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50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6" r:id="rId12"/>
    <p:sldId id="354" r:id="rId13"/>
    <p:sldId id="382" r:id="rId14"/>
    <p:sldId id="357" r:id="rId15"/>
    <p:sldId id="358" r:id="rId16"/>
    <p:sldId id="381" r:id="rId17"/>
    <p:sldId id="359" r:id="rId18"/>
    <p:sldId id="377" r:id="rId19"/>
    <p:sldId id="361" r:id="rId20"/>
    <p:sldId id="383" r:id="rId21"/>
    <p:sldId id="391" r:id="rId22"/>
    <p:sldId id="392" r:id="rId23"/>
    <p:sldId id="393" r:id="rId24"/>
    <p:sldId id="380" r:id="rId25"/>
    <p:sldId id="364" r:id="rId26"/>
    <p:sldId id="363" r:id="rId27"/>
    <p:sldId id="378" r:id="rId28"/>
    <p:sldId id="379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74" r:id="rId46"/>
    <p:sldId id="375" r:id="rId47"/>
    <p:sldId id="376" r:id="rId48"/>
    <p:sldId id="328" r:id="rId4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m" initials="p" lastIdx="2" clrIdx="0">
    <p:extLst>
      <p:ext uri="{19B8F6BF-5375-455C-9EA6-DF929625EA0E}">
        <p15:presenceInfo xmlns:p15="http://schemas.microsoft.com/office/powerpoint/2012/main" userId="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70C0"/>
    <a:srgbClr val="33A8FF"/>
    <a:srgbClr val="000000"/>
    <a:srgbClr val="FFFFFF"/>
    <a:srgbClr val="D9D9D9"/>
    <a:srgbClr val="E84C22"/>
    <a:srgbClr val="AA3516"/>
    <a:srgbClr val="FEE9D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2" autoAdjust="0"/>
  </p:normalViewPr>
  <p:slideViewPr>
    <p:cSldViewPr snapToGrid="0">
      <p:cViewPr>
        <p:scale>
          <a:sx n="100" d="100"/>
          <a:sy n="100" d="100"/>
        </p:scale>
        <p:origin x="974" y="86"/>
      </p:cViewPr>
      <p:guideLst>
        <p:guide orient="horz" pos="171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F34E-50A6-4890-9327-DAF98E62B34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7EEC922-7AD2-4DED-B8D9-93402E7E4D74}">
      <dgm:prSet phldrT="[文字]"/>
      <dgm:spPr/>
      <dgm:t>
        <a:bodyPr/>
        <a:lstStyle/>
        <a:p>
          <a:r>
            <a:rPr lang="zh-TW" altLang="en-US" dirty="0" smtClean="0"/>
            <a:t>系統身分</a:t>
          </a:r>
          <a:endParaRPr lang="zh-TW" altLang="en-US" dirty="0"/>
        </a:p>
      </dgm:t>
    </dgm:pt>
    <dgm:pt modelId="{84548058-3F19-4546-BB10-7356D667AC9C}" type="parTrans" cxnId="{06332B5F-DAA1-4820-9F17-834DD4FD1888}">
      <dgm:prSet/>
      <dgm:spPr/>
      <dgm:t>
        <a:bodyPr/>
        <a:lstStyle/>
        <a:p>
          <a:endParaRPr lang="zh-TW" altLang="en-US"/>
        </a:p>
      </dgm:t>
    </dgm:pt>
    <dgm:pt modelId="{661A1F5F-8729-4B4D-B7C4-AEE323347CFA}" type="sibTrans" cxnId="{06332B5F-DAA1-4820-9F17-834DD4FD1888}">
      <dgm:prSet/>
      <dgm:spPr/>
      <dgm:t>
        <a:bodyPr/>
        <a:lstStyle/>
        <a:p>
          <a:endParaRPr lang="zh-TW" altLang="en-US"/>
        </a:p>
      </dgm:t>
    </dgm:pt>
    <dgm:pt modelId="{2B6EAA74-EB47-4D61-91EC-58148690B962}">
      <dgm:prSet phldrT="[文字]" custT="1"/>
      <dgm:spPr/>
      <dgm:t>
        <a:bodyPr/>
        <a:lstStyle/>
        <a:p>
          <a:r>
            <a:rPr lang="zh-TW" altLang="en-US" sz="1200" dirty="0" smtClean="0"/>
            <a:t>登入</a:t>
          </a:r>
          <a:endParaRPr lang="zh-TW" altLang="en-US" sz="1200" dirty="0"/>
        </a:p>
      </dgm:t>
    </dgm:pt>
    <dgm:pt modelId="{C205B403-E7EB-4CF9-9B9C-A7AA7C1C9EC4}" type="parTrans" cxnId="{E158DFE0-4289-4A7C-9617-68ABF8F98EA6}">
      <dgm:prSet/>
      <dgm:spPr/>
      <dgm:t>
        <a:bodyPr/>
        <a:lstStyle/>
        <a:p>
          <a:endParaRPr lang="zh-TW" altLang="en-US"/>
        </a:p>
      </dgm:t>
    </dgm:pt>
    <dgm:pt modelId="{C0C7614C-5F28-4727-A96B-50AA5F700BE3}" type="sibTrans" cxnId="{E158DFE0-4289-4A7C-9617-68ABF8F98EA6}">
      <dgm:prSet/>
      <dgm:spPr/>
      <dgm:t>
        <a:bodyPr/>
        <a:lstStyle/>
        <a:p>
          <a:endParaRPr lang="zh-TW" altLang="en-US"/>
        </a:p>
      </dgm:t>
    </dgm:pt>
    <dgm:pt modelId="{CC4789F6-EB0A-42A7-A763-05FC28786944}">
      <dgm:prSet phldrT="[文字]" custT="1"/>
      <dgm:spPr/>
      <dgm:t>
        <a:bodyPr/>
        <a:lstStyle/>
        <a:p>
          <a:r>
            <a:rPr lang="zh-TW" altLang="en-US" sz="1200" dirty="0" smtClean="0"/>
            <a:t>登出</a:t>
          </a:r>
          <a:endParaRPr lang="zh-TW" altLang="en-US" sz="1200" dirty="0"/>
        </a:p>
      </dgm:t>
    </dgm:pt>
    <dgm:pt modelId="{B4FDECAF-EAA0-4CA0-B65A-521B7DD8B80A}" type="parTrans" cxnId="{48516C16-AFD9-4198-9CF2-77E57C1980C8}">
      <dgm:prSet/>
      <dgm:spPr/>
      <dgm:t>
        <a:bodyPr/>
        <a:lstStyle/>
        <a:p>
          <a:endParaRPr lang="zh-TW" altLang="en-US"/>
        </a:p>
      </dgm:t>
    </dgm:pt>
    <dgm:pt modelId="{66808C15-DF03-4263-A966-9A82DCC4B999}" type="sibTrans" cxnId="{48516C16-AFD9-4198-9CF2-77E57C1980C8}">
      <dgm:prSet/>
      <dgm:spPr/>
      <dgm:t>
        <a:bodyPr/>
        <a:lstStyle/>
        <a:p>
          <a:endParaRPr lang="zh-TW" altLang="en-US"/>
        </a:p>
      </dgm:t>
    </dgm:pt>
    <dgm:pt modelId="{DA005D2F-8D8B-4A65-8E41-CE4FC533FD38}">
      <dgm:prSet phldrT="[文字]"/>
      <dgm:spPr/>
      <dgm:t>
        <a:bodyPr/>
        <a:lstStyle/>
        <a:p>
          <a:r>
            <a:rPr lang="zh-TW" altLang="en-US" dirty="0" smtClean="0"/>
            <a:t>檔案管理</a:t>
          </a:r>
          <a:endParaRPr lang="zh-TW" altLang="en-US" dirty="0"/>
        </a:p>
      </dgm:t>
    </dgm:pt>
    <dgm:pt modelId="{EC11E901-AD83-407A-A201-0A077067C1C0}" type="parTrans" cxnId="{03C6CAD8-A078-4ECC-A4B2-80124BBB8AA7}">
      <dgm:prSet/>
      <dgm:spPr/>
      <dgm:t>
        <a:bodyPr/>
        <a:lstStyle/>
        <a:p>
          <a:endParaRPr lang="zh-TW" altLang="en-US"/>
        </a:p>
      </dgm:t>
    </dgm:pt>
    <dgm:pt modelId="{5B18C4C0-25DA-40CC-A057-25778A252712}" type="sibTrans" cxnId="{03C6CAD8-A078-4ECC-A4B2-80124BBB8AA7}">
      <dgm:prSet/>
      <dgm:spPr/>
      <dgm:t>
        <a:bodyPr/>
        <a:lstStyle/>
        <a:p>
          <a:endParaRPr lang="zh-TW" altLang="en-US"/>
        </a:p>
      </dgm:t>
    </dgm:pt>
    <dgm:pt modelId="{0A83BC86-2B70-49B4-B16A-E16013865D67}">
      <dgm:prSet phldrT="[文字]"/>
      <dgm:spPr/>
      <dgm:t>
        <a:bodyPr/>
        <a:lstStyle/>
        <a:p>
          <a:r>
            <a:rPr lang="zh-TW" altLang="en-US" dirty="0" smtClean="0"/>
            <a:t>簽入</a:t>
          </a:r>
          <a:r>
            <a:rPr lang="en-US" altLang="zh-TW" dirty="0" smtClean="0"/>
            <a:t>/</a:t>
          </a:r>
          <a:r>
            <a:rPr lang="zh-TW" altLang="en-US" dirty="0" smtClean="0"/>
            <a:t>儲存</a:t>
          </a:r>
          <a:endParaRPr lang="zh-TW" altLang="en-US" dirty="0"/>
        </a:p>
      </dgm:t>
    </dgm:pt>
    <dgm:pt modelId="{6F9D1413-4F86-4EBD-8E21-4D616915A5DA}" type="parTrans" cxnId="{16C90CC8-F102-42E9-9CAF-77896E6EF146}">
      <dgm:prSet/>
      <dgm:spPr/>
      <dgm:t>
        <a:bodyPr/>
        <a:lstStyle/>
        <a:p>
          <a:endParaRPr lang="zh-TW" altLang="en-US"/>
        </a:p>
      </dgm:t>
    </dgm:pt>
    <dgm:pt modelId="{08C76136-183E-4B1D-B1FE-D0943F478457}" type="sibTrans" cxnId="{16C90CC8-F102-42E9-9CAF-77896E6EF146}">
      <dgm:prSet/>
      <dgm:spPr/>
      <dgm:t>
        <a:bodyPr/>
        <a:lstStyle/>
        <a:p>
          <a:endParaRPr lang="zh-TW" altLang="en-US"/>
        </a:p>
      </dgm:t>
    </dgm:pt>
    <dgm:pt modelId="{DEBAE258-43A0-4249-AF1F-89C1D0927E0D}">
      <dgm:prSet phldrT="[文字]"/>
      <dgm:spPr/>
      <dgm:t>
        <a:bodyPr/>
        <a:lstStyle/>
        <a:p>
          <a:r>
            <a:rPr lang="en-US" altLang="zh-TW" dirty="0" smtClean="0"/>
            <a:t>3D</a:t>
          </a:r>
          <a:r>
            <a:rPr lang="zh-TW" altLang="en-US" dirty="0" smtClean="0"/>
            <a:t>結構簽入</a:t>
          </a:r>
          <a:r>
            <a:rPr lang="en-US" altLang="zh-TW" dirty="0" smtClean="0"/>
            <a:t>(</a:t>
          </a:r>
          <a:r>
            <a:rPr lang="zh-TW" altLang="en-US" dirty="0" smtClean="0"/>
            <a:t>含</a:t>
          </a:r>
          <a:r>
            <a:rPr lang="en-US" altLang="zh-TW" dirty="0" smtClean="0"/>
            <a:t>3D</a:t>
          </a:r>
          <a:r>
            <a:rPr lang="zh-TW" altLang="en-US" dirty="0" smtClean="0"/>
            <a:t> </a:t>
          </a:r>
          <a:r>
            <a:rPr lang="en-US" altLang="zh-TW" dirty="0" smtClean="0"/>
            <a:t>PDF)</a:t>
          </a:r>
          <a:endParaRPr lang="zh-TW" altLang="en-US" dirty="0"/>
        </a:p>
      </dgm:t>
    </dgm:pt>
    <dgm:pt modelId="{73906FBF-35AC-412F-89E9-1094CDD67E18}" type="parTrans" cxnId="{3BE94242-44E7-42B6-968C-36E749DCE07F}">
      <dgm:prSet/>
      <dgm:spPr/>
      <dgm:t>
        <a:bodyPr/>
        <a:lstStyle/>
        <a:p>
          <a:endParaRPr lang="zh-TW" altLang="en-US"/>
        </a:p>
      </dgm:t>
    </dgm:pt>
    <dgm:pt modelId="{44A6FAEA-CAC9-4DC2-A2CD-ECF96F777243}" type="sibTrans" cxnId="{3BE94242-44E7-42B6-968C-36E749DCE07F}">
      <dgm:prSet/>
      <dgm:spPr/>
      <dgm:t>
        <a:bodyPr/>
        <a:lstStyle/>
        <a:p>
          <a:endParaRPr lang="zh-TW" altLang="en-US"/>
        </a:p>
      </dgm:t>
    </dgm:pt>
    <dgm:pt modelId="{940F4B1A-7695-41CC-A77A-79412A916AEF}">
      <dgm:prSet phldrT="[文字]"/>
      <dgm:spPr/>
      <dgm:t>
        <a:bodyPr/>
        <a:lstStyle/>
        <a:p>
          <a:r>
            <a:rPr lang="en-US" altLang="zh-TW" dirty="0" smtClean="0"/>
            <a:t>2D</a:t>
          </a:r>
          <a:r>
            <a:rPr lang="zh-TW" altLang="en-US" dirty="0" smtClean="0"/>
            <a:t>工程圖簽入</a:t>
          </a:r>
          <a:r>
            <a:rPr lang="en-US" altLang="zh-TW" dirty="0" smtClean="0"/>
            <a:t>(</a:t>
          </a:r>
          <a:r>
            <a:rPr lang="zh-TW" altLang="en-US" dirty="0" smtClean="0"/>
            <a:t>含</a:t>
          </a:r>
          <a:r>
            <a:rPr lang="en-US" altLang="zh-TW" dirty="0" smtClean="0"/>
            <a:t>PDF)</a:t>
          </a:r>
          <a:endParaRPr lang="zh-TW" altLang="en-US" dirty="0"/>
        </a:p>
      </dgm:t>
    </dgm:pt>
    <dgm:pt modelId="{1F86C67D-6117-4820-8C02-566A19B6E860}" type="parTrans" cxnId="{DF3E95F8-851F-452C-81A3-9BB6261DF19D}">
      <dgm:prSet/>
      <dgm:spPr/>
      <dgm:t>
        <a:bodyPr/>
        <a:lstStyle/>
        <a:p>
          <a:endParaRPr lang="zh-TW" altLang="en-US"/>
        </a:p>
      </dgm:t>
    </dgm:pt>
    <dgm:pt modelId="{DF68658E-7E6F-4D05-A675-8A034C5EC22F}" type="sibTrans" cxnId="{DF3E95F8-851F-452C-81A3-9BB6261DF19D}">
      <dgm:prSet/>
      <dgm:spPr/>
      <dgm:t>
        <a:bodyPr/>
        <a:lstStyle/>
        <a:p>
          <a:endParaRPr lang="zh-TW" altLang="en-US"/>
        </a:p>
      </dgm:t>
    </dgm:pt>
    <dgm:pt modelId="{6DA61FBB-EB6E-4367-A936-B0EE68D6D858}">
      <dgm:prSet phldrT="[文字]"/>
      <dgm:spPr/>
      <dgm:t>
        <a:bodyPr/>
        <a:lstStyle/>
        <a:p>
          <a:r>
            <a:rPr lang="zh-TW" altLang="en-US" dirty="0" smtClean="0"/>
            <a:t>簽出</a:t>
          </a:r>
          <a:r>
            <a:rPr lang="en-US" altLang="zh-TW" dirty="0" smtClean="0"/>
            <a:t>/</a:t>
          </a:r>
          <a:r>
            <a:rPr lang="zh-TW" altLang="en-US" dirty="0" smtClean="0"/>
            <a:t>下載</a:t>
          </a:r>
          <a:endParaRPr lang="zh-TW" altLang="en-US" dirty="0"/>
        </a:p>
      </dgm:t>
    </dgm:pt>
    <dgm:pt modelId="{A8C81CD4-6172-4E6D-8D17-448D65D2BD92}" type="parTrans" cxnId="{D59893B0-FC37-4A77-BC36-2E723D763051}">
      <dgm:prSet/>
      <dgm:spPr/>
      <dgm:t>
        <a:bodyPr/>
        <a:lstStyle/>
        <a:p>
          <a:endParaRPr lang="zh-TW" altLang="en-US"/>
        </a:p>
      </dgm:t>
    </dgm:pt>
    <dgm:pt modelId="{BB504612-B158-4A95-8FC4-3B67F16A02C6}" type="sibTrans" cxnId="{D59893B0-FC37-4A77-BC36-2E723D763051}">
      <dgm:prSet/>
      <dgm:spPr/>
      <dgm:t>
        <a:bodyPr/>
        <a:lstStyle/>
        <a:p>
          <a:endParaRPr lang="zh-TW" altLang="en-US"/>
        </a:p>
      </dgm:t>
    </dgm:pt>
    <dgm:pt modelId="{5E1CECE9-EE7E-4569-A564-339DA1D3D565}">
      <dgm:prSet phldrT="[文字]"/>
      <dgm:spPr/>
      <dgm:t>
        <a:bodyPr/>
        <a:lstStyle/>
        <a:p>
          <a:r>
            <a:rPr lang="zh-TW" altLang="en-US" dirty="0" smtClean="0"/>
            <a:t>檔案屬性</a:t>
          </a:r>
          <a:endParaRPr lang="zh-TW" altLang="en-US" dirty="0"/>
        </a:p>
      </dgm:t>
    </dgm:pt>
    <dgm:pt modelId="{D441285A-CD23-4C2F-8319-3AC38FFAF8B9}" type="parTrans" cxnId="{DD1C4085-C6F1-44DA-BF66-E388EDD6D86A}">
      <dgm:prSet/>
      <dgm:spPr/>
      <dgm:t>
        <a:bodyPr/>
        <a:lstStyle/>
        <a:p>
          <a:endParaRPr lang="zh-TW" altLang="en-US"/>
        </a:p>
      </dgm:t>
    </dgm:pt>
    <dgm:pt modelId="{C0246E8A-A9C1-48CA-A5AD-6964D0965591}" type="sibTrans" cxnId="{DD1C4085-C6F1-44DA-BF66-E388EDD6D86A}">
      <dgm:prSet/>
      <dgm:spPr/>
      <dgm:t>
        <a:bodyPr/>
        <a:lstStyle/>
        <a:p>
          <a:endParaRPr lang="zh-TW" altLang="en-US"/>
        </a:p>
      </dgm:t>
    </dgm:pt>
    <dgm:pt modelId="{E91A29B5-505A-4037-A18F-EAFB616BFA19}">
      <dgm:prSet phldrT="[文字]" custT="1"/>
      <dgm:spPr/>
      <dgm:t>
        <a:bodyPr/>
        <a:lstStyle/>
        <a:p>
          <a:r>
            <a:rPr lang="zh-TW" altLang="en-US" sz="1200" dirty="0" smtClean="0"/>
            <a:t>圖檔維護屬性</a:t>
          </a:r>
          <a:endParaRPr lang="zh-TW" altLang="en-US" sz="1200" dirty="0"/>
        </a:p>
      </dgm:t>
    </dgm:pt>
    <dgm:pt modelId="{A20C9309-B28D-41DB-9020-8995DE9A7815}" type="parTrans" cxnId="{52E5E3B2-8052-462B-B2E7-9BFC603B3EA5}">
      <dgm:prSet/>
      <dgm:spPr/>
      <dgm:t>
        <a:bodyPr/>
        <a:lstStyle/>
        <a:p>
          <a:endParaRPr lang="zh-TW" altLang="en-US"/>
        </a:p>
      </dgm:t>
    </dgm:pt>
    <dgm:pt modelId="{48A48AC9-8E8D-4CC0-BE3E-A3BEA1E8C399}" type="sibTrans" cxnId="{52E5E3B2-8052-462B-B2E7-9BFC603B3EA5}">
      <dgm:prSet/>
      <dgm:spPr/>
      <dgm:t>
        <a:bodyPr/>
        <a:lstStyle/>
        <a:p>
          <a:endParaRPr lang="zh-TW" altLang="en-US"/>
        </a:p>
      </dgm:t>
    </dgm:pt>
    <dgm:pt modelId="{61CE3444-5ACB-4F2E-B0F7-1E4A4635BE67}">
      <dgm:prSet phldrT="[文字]"/>
      <dgm:spPr/>
      <dgm:t>
        <a:bodyPr/>
        <a:lstStyle/>
        <a:p>
          <a:r>
            <a:rPr lang="en-US" altLang="zh-TW" dirty="0" smtClean="0"/>
            <a:t>3D</a:t>
          </a:r>
          <a:r>
            <a:rPr lang="zh-TW" altLang="en-US" dirty="0" smtClean="0"/>
            <a:t>結構簽出</a:t>
          </a:r>
          <a:endParaRPr lang="zh-TW" altLang="en-US" dirty="0"/>
        </a:p>
      </dgm:t>
    </dgm:pt>
    <dgm:pt modelId="{53685B0F-65D5-4564-B845-41A1F1B6CCE2}" type="parTrans" cxnId="{F4A1351D-5314-4C54-949D-CEEEC33B27D5}">
      <dgm:prSet/>
      <dgm:spPr/>
      <dgm:t>
        <a:bodyPr/>
        <a:lstStyle/>
        <a:p>
          <a:endParaRPr lang="zh-TW" altLang="en-US"/>
        </a:p>
      </dgm:t>
    </dgm:pt>
    <dgm:pt modelId="{2F52F90C-7A0C-467E-B75E-36EDB1F1C070}" type="sibTrans" cxnId="{F4A1351D-5314-4C54-949D-CEEEC33B27D5}">
      <dgm:prSet/>
      <dgm:spPr/>
      <dgm:t>
        <a:bodyPr/>
        <a:lstStyle/>
        <a:p>
          <a:endParaRPr lang="zh-TW" altLang="en-US"/>
        </a:p>
      </dgm:t>
    </dgm:pt>
    <dgm:pt modelId="{8E67EAA7-7310-4CB6-9564-2CCBD96BDD06}">
      <dgm:prSet phldrT="[文字]" custT="1"/>
      <dgm:spPr/>
      <dgm:t>
        <a:bodyPr/>
        <a:lstStyle/>
        <a:p>
          <a:r>
            <a:rPr lang="en-US" altLang="zh-TW" sz="1200" dirty="0" smtClean="0"/>
            <a:t>Aras</a:t>
          </a:r>
          <a:r>
            <a:rPr lang="zh-TW" altLang="en-US" sz="1200" dirty="0" smtClean="0"/>
            <a:t>屬性編輯器</a:t>
          </a:r>
          <a:endParaRPr lang="zh-TW" altLang="en-US" sz="1200" dirty="0"/>
        </a:p>
      </dgm:t>
    </dgm:pt>
    <dgm:pt modelId="{441B1A2A-067E-4535-ADFB-E520CE1B4389}" type="parTrans" cxnId="{202F0307-D1CE-4EC3-B52F-9C7FBB80EB87}">
      <dgm:prSet/>
      <dgm:spPr/>
      <dgm:t>
        <a:bodyPr/>
        <a:lstStyle/>
        <a:p>
          <a:endParaRPr lang="zh-TW" altLang="en-US"/>
        </a:p>
      </dgm:t>
    </dgm:pt>
    <dgm:pt modelId="{EA1ED08F-DE4F-4A6F-B391-1FE11474AE70}" type="sibTrans" cxnId="{202F0307-D1CE-4EC3-B52F-9C7FBB80EB87}">
      <dgm:prSet/>
      <dgm:spPr/>
      <dgm:t>
        <a:bodyPr/>
        <a:lstStyle/>
        <a:p>
          <a:endParaRPr lang="zh-TW" altLang="en-US"/>
        </a:p>
      </dgm:t>
    </dgm:pt>
    <dgm:pt modelId="{45B3634C-9F1F-4E77-B7C1-A459B15575DD}">
      <dgm:prSet phldrT="[文字]" custT="1"/>
      <dgm:spPr/>
      <dgm:t>
        <a:bodyPr/>
        <a:lstStyle/>
        <a:p>
          <a:r>
            <a:rPr lang="en-US" altLang="zh-TW" sz="1200" dirty="0" smtClean="0"/>
            <a:t>Aras</a:t>
          </a:r>
          <a:r>
            <a:rPr lang="zh-TW" altLang="en-US" sz="1200" dirty="0" smtClean="0"/>
            <a:t>領號</a:t>
          </a:r>
          <a:endParaRPr lang="zh-TW" altLang="en-US" sz="1200" dirty="0"/>
        </a:p>
      </dgm:t>
    </dgm:pt>
    <dgm:pt modelId="{8FE69C62-08B3-491D-8B2E-3FE1D310E0CD}" type="parTrans" cxnId="{96158641-4CFA-4CD6-83FC-FD7146CACA09}">
      <dgm:prSet/>
      <dgm:spPr/>
      <dgm:t>
        <a:bodyPr/>
        <a:lstStyle/>
        <a:p>
          <a:endParaRPr lang="zh-TW" altLang="en-US"/>
        </a:p>
      </dgm:t>
    </dgm:pt>
    <dgm:pt modelId="{6E264168-CC9D-4E10-814E-D83DA42722CF}" type="sibTrans" cxnId="{96158641-4CFA-4CD6-83FC-FD7146CACA09}">
      <dgm:prSet/>
      <dgm:spPr/>
      <dgm:t>
        <a:bodyPr/>
        <a:lstStyle/>
        <a:p>
          <a:endParaRPr lang="zh-TW" altLang="en-US"/>
        </a:p>
      </dgm:t>
    </dgm:pt>
    <dgm:pt modelId="{426C7257-356D-4B9C-8636-B829DA1F8720}">
      <dgm:prSet phldrT="[文字]"/>
      <dgm:spPr/>
      <dgm:t>
        <a:bodyPr/>
        <a:lstStyle/>
        <a:p>
          <a:r>
            <a:rPr lang="zh-TW" altLang="en-US" dirty="0" smtClean="0"/>
            <a:t>系統工具</a:t>
          </a:r>
          <a:endParaRPr lang="zh-TW" altLang="en-US" dirty="0"/>
        </a:p>
      </dgm:t>
    </dgm:pt>
    <dgm:pt modelId="{44E01C4B-CAFF-4CE4-A0FB-500ED344F5A2}" type="parTrans" cxnId="{E13FDC15-5ED9-427A-84BD-B325C54336EB}">
      <dgm:prSet/>
      <dgm:spPr/>
      <dgm:t>
        <a:bodyPr/>
        <a:lstStyle/>
        <a:p>
          <a:endParaRPr lang="zh-TW" altLang="en-US"/>
        </a:p>
      </dgm:t>
    </dgm:pt>
    <dgm:pt modelId="{1C07725C-D6F2-4E30-A085-4EAA72728B98}" type="sibTrans" cxnId="{E13FDC15-5ED9-427A-84BD-B325C54336EB}">
      <dgm:prSet/>
      <dgm:spPr/>
      <dgm:t>
        <a:bodyPr/>
        <a:lstStyle/>
        <a:p>
          <a:endParaRPr lang="zh-TW" altLang="en-US"/>
        </a:p>
      </dgm:t>
    </dgm:pt>
    <dgm:pt modelId="{72635E29-5715-4C22-98FA-AFD77663DD95}">
      <dgm:prSet phldrT="[文字]" custT="1"/>
      <dgm:spPr/>
      <dgm:t>
        <a:bodyPr/>
        <a:lstStyle/>
        <a:p>
          <a:r>
            <a:rPr lang="zh-TW" altLang="en-US" sz="1200" dirty="0" smtClean="0"/>
            <a:t>清除屬性</a:t>
          </a:r>
          <a:endParaRPr lang="zh-TW" altLang="en-US" sz="1200" dirty="0"/>
        </a:p>
      </dgm:t>
    </dgm:pt>
    <dgm:pt modelId="{23099A64-9B1F-4E8B-A074-DE3C8FB85DA1}" type="parTrans" cxnId="{D25A7104-D359-49D0-A1D8-849D34F16289}">
      <dgm:prSet/>
      <dgm:spPr/>
      <dgm:t>
        <a:bodyPr/>
        <a:lstStyle/>
        <a:p>
          <a:endParaRPr lang="zh-TW" altLang="en-US"/>
        </a:p>
      </dgm:t>
    </dgm:pt>
    <dgm:pt modelId="{F02A49C5-F46F-499D-90D7-3392E31E4A46}" type="sibTrans" cxnId="{D25A7104-D359-49D0-A1D8-849D34F16289}">
      <dgm:prSet/>
      <dgm:spPr/>
      <dgm:t>
        <a:bodyPr/>
        <a:lstStyle/>
        <a:p>
          <a:endParaRPr lang="zh-TW" altLang="en-US"/>
        </a:p>
      </dgm:t>
    </dgm:pt>
    <dgm:pt modelId="{C637051A-CA3B-4C5F-A7C0-76AB886B14A4}">
      <dgm:prSet phldrT="[文字]" custT="1"/>
      <dgm:spPr/>
      <dgm:t>
        <a:bodyPr/>
        <a:lstStyle/>
        <a:p>
          <a:r>
            <a:rPr lang="zh-TW" altLang="en-US" sz="1200" dirty="0" smtClean="0"/>
            <a:t>問題回報</a:t>
          </a:r>
          <a:endParaRPr lang="zh-TW" altLang="en-US" sz="1200" dirty="0"/>
        </a:p>
      </dgm:t>
    </dgm:pt>
    <dgm:pt modelId="{23BF0414-8A70-4BF4-966A-A4E137370D94}" type="parTrans" cxnId="{4E7BA680-3CE2-4BBA-AAAC-433A605219B1}">
      <dgm:prSet/>
      <dgm:spPr/>
      <dgm:t>
        <a:bodyPr/>
        <a:lstStyle/>
        <a:p>
          <a:endParaRPr lang="zh-TW" altLang="en-US"/>
        </a:p>
      </dgm:t>
    </dgm:pt>
    <dgm:pt modelId="{E44347DF-15AD-46CE-992E-D8B280FCDABD}" type="sibTrans" cxnId="{4E7BA680-3CE2-4BBA-AAAC-433A605219B1}">
      <dgm:prSet/>
      <dgm:spPr/>
      <dgm:t>
        <a:bodyPr/>
        <a:lstStyle/>
        <a:p>
          <a:endParaRPr lang="zh-TW" altLang="en-US"/>
        </a:p>
      </dgm:t>
    </dgm:pt>
    <dgm:pt modelId="{D9E3AC69-8A73-4DF3-A7DE-19E7E0B30C89}">
      <dgm:prSet phldrT="[文字]" custT="1"/>
      <dgm:spPr/>
      <dgm:t>
        <a:bodyPr/>
        <a:lstStyle/>
        <a:p>
          <a:r>
            <a:rPr lang="zh-TW" altLang="en-US" sz="1200" dirty="0" smtClean="0"/>
            <a:t>系統更新</a:t>
          </a:r>
          <a:endParaRPr lang="zh-TW" altLang="en-US" sz="1200" dirty="0"/>
        </a:p>
      </dgm:t>
    </dgm:pt>
    <dgm:pt modelId="{AA2DAD79-A6F8-4E0B-9939-C415F101A8A9}" type="parTrans" cxnId="{2822255A-3BEF-40EA-B802-7A0CDFB01EFB}">
      <dgm:prSet/>
      <dgm:spPr/>
      <dgm:t>
        <a:bodyPr/>
        <a:lstStyle/>
        <a:p>
          <a:endParaRPr lang="zh-TW" altLang="en-US"/>
        </a:p>
      </dgm:t>
    </dgm:pt>
    <dgm:pt modelId="{CFFE72D1-67F2-4CB2-ADBC-8B825A9CBEC7}" type="sibTrans" cxnId="{2822255A-3BEF-40EA-B802-7A0CDFB01EFB}">
      <dgm:prSet/>
      <dgm:spPr/>
      <dgm:t>
        <a:bodyPr/>
        <a:lstStyle/>
        <a:p>
          <a:endParaRPr lang="zh-TW" altLang="en-US"/>
        </a:p>
      </dgm:t>
    </dgm:pt>
    <dgm:pt modelId="{404E0B17-60B0-484B-8942-279AF5E1C19E}">
      <dgm:prSet phldrT="[文字]"/>
      <dgm:spPr/>
      <dgm:t>
        <a:bodyPr/>
        <a:lstStyle/>
        <a:p>
          <a:r>
            <a:rPr lang="en-US" altLang="zh-TW" dirty="0" smtClean="0"/>
            <a:t>2D</a:t>
          </a:r>
          <a:r>
            <a:rPr lang="zh-TW" altLang="en-US" dirty="0" smtClean="0"/>
            <a:t>工程圖簽出</a:t>
          </a:r>
          <a:endParaRPr lang="zh-TW" altLang="en-US" dirty="0"/>
        </a:p>
      </dgm:t>
    </dgm:pt>
    <dgm:pt modelId="{C4C8599B-AD2E-4C54-8AC8-90A6A8340605}" type="parTrans" cxnId="{49686E2E-C05A-4535-8AAF-EC770AFECC90}">
      <dgm:prSet/>
      <dgm:spPr/>
      <dgm:t>
        <a:bodyPr/>
        <a:lstStyle/>
        <a:p>
          <a:endParaRPr lang="zh-TW" altLang="en-US"/>
        </a:p>
      </dgm:t>
    </dgm:pt>
    <dgm:pt modelId="{BAF3CB82-163D-4F53-96EB-EE36C510A438}" type="sibTrans" cxnId="{49686E2E-C05A-4535-8AAF-EC770AFECC90}">
      <dgm:prSet/>
      <dgm:spPr/>
      <dgm:t>
        <a:bodyPr/>
        <a:lstStyle/>
        <a:p>
          <a:endParaRPr lang="zh-TW" altLang="en-US"/>
        </a:p>
      </dgm:t>
    </dgm:pt>
    <dgm:pt modelId="{D6F50FA3-67F3-4481-B530-977140368109}">
      <dgm:prSet phldrT="[文字]" custT="1"/>
      <dgm:spPr/>
      <dgm:t>
        <a:bodyPr/>
        <a:lstStyle/>
        <a:p>
          <a:r>
            <a:rPr lang="zh-TW" altLang="en-US" sz="1600" dirty="0" smtClean="0"/>
            <a:t>個人簽核</a:t>
          </a:r>
          <a:endParaRPr lang="zh-TW" altLang="en-US" sz="1600" dirty="0"/>
        </a:p>
      </dgm:t>
    </dgm:pt>
    <dgm:pt modelId="{BD7E95F5-AAB7-41BB-B3F8-D9DFEAFC39CD}" type="parTrans" cxnId="{3DCD4470-6B97-448C-8D7E-918FC73154B2}">
      <dgm:prSet/>
      <dgm:spPr/>
      <dgm:t>
        <a:bodyPr/>
        <a:lstStyle/>
        <a:p>
          <a:endParaRPr lang="zh-TW" altLang="en-US"/>
        </a:p>
      </dgm:t>
    </dgm:pt>
    <dgm:pt modelId="{D2C26881-49E2-453E-B0A8-9613E387E5D3}" type="sibTrans" cxnId="{3DCD4470-6B97-448C-8D7E-918FC73154B2}">
      <dgm:prSet/>
      <dgm:spPr/>
      <dgm:t>
        <a:bodyPr/>
        <a:lstStyle/>
        <a:p>
          <a:endParaRPr lang="zh-TW" altLang="en-US"/>
        </a:p>
      </dgm:t>
    </dgm:pt>
    <dgm:pt modelId="{1B3FB6AE-4372-4E63-B67C-F7E3681F9758}">
      <dgm:prSet phldrT="[文字]" custT="1"/>
      <dgm:spPr/>
      <dgm:t>
        <a:bodyPr/>
        <a:lstStyle/>
        <a:p>
          <a:r>
            <a:rPr lang="zh-TW" altLang="en-US" sz="1200" dirty="0" smtClean="0"/>
            <a:t>建立送審單</a:t>
          </a:r>
          <a:endParaRPr lang="zh-TW" altLang="en-US" sz="1200" dirty="0"/>
        </a:p>
      </dgm:t>
    </dgm:pt>
    <dgm:pt modelId="{DFEF2DCD-688C-4AA7-AC9E-8707FED1FBBC}" type="parTrans" cxnId="{50703327-C99C-4260-A7BF-10CFB70352A6}">
      <dgm:prSet/>
      <dgm:spPr/>
      <dgm:t>
        <a:bodyPr/>
        <a:lstStyle/>
        <a:p>
          <a:endParaRPr lang="zh-TW" altLang="en-US"/>
        </a:p>
      </dgm:t>
    </dgm:pt>
    <dgm:pt modelId="{8ED3EDFB-9BC1-4C27-968D-165AD072685B}" type="sibTrans" cxnId="{50703327-C99C-4260-A7BF-10CFB70352A6}">
      <dgm:prSet/>
      <dgm:spPr/>
      <dgm:t>
        <a:bodyPr/>
        <a:lstStyle/>
        <a:p>
          <a:endParaRPr lang="zh-TW" altLang="en-US"/>
        </a:p>
      </dgm:t>
    </dgm:pt>
    <dgm:pt modelId="{2679C64D-406C-41E6-9037-F0316F5D5B81}">
      <dgm:prSet phldrT="[文字]" custT="1"/>
      <dgm:spPr/>
      <dgm:t>
        <a:bodyPr/>
        <a:lstStyle/>
        <a:p>
          <a:r>
            <a:rPr lang="zh-TW" altLang="en-US" sz="1200" dirty="0" smtClean="0"/>
            <a:t>簽審作業</a:t>
          </a:r>
          <a:endParaRPr lang="zh-TW" altLang="en-US" sz="1200" dirty="0"/>
        </a:p>
      </dgm:t>
    </dgm:pt>
    <dgm:pt modelId="{43BCC0AB-E084-443E-A68F-ADBAB77D3547}" type="parTrans" cxnId="{DF81422A-3556-4AD7-8A78-69940AB3B50F}">
      <dgm:prSet/>
      <dgm:spPr/>
      <dgm:t>
        <a:bodyPr/>
        <a:lstStyle/>
        <a:p>
          <a:endParaRPr lang="zh-TW" altLang="en-US"/>
        </a:p>
      </dgm:t>
    </dgm:pt>
    <dgm:pt modelId="{72FF9F30-D8DE-437A-A3C0-12485B3F9663}" type="sibTrans" cxnId="{DF81422A-3556-4AD7-8A78-69940AB3B50F}">
      <dgm:prSet/>
      <dgm:spPr/>
      <dgm:t>
        <a:bodyPr/>
        <a:lstStyle/>
        <a:p>
          <a:endParaRPr lang="zh-TW" altLang="en-US"/>
        </a:p>
      </dgm:t>
    </dgm:pt>
    <dgm:pt modelId="{A8C5A7CB-8EBD-4042-AB55-3B618D187D9C}">
      <dgm:prSet phldrT="[文字]" custT="1"/>
      <dgm:spPr/>
      <dgm:t>
        <a:bodyPr/>
        <a:lstStyle/>
        <a:p>
          <a:r>
            <a:rPr lang="zh-TW" altLang="en-US" sz="1200" dirty="0" smtClean="0"/>
            <a:t>簽出送審圖檔</a:t>
          </a:r>
          <a:endParaRPr lang="zh-TW" altLang="en-US" sz="1200" dirty="0"/>
        </a:p>
      </dgm:t>
    </dgm:pt>
    <dgm:pt modelId="{EB671ED7-87C3-42D2-8A71-61CEC6A107EA}" type="parTrans" cxnId="{85E67360-DCDA-4E94-B179-6D527DBB7B3D}">
      <dgm:prSet/>
      <dgm:spPr/>
      <dgm:t>
        <a:bodyPr/>
        <a:lstStyle/>
        <a:p>
          <a:endParaRPr lang="zh-TW" altLang="en-US"/>
        </a:p>
      </dgm:t>
    </dgm:pt>
    <dgm:pt modelId="{53B7F3B8-9EB8-48DF-94BE-208603EA187C}" type="sibTrans" cxnId="{85E67360-DCDA-4E94-B179-6D527DBB7B3D}">
      <dgm:prSet/>
      <dgm:spPr/>
      <dgm:t>
        <a:bodyPr/>
        <a:lstStyle/>
        <a:p>
          <a:endParaRPr lang="zh-TW" altLang="en-US"/>
        </a:p>
      </dgm:t>
    </dgm:pt>
    <dgm:pt modelId="{7CA00EDF-49E4-4608-BDA9-79947E39DB65}" type="pres">
      <dgm:prSet presAssocID="{0257F34E-50A6-4890-9327-DAF98E62B34C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8DF84D6-6E53-4C1E-9B5C-3D980C956E13}" type="pres">
      <dgm:prSet presAssocID="{07EEC922-7AD2-4DED-B8D9-93402E7E4D74}" presName="compNode" presStyleCnt="0"/>
      <dgm:spPr/>
    </dgm:pt>
    <dgm:pt modelId="{ACC4D973-E31C-4705-90D7-2D18B503D0E9}" type="pres">
      <dgm:prSet presAssocID="{07EEC922-7AD2-4DED-B8D9-93402E7E4D74}" presName="childRect" presStyleLbl="bgAcc1" presStyleIdx="0" presStyleCnt="5" custLinFactY="82505" custLinFactNeighborX="-28334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05C3BF-7CD7-42EC-B50B-8B43FF05648C}" type="pres">
      <dgm:prSet presAssocID="{07EEC922-7AD2-4DED-B8D9-93402E7E4D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C5D722-2168-45C5-9F76-ABBB4A9F6E60}" type="pres">
      <dgm:prSet presAssocID="{07EEC922-7AD2-4DED-B8D9-93402E7E4D74}" presName="parentRect" presStyleLbl="alignNode1" presStyleIdx="0" presStyleCnt="5" custLinFactY="200000" custLinFactNeighborX="-28334" custLinFactNeighborY="228083"/>
      <dgm:spPr/>
      <dgm:t>
        <a:bodyPr/>
        <a:lstStyle/>
        <a:p>
          <a:endParaRPr lang="zh-TW" altLang="en-US"/>
        </a:p>
      </dgm:t>
    </dgm:pt>
    <dgm:pt modelId="{4159F082-65A6-4199-B582-9FE8C3EEF301}" type="pres">
      <dgm:prSet presAssocID="{07EEC922-7AD2-4DED-B8D9-93402E7E4D74}" presName="adorn" presStyleLbl="fgAccFollowNode1" presStyleIdx="0" presStyleCnt="5" custLinFactY="191180" custLinFactNeighborX="-81437" custLinFactNeighborY="2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39DCAE2E-9C11-408A-B8B1-6FC44F35F0FB}" type="pres">
      <dgm:prSet presAssocID="{661A1F5F-8729-4B4D-B7C4-AEE323347CFA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6D78F0C6-8FA7-450D-BB4C-F0D3E94848C2}" type="pres">
      <dgm:prSet presAssocID="{DA005D2F-8D8B-4A65-8E41-CE4FC533FD38}" presName="compNode" presStyleCnt="0"/>
      <dgm:spPr/>
    </dgm:pt>
    <dgm:pt modelId="{5C793365-1B53-496E-B8A2-ED9A56321937}" type="pres">
      <dgm:prSet presAssocID="{DA005D2F-8D8B-4A65-8E41-CE4FC533FD38}" presName="childRect" presStyleLbl="bgAcc1" presStyleIdx="1" presStyleCnt="5" custScaleY="158857" custLinFactY="36502" custLinFactNeighborX="-24348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E9DF4B-A011-44C6-B687-ED3223A53549}" type="pres">
      <dgm:prSet presAssocID="{DA005D2F-8D8B-4A65-8E41-CE4FC533FD3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6A4EB9-CB52-424C-9EA1-12370526B649}" type="pres">
      <dgm:prSet presAssocID="{DA005D2F-8D8B-4A65-8E41-CE4FC533FD38}" presName="parentRect" presStyleLbl="alignNode1" presStyleIdx="1" presStyleCnt="5" custLinFactY="187460" custLinFactNeighborX="-24788" custLinFactNeighborY="200000"/>
      <dgm:spPr/>
      <dgm:t>
        <a:bodyPr/>
        <a:lstStyle/>
        <a:p>
          <a:endParaRPr lang="zh-TW" altLang="en-US"/>
        </a:p>
      </dgm:t>
    </dgm:pt>
    <dgm:pt modelId="{A6619924-CEDE-4BFD-BD43-D6014417A3FE}" type="pres">
      <dgm:prSet presAssocID="{DA005D2F-8D8B-4A65-8E41-CE4FC533FD38}" presName="adorn" presStyleLbl="fgAccFollowNode1" presStyleIdx="1" presStyleCnt="5" custLinFactY="155339" custLinFactNeighborX="-70821" custLinFactNeighborY="2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D4FA6D3-6E43-4E0F-B74B-CA33A5CEA935}" type="pres">
      <dgm:prSet presAssocID="{5B18C4C0-25DA-40CC-A057-25778A252712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E4252D2B-5EBE-4085-AEAB-1D4A9F0946D0}" type="pres">
      <dgm:prSet presAssocID="{5E1CECE9-EE7E-4569-A564-339DA1D3D565}" presName="compNode" presStyleCnt="0"/>
      <dgm:spPr/>
    </dgm:pt>
    <dgm:pt modelId="{F89624D5-A80D-44BB-B7D5-6EEF91CBF9C5}" type="pres">
      <dgm:prSet presAssocID="{5E1CECE9-EE7E-4569-A564-339DA1D3D565}" presName="childRect" presStyleLbl="bgAcc1" presStyleIdx="2" presStyleCnt="5" custLinFactNeighborX="-2532" custLinFactNeighborY="-310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B94C31-4166-42D8-A304-BCB991FD06C7}" type="pres">
      <dgm:prSet presAssocID="{5E1CECE9-EE7E-4569-A564-339DA1D3D56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E8932B-7953-4ACA-B08A-7D884E0722DA}" type="pres">
      <dgm:prSet presAssocID="{5E1CECE9-EE7E-4569-A564-339DA1D3D565}" presName="parentRect" presStyleLbl="alignNode1" presStyleIdx="2" presStyleCnt="5" custLinFactNeighborX="-2750" custLinFactNeighborY="-9563"/>
      <dgm:spPr/>
      <dgm:t>
        <a:bodyPr/>
        <a:lstStyle/>
        <a:p>
          <a:endParaRPr lang="zh-TW" altLang="en-US"/>
        </a:p>
      </dgm:t>
    </dgm:pt>
    <dgm:pt modelId="{1E44ACFC-EC33-4CDB-AD97-A28E695B5FAD}" type="pres">
      <dgm:prSet presAssocID="{5E1CECE9-EE7E-4569-A564-339DA1D3D565}" presName="adorn" presStyleLbl="fgAccFollowNode1" presStyleIdx="2" presStyleCnt="5" custLinFactNeighborX="-3620" custLinFactNeighborY="-31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8E2776B5-D75C-4FE2-92D1-5FCCA9B976F5}" type="pres">
      <dgm:prSet presAssocID="{C0246E8A-A9C1-48CA-A5AD-6964D0965591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79966351-DB85-4480-8050-24F14A477F56}" type="pres">
      <dgm:prSet presAssocID="{D6F50FA3-67F3-4481-B530-977140368109}" presName="compNode" presStyleCnt="0"/>
      <dgm:spPr/>
    </dgm:pt>
    <dgm:pt modelId="{06A3390C-3B37-4E68-96DB-1531C68536EB}" type="pres">
      <dgm:prSet presAssocID="{D6F50FA3-67F3-4481-B530-977140368109}" presName="childRect" presStyleLbl="bgAcc1" presStyleIdx="3" presStyleCnt="5" custLinFactX="-20862" custLinFactY="7518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2F34A3-E0D1-4B91-AD74-37838E22BCB4}" type="pres">
      <dgm:prSet presAssocID="{D6F50FA3-67F3-4481-B530-97714036810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A74BD4-57E6-4D8B-9CED-E08521EC95C2}" type="pres">
      <dgm:prSet presAssocID="{D6F50FA3-67F3-4481-B530-977140368109}" presName="parentRect" presStyleLbl="alignNode1" presStyleIdx="3" presStyleCnt="5" custLinFactX="-20862" custLinFactY="200000" custLinFactNeighborX="-100000" custLinFactNeighborY="207398"/>
      <dgm:spPr/>
      <dgm:t>
        <a:bodyPr/>
        <a:lstStyle/>
        <a:p>
          <a:endParaRPr lang="zh-TW" altLang="en-US"/>
        </a:p>
      </dgm:t>
    </dgm:pt>
    <dgm:pt modelId="{B75E9D86-7B0F-4B29-B848-BC22A6060833}" type="pres">
      <dgm:prSet presAssocID="{D6F50FA3-67F3-4481-B530-977140368109}" presName="adorn" presStyleLbl="fgAccFollowNode1" presStyleIdx="3" presStyleCnt="5" custLinFactX="-145320" custLinFactY="173625" custLinFactNeighborX="-200000" custLinFactNeighborY="2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C14DCA3-D00C-4986-8E07-6DC976176001}" type="pres">
      <dgm:prSet presAssocID="{D2C26881-49E2-453E-B0A8-9613E387E5D3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9DD8E17C-1F65-45FD-9B4E-82968256AED1}" type="pres">
      <dgm:prSet presAssocID="{426C7257-356D-4B9C-8636-B829DA1F8720}" presName="compNode" presStyleCnt="0"/>
      <dgm:spPr/>
    </dgm:pt>
    <dgm:pt modelId="{AEA179CA-8D4E-4E8C-A1E8-58E3ECE97E6F}" type="pres">
      <dgm:prSet presAssocID="{426C7257-356D-4B9C-8636-B829DA1F8720}" presName="childRect" presStyleLbl="bgAcc1" presStyleIdx="4" presStyleCnt="5" custLinFactX="99873" custLinFactNeighborX="100000" custLinFactNeighborY="-144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6B95C3-C6FB-4D94-8FEE-EE0E5B261014}" type="pres">
      <dgm:prSet presAssocID="{426C7257-356D-4B9C-8636-B829DA1F872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B6CD79-3E3F-4F51-A84B-574D4AA914A8}" type="pres">
      <dgm:prSet presAssocID="{426C7257-356D-4B9C-8636-B829DA1F8720}" presName="parentRect" presStyleLbl="alignNode1" presStyleIdx="4" presStyleCnt="5" custLinFactX="99873" custLinFactNeighborX="100000" custLinFactNeighborY="-28572"/>
      <dgm:spPr/>
      <dgm:t>
        <a:bodyPr/>
        <a:lstStyle/>
        <a:p>
          <a:endParaRPr lang="zh-TW" altLang="en-US"/>
        </a:p>
      </dgm:t>
    </dgm:pt>
    <dgm:pt modelId="{7E90B2FA-4B26-4E02-A969-933F929F0F1A}" type="pres">
      <dgm:prSet presAssocID="{426C7257-356D-4B9C-8636-B829DA1F8720}" presName="adorn" presStyleLbl="fgAccFollowNode1" presStyleIdx="4" presStyleCnt="5" custLinFactX="279882" custLinFactNeighborX="300000" custLinFactNeighborY="-2075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</dgm:ptLst>
  <dgm:cxnLst>
    <dgm:cxn modelId="{06332B5F-DAA1-4820-9F17-834DD4FD1888}" srcId="{0257F34E-50A6-4890-9327-DAF98E62B34C}" destId="{07EEC922-7AD2-4DED-B8D9-93402E7E4D74}" srcOrd="0" destOrd="0" parTransId="{84548058-3F19-4546-BB10-7356D667AC9C}" sibTransId="{661A1F5F-8729-4B4D-B7C4-AEE323347CFA}"/>
    <dgm:cxn modelId="{3BE94242-44E7-42B6-968C-36E749DCE07F}" srcId="{0A83BC86-2B70-49B4-B16A-E16013865D67}" destId="{DEBAE258-43A0-4249-AF1F-89C1D0927E0D}" srcOrd="0" destOrd="0" parTransId="{73906FBF-35AC-412F-89E9-1094CDD67E18}" sibTransId="{44A6FAEA-CAC9-4DC2-A2CD-ECF96F777243}"/>
    <dgm:cxn modelId="{E281A75F-D689-4F20-86C6-881A558884CA}" type="presOf" srcId="{5E1CECE9-EE7E-4569-A564-339DA1D3D565}" destId="{95B94C31-4166-42D8-A304-BCB991FD06C7}" srcOrd="0" destOrd="0" presId="urn:microsoft.com/office/officeart/2005/8/layout/bList2"/>
    <dgm:cxn modelId="{461A2E42-A779-46CC-A10F-BB2BF83E3359}" type="presOf" srcId="{A8C5A7CB-8EBD-4042-AB55-3B618D187D9C}" destId="{06A3390C-3B37-4E68-96DB-1531C68536EB}" srcOrd="0" destOrd="2" presId="urn:microsoft.com/office/officeart/2005/8/layout/bList2"/>
    <dgm:cxn modelId="{96158641-4CFA-4CD6-83FC-FD7146CACA09}" srcId="{5E1CECE9-EE7E-4569-A564-339DA1D3D565}" destId="{45B3634C-9F1F-4E77-B7C1-A459B15575DD}" srcOrd="2" destOrd="0" parTransId="{8FE69C62-08B3-491D-8B2E-3FE1D310E0CD}" sibTransId="{6E264168-CC9D-4E10-814E-D83DA42722CF}"/>
    <dgm:cxn modelId="{7C299A4E-2D39-4A51-B630-AED336B8861D}" type="presOf" srcId="{72635E29-5715-4C22-98FA-AFD77663DD95}" destId="{AEA179CA-8D4E-4E8C-A1E8-58E3ECE97E6F}" srcOrd="0" destOrd="0" presId="urn:microsoft.com/office/officeart/2005/8/layout/bList2"/>
    <dgm:cxn modelId="{0F8598AF-13D3-46A5-90C7-27E6F094588D}" type="presOf" srcId="{6DA61FBB-EB6E-4367-A936-B0EE68D6D858}" destId="{5C793365-1B53-496E-B8A2-ED9A56321937}" srcOrd="0" destOrd="3" presId="urn:microsoft.com/office/officeart/2005/8/layout/bList2"/>
    <dgm:cxn modelId="{3B65F32A-F2EB-4FB2-AE78-C875F50BC5D8}" type="presOf" srcId="{0A83BC86-2B70-49B4-B16A-E16013865D67}" destId="{5C793365-1B53-496E-B8A2-ED9A56321937}" srcOrd="0" destOrd="0" presId="urn:microsoft.com/office/officeart/2005/8/layout/bList2"/>
    <dgm:cxn modelId="{33CAA302-BB78-4BCB-978E-8B775C71D2A0}" type="presOf" srcId="{D9E3AC69-8A73-4DF3-A7DE-19E7E0B30C89}" destId="{AEA179CA-8D4E-4E8C-A1E8-58E3ECE97E6F}" srcOrd="0" destOrd="2" presId="urn:microsoft.com/office/officeart/2005/8/layout/bList2"/>
    <dgm:cxn modelId="{49686E2E-C05A-4535-8AAF-EC770AFECC90}" srcId="{6DA61FBB-EB6E-4367-A936-B0EE68D6D858}" destId="{404E0B17-60B0-484B-8942-279AF5E1C19E}" srcOrd="1" destOrd="0" parTransId="{C4C8599B-AD2E-4C54-8AC8-90A6A8340605}" sibTransId="{BAF3CB82-163D-4F53-96EB-EE36C510A438}"/>
    <dgm:cxn modelId="{2EC683AE-AA7B-47BF-9B98-83373055B57C}" type="presOf" srcId="{426C7257-356D-4B9C-8636-B829DA1F8720}" destId="{936B95C3-C6FB-4D94-8FEE-EE0E5B261014}" srcOrd="0" destOrd="0" presId="urn:microsoft.com/office/officeart/2005/8/layout/bList2"/>
    <dgm:cxn modelId="{4E7BA680-3CE2-4BBA-AAAC-433A605219B1}" srcId="{426C7257-356D-4B9C-8636-B829DA1F8720}" destId="{C637051A-CA3B-4C5F-A7C0-76AB886B14A4}" srcOrd="1" destOrd="0" parTransId="{23BF0414-8A70-4BF4-966A-A4E137370D94}" sibTransId="{E44347DF-15AD-46CE-992E-D8B280FCDABD}"/>
    <dgm:cxn modelId="{463F3CF2-1C82-4CFB-A6F8-CD09581B2807}" type="presOf" srcId="{C0246E8A-A9C1-48CA-A5AD-6964D0965591}" destId="{8E2776B5-D75C-4FE2-92D1-5FCCA9B976F5}" srcOrd="0" destOrd="0" presId="urn:microsoft.com/office/officeart/2005/8/layout/bList2"/>
    <dgm:cxn modelId="{24C271BE-0F31-4C18-B7E5-13F28EA7B922}" type="presOf" srcId="{5B18C4C0-25DA-40CC-A057-25778A252712}" destId="{4D4FA6D3-6E43-4E0F-B74B-CA33A5CEA935}" srcOrd="0" destOrd="0" presId="urn:microsoft.com/office/officeart/2005/8/layout/bList2"/>
    <dgm:cxn modelId="{202F0307-D1CE-4EC3-B52F-9C7FBB80EB87}" srcId="{5E1CECE9-EE7E-4569-A564-339DA1D3D565}" destId="{8E67EAA7-7310-4CB6-9564-2CCBD96BDD06}" srcOrd="1" destOrd="0" parTransId="{441B1A2A-067E-4535-ADFB-E520CE1B4389}" sibTransId="{EA1ED08F-DE4F-4A6F-B391-1FE11474AE70}"/>
    <dgm:cxn modelId="{F0FB2F12-D9C0-47A6-A12F-E4A65AEF7F31}" type="presOf" srcId="{5E1CECE9-EE7E-4569-A564-339DA1D3D565}" destId="{E3E8932B-7953-4ACA-B08A-7D884E0722DA}" srcOrd="1" destOrd="0" presId="urn:microsoft.com/office/officeart/2005/8/layout/bList2"/>
    <dgm:cxn modelId="{16C90CC8-F102-42E9-9CAF-77896E6EF146}" srcId="{DA005D2F-8D8B-4A65-8E41-CE4FC533FD38}" destId="{0A83BC86-2B70-49B4-B16A-E16013865D67}" srcOrd="0" destOrd="0" parTransId="{6F9D1413-4F86-4EBD-8E21-4D616915A5DA}" sibTransId="{08C76136-183E-4B1D-B1FE-D0943F478457}"/>
    <dgm:cxn modelId="{00864B52-9C69-4E85-8A2C-5CA397542560}" type="presOf" srcId="{D6F50FA3-67F3-4481-B530-977140368109}" destId="{ADA74BD4-57E6-4D8B-9CED-E08521EC95C2}" srcOrd="1" destOrd="0" presId="urn:microsoft.com/office/officeart/2005/8/layout/bList2"/>
    <dgm:cxn modelId="{D663CE26-C66C-4809-A540-9DB8F1DFA52E}" type="presOf" srcId="{07EEC922-7AD2-4DED-B8D9-93402E7E4D74}" destId="{5EC5D722-2168-45C5-9F76-ABBB4A9F6E60}" srcOrd="1" destOrd="0" presId="urn:microsoft.com/office/officeart/2005/8/layout/bList2"/>
    <dgm:cxn modelId="{2822255A-3BEF-40EA-B802-7A0CDFB01EFB}" srcId="{426C7257-356D-4B9C-8636-B829DA1F8720}" destId="{D9E3AC69-8A73-4DF3-A7DE-19E7E0B30C89}" srcOrd="2" destOrd="0" parTransId="{AA2DAD79-A6F8-4E0B-9939-C415F101A8A9}" sibTransId="{CFFE72D1-67F2-4CB2-ADBC-8B825A9CBEC7}"/>
    <dgm:cxn modelId="{0D9C5F60-46D4-422E-9BBD-4E4AA84EE1DD}" type="presOf" srcId="{1B3FB6AE-4372-4E63-B67C-F7E3681F9758}" destId="{06A3390C-3B37-4E68-96DB-1531C68536EB}" srcOrd="0" destOrd="0" presId="urn:microsoft.com/office/officeart/2005/8/layout/bList2"/>
    <dgm:cxn modelId="{B96159EB-A15D-42DD-B2B5-6D2756081ABB}" type="presOf" srcId="{61CE3444-5ACB-4F2E-B0F7-1E4A4635BE67}" destId="{5C793365-1B53-496E-B8A2-ED9A56321937}" srcOrd="0" destOrd="4" presId="urn:microsoft.com/office/officeart/2005/8/layout/bList2"/>
    <dgm:cxn modelId="{73581A77-932D-43A0-90AB-8AF3E4C655E9}" type="presOf" srcId="{8E67EAA7-7310-4CB6-9564-2CCBD96BDD06}" destId="{F89624D5-A80D-44BB-B7D5-6EEF91CBF9C5}" srcOrd="0" destOrd="1" presId="urn:microsoft.com/office/officeart/2005/8/layout/bList2"/>
    <dgm:cxn modelId="{3DCD4470-6B97-448C-8D7E-918FC73154B2}" srcId="{0257F34E-50A6-4890-9327-DAF98E62B34C}" destId="{D6F50FA3-67F3-4481-B530-977140368109}" srcOrd="3" destOrd="0" parTransId="{BD7E95F5-AAB7-41BB-B3F8-D9DFEAFC39CD}" sibTransId="{D2C26881-49E2-453E-B0A8-9613E387E5D3}"/>
    <dgm:cxn modelId="{7EF21B99-62F3-45E9-A5BE-3483DA5ABF43}" type="presOf" srcId="{45B3634C-9F1F-4E77-B7C1-A459B15575DD}" destId="{F89624D5-A80D-44BB-B7D5-6EEF91CBF9C5}" srcOrd="0" destOrd="2" presId="urn:microsoft.com/office/officeart/2005/8/layout/bList2"/>
    <dgm:cxn modelId="{FECA7DC0-A1CF-4545-9EF0-2CDEB41F7A62}" type="presOf" srcId="{DEBAE258-43A0-4249-AF1F-89C1D0927E0D}" destId="{5C793365-1B53-496E-B8A2-ED9A56321937}" srcOrd="0" destOrd="1" presId="urn:microsoft.com/office/officeart/2005/8/layout/bList2"/>
    <dgm:cxn modelId="{D25A7104-D359-49D0-A1D8-849D34F16289}" srcId="{426C7257-356D-4B9C-8636-B829DA1F8720}" destId="{72635E29-5715-4C22-98FA-AFD77663DD95}" srcOrd="0" destOrd="0" parTransId="{23099A64-9B1F-4E8B-A074-DE3C8FB85DA1}" sibTransId="{F02A49C5-F46F-499D-90D7-3392E31E4A46}"/>
    <dgm:cxn modelId="{85E67360-DCDA-4E94-B179-6D527DBB7B3D}" srcId="{D6F50FA3-67F3-4481-B530-977140368109}" destId="{A8C5A7CB-8EBD-4042-AB55-3B618D187D9C}" srcOrd="2" destOrd="0" parTransId="{EB671ED7-87C3-42D2-8A71-61CEC6A107EA}" sibTransId="{53B7F3B8-9EB8-48DF-94BE-208603EA187C}"/>
    <dgm:cxn modelId="{48516C16-AFD9-4198-9CF2-77E57C1980C8}" srcId="{07EEC922-7AD2-4DED-B8D9-93402E7E4D74}" destId="{CC4789F6-EB0A-42A7-A763-05FC28786944}" srcOrd="1" destOrd="0" parTransId="{B4FDECAF-EAA0-4CA0-B65A-521B7DD8B80A}" sibTransId="{66808C15-DF03-4263-A966-9A82DCC4B999}"/>
    <dgm:cxn modelId="{BB5416ED-0777-4752-BE3A-A052D4D9E8B3}" type="presOf" srcId="{C637051A-CA3B-4C5F-A7C0-76AB886B14A4}" destId="{AEA179CA-8D4E-4E8C-A1E8-58E3ECE97E6F}" srcOrd="0" destOrd="1" presId="urn:microsoft.com/office/officeart/2005/8/layout/bList2"/>
    <dgm:cxn modelId="{B25EB89F-0F0D-4D51-A074-70404845EE69}" type="presOf" srcId="{CC4789F6-EB0A-42A7-A763-05FC28786944}" destId="{ACC4D973-E31C-4705-90D7-2D18B503D0E9}" srcOrd="0" destOrd="1" presId="urn:microsoft.com/office/officeart/2005/8/layout/bList2"/>
    <dgm:cxn modelId="{BA155891-42C9-4D1E-854B-8185AE54A77A}" type="presOf" srcId="{940F4B1A-7695-41CC-A77A-79412A916AEF}" destId="{5C793365-1B53-496E-B8A2-ED9A56321937}" srcOrd="0" destOrd="2" presId="urn:microsoft.com/office/officeart/2005/8/layout/bList2"/>
    <dgm:cxn modelId="{DF3E95F8-851F-452C-81A3-9BB6261DF19D}" srcId="{0A83BC86-2B70-49B4-B16A-E16013865D67}" destId="{940F4B1A-7695-41CC-A77A-79412A916AEF}" srcOrd="1" destOrd="0" parTransId="{1F86C67D-6117-4820-8C02-566A19B6E860}" sibTransId="{DF68658E-7E6F-4D05-A675-8A034C5EC22F}"/>
    <dgm:cxn modelId="{F4A1351D-5314-4C54-949D-CEEEC33B27D5}" srcId="{6DA61FBB-EB6E-4367-A936-B0EE68D6D858}" destId="{61CE3444-5ACB-4F2E-B0F7-1E4A4635BE67}" srcOrd="0" destOrd="0" parTransId="{53685B0F-65D5-4564-B845-41A1F1B6CCE2}" sibTransId="{2F52F90C-7A0C-467E-B75E-36EDB1F1C070}"/>
    <dgm:cxn modelId="{79EB5F2E-3D77-46E4-A083-81F4A068143C}" type="presOf" srcId="{2B6EAA74-EB47-4D61-91EC-58148690B962}" destId="{ACC4D973-E31C-4705-90D7-2D18B503D0E9}" srcOrd="0" destOrd="0" presId="urn:microsoft.com/office/officeart/2005/8/layout/bList2"/>
    <dgm:cxn modelId="{E13FDC15-5ED9-427A-84BD-B325C54336EB}" srcId="{0257F34E-50A6-4890-9327-DAF98E62B34C}" destId="{426C7257-356D-4B9C-8636-B829DA1F8720}" srcOrd="4" destOrd="0" parTransId="{44E01C4B-CAFF-4CE4-A0FB-500ED344F5A2}" sibTransId="{1C07725C-D6F2-4E30-A085-4EAA72728B98}"/>
    <dgm:cxn modelId="{DF81422A-3556-4AD7-8A78-69940AB3B50F}" srcId="{D6F50FA3-67F3-4481-B530-977140368109}" destId="{2679C64D-406C-41E6-9037-F0316F5D5B81}" srcOrd="1" destOrd="0" parTransId="{43BCC0AB-E084-443E-A68F-ADBAB77D3547}" sibTransId="{72FF9F30-D8DE-437A-A3C0-12485B3F9663}"/>
    <dgm:cxn modelId="{9FF34364-364E-4236-801A-23F98BA2BDDF}" type="presOf" srcId="{D6F50FA3-67F3-4481-B530-977140368109}" destId="{742F34A3-E0D1-4B91-AD74-37838E22BCB4}" srcOrd="0" destOrd="0" presId="urn:microsoft.com/office/officeart/2005/8/layout/bList2"/>
    <dgm:cxn modelId="{50703327-C99C-4260-A7BF-10CFB70352A6}" srcId="{D6F50FA3-67F3-4481-B530-977140368109}" destId="{1B3FB6AE-4372-4E63-B67C-F7E3681F9758}" srcOrd="0" destOrd="0" parTransId="{DFEF2DCD-688C-4AA7-AC9E-8707FED1FBBC}" sibTransId="{8ED3EDFB-9BC1-4C27-968D-165AD072685B}"/>
    <dgm:cxn modelId="{CADDB6C3-E4DF-429C-9594-9C68DBE68391}" type="presOf" srcId="{426C7257-356D-4B9C-8636-B829DA1F8720}" destId="{8DB6CD79-3E3F-4F51-A84B-574D4AA914A8}" srcOrd="1" destOrd="0" presId="urn:microsoft.com/office/officeart/2005/8/layout/bList2"/>
    <dgm:cxn modelId="{185D671B-9FE2-4836-8800-ED30CE6B344F}" type="presOf" srcId="{DA005D2F-8D8B-4A65-8E41-CE4FC533FD38}" destId="{14E9DF4B-A011-44C6-B687-ED3223A53549}" srcOrd="0" destOrd="0" presId="urn:microsoft.com/office/officeart/2005/8/layout/bList2"/>
    <dgm:cxn modelId="{03C6CAD8-A078-4ECC-A4B2-80124BBB8AA7}" srcId="{0257F34E-50A6-4890-9327-DAF98E62B34C}" destId="{DA005D2F-8D8B-4A65-8E41-CE4FC533FD38}" srcOrd="1" destOrd="0" parTransId="{EC11E901-AD83-407A-A201-0A077067C1C0}" sibTransId="{5B18C4C0-25DA-40CC-A057-25778A252712}"/>
    <dgm:cxn modelId="{52E5E3B2-8052-462B-B2E7-9BFC603B3EA5}" srcId="{5E1CECE9-EE7E-4569-A564-339DA1D3D565}" destId="{E91A29B5-505A-4037-A18F-EAFB616BFA19}" srcOrd="0" destOrd="0" parTransId="{A20C9309-B28D-41DB-9020-8995DE9A7815}" sibTransId="{48A48AC9-8E8D-4CC0-BE3E-A3BEA1E8C399}"/>
    <dgm:cxn modelId="{0C9C5837-0A69-4C9D-BCB8-2517BD5EF524}" type="presOf" srcId="{E91A29B5-505A-4037-A18F-EAFB616BFA19}" destId="{F89624D5-A80D-44BB-B7D5-6EEF91CBF9C5}" srcOrd="0" destOrd="0" presId="urn:microsoft.com/office/officeart/2005/8/layout/bList2"/>
    <dgm:cxn modelId="{D59893B0-FC37-4A77-BC36-2E723D763051}" srcId="{DA005D2F-8D8B-4A65-8E41-CE4FC533FD38}" destId="{6DA61FBB-EB6E-4367-A936-B0EE68D6D858}" srcOrd="1" destOrd="0" parTransId="{A8C81CD4-6172-4E6D-8D17-448D65D2BD92}" sibTransId="{BB504612-B158-4A95-8FC4-3B67F16A02C6}"/>
    <dgm:cxn modelId="{BE390357-DB24-4562-AAA3-6B2A116B1DEA}" type="presOf" srcId="{0257F34E-50A6-4890-9327-DAF98E62B34C}" destId="{7CA00EDF-49E4-4608-BDA9-79947E39DB65}" srcOrd="0" destOrd="0" presId="urn:microsoft.com/office/officeart/2005/8/layout/bList2"/>
    <dgm:cxn modelId="{AA96A305-9C21-4FB9-ADDE-9A06ED68937A}" type="presOf" srcId="{07EEC922-7AD2-4DED-B8D9-93402E7E4D74}" destId="{FB05C3BF-7CD7-42EC-B50B-8B43FF05648C}" srcOrd="0" destOrd="0" presId="urn:microsoft.com/office/officeart/2005/8/layout/bList2"/>
    <dgm:cxn modelId="{260C7D22-9236-4CBD-8FD5-7B183B9DC969}" type="presOf" srcId="{404E0B17-60B0-484B-8942-279AF5E1C19E}" destId="{5C793365-1B53-496E-B8A2-ED9A56321937}" srcOrd="0" destOrd="5" presId="urn:microsoft.com/office/officeart/2005/8/layout/bList2"/>
    <dgm:cxn modelId="{DD1C4085-C6F1-44DA-BF66-E388EDD6D86A}" srcId="{0257F34E-50A6-4890-9327-DAF98E62B34C}" destId="{5E1CECE9-EE7E-4569-A564-339DA1D3D565}" srcOrd="2" destOrd="0" parTransId="{D441285A-CD23-4C2F-8319-3AC38FFAF8B9}" sibTransId="{C0246E8A-A9C1-48CA-A5AD-6964D0965591}"/>
    <dgm:cxn modelId="{EA383E75-343F-4502-BDC7-327620200985}" type="presOf" srcId="{D2C26881-49E2-453E-B0A8-9613E387E5D3}" destId="{4C14DCA3-D00C-4986-8E07-6DC976176001}" srcOrd="0" destOrd="0" presId="urn:microsoft.com/office/officeart/2005/8/layout/bList2"/>
    <dgm:cxn modelId="{2D178931-C1D4-4A94-BAB3-217EA8BBF49B}" type="presOf" srcId="{661A1F5F-8729-4B4D-B7C4-AEE323347CFA}" destId="{39DCAE2E-9C11-408A-B8B1-6FC44F35F0FB}" srcOrd="0" destOrd="0" presId="urn:microsoft.com/office/officeart/2005/8/layout/bList2"/>
    <dgm:cxn modelId="{E158DFE0-4289-4A7C-9617-68ABF8F98EA6}" srcId="{07EEC922-7AD2-4DED-B8D9-93402E7E4D74}" destId="{2B6EAA74-EB47-4D61-91EC-58148690B962}" srcOrd="0" destOrd="0" parTransId="{C205B403-E7EB-4CF9-9B9C-A7AA7C1C9EC4}" sibTransId="{C0C7614C-5F28-4727-A96B-50AA5F700BE3}"/>
    <dgm:cxn modelId="{A01D35F0-39DD-41D9-8A48-72A3315C9E4D}" type="presOf" srcId="{DA005D2F-8D8B-4A65-8E41-CE4FC533FD38}" destId="{D06A4EB9-CB52-424C-9EA1-12370526B649}" srcOrd="1" destOrd="0" presId="urn:microsoft.com/office/officeart/2005/8/layout/bList2"/>
    <dgm:cxn modelId="{861DC16B-70B3-474A-8204-602A517527E0}" type="presOf" srcId="{2679C64D-406C-41E6-9037-F0316F5D5B81}" destId="{06A3390C-3B37-4E68-96DB-1531C68536EB}" srcOrd="0" destOrd="1" presId="urn:microsoft.com/office/officeart/2005/8/layout/bList2"/>
    <dgm:cxn modelId="{19DD66D3-4C07-40B9-8A69-27823CEA5058}" type="presParOf" srcId="{7CA00EDF-49E4-4608-BDA9-79947E39DB65}" destId="{38DF84D6-6E53-4C1E-9B5C-3D980C956E13}" srcOrd="0" destOrd="0" presId="urn:microsoft.com/office/officeart/2005/8/layout/bList2"/>
    <dgm:cxn modelId="{5DE22641-4C29-4503-85D9-56AF7B50C010}" type="presParOf" srcId="{38DF84D6-6E53-4C1E-9B5C-3D980C956E13}" destId="{ACC4D973-E31C-4705-90D7-2D18B503D0E9}" srcOrd="0" destOrd="0" presId="urn:microsoft.com/office/officeart/2005/8/layout/bList2"/>
    <dgm:cxn modelId="{290D2F2F-178D-4EFF-9524-AC4F8855163F}" type="presParOf" srcId="{38DF84D6-6E53-4C1E-9B5C-3D980C956E13}" destId="{FB05C3BF-7CD7-42EC-B50B-8B43FF05648C}" srcOrd="1" destOrd="0" presId="urn:microsoft.com/office/officeart/2005/8/layout/bList2"/>
    <dgm:cxn modelId="{300A4BD3-9F90-4A8D-8CDA-7E7D7A866B99}" type="presParOf" srcId="{38DF84D6-6E53-4C1E-9B5C-3D980C956E13}" destId="{5EC5D722-2168-45C5-9F76-ABBB4A9F6E60}" srcOrd="2" destOrd="0" presId="urn:microsoft.com/office/officeart/2005/8/layout/bList2"/>
    <dgm:cxn modelId="{948A40C6-7720-453F-8F44-F3C65C0B4FAB}" type="presParOf" srcId="{38DF84D6-6E53-4C1E-9B5C-3D980C956E13}" destId="{4159F082-65A6-4199-B582-9FE8C3EEF301}" srcOrd="3" destOrd="0" presId="urn:microsoft.com/office/officeart/2005/8/layout/bList2"/>
    <dgm:cxn modelId="{E04F6255-141B-427A-83B6-A8CFC32BC4F9}" type="presParOf" srcId="{7CA00EDF-49E4-4608-BDA9-79947E39DB65}" destId="{39DCAE2E-9C11-408A-B8B1-6FC44F35F0FB}" srcOrd="1" destOrd="0" presId="urn:microsoft.com/office/officeart/2005/8/layout/bList2"/>
    <dgm:cxn modelId="{8934D494-6009-4952-BFBE-11AA6F9647AD}" type="presParOf" srcId="{7CA00EDF-49E4-4608-BDA9-79947E39DB65}" destId="{6D78F0C6-8FA7-450D-BB4C-F0D3E94848C2}" srcOrd="2" destOrd="0" presId="urn:microsoft.com/office/officeart/2005/8/layout/bList2"/>
    <dgm:cxn modelId="{62A5F7CF-0944-48F0-886D-2727B2229702}" type="presParOf" srcId="{6D78F0C6-8FA7-450D-BB4C-F0D3E94848C2}" destId="{5C793365-1B53-496E-B8A2-ED9A56321937}" srcOrd="0" destOrd="0" presId="urn:microsoft.com/office/officeart/2005/8/layout/bList2"/>
    <dgm:cxn modelId="{E86C51D9-5767-48CB-8ECF-99BADD9BD337}" type="presParOf" srcId="{6D78F0C6-8FA7-450D-BB4C-F0D3E94848C2}" destId="{14E9DF4B-A011-44C6-B687-ED3223A53549}" srcOrd="1" destOrd="0" presId="urn:microsoft.com/office/officeart/2005/8/layout/bList2"/>
    <dgm:cxn modelId="{F2F69399-067A-45E2-8AC0-870619DE88E7}" type="presParOf" srcId="{6D78F0C6-8FA7-450D-BB4C-F0D3E94848C2}" destId="{D06A4EB9-CB52-424C-9EA1-12370526B649}" srcOrd="2" destOrd="0" presId="urn:microsoft.com/office/officeart/2005/8/layout/bList2"/>
    <dgm:cxn modelId="{FD926CDF-70B6-4902-9CBC-AFF3ABF8FD1C}" type="presParOf" srcId="{6D78F0C6-8FA7-450D-BB4C-F0D3E94848C2}" destId="{A6619924-CEDE-4BFD-BD43-D6014417A3FE}" srcOrd="3" destOrd="0" presId="urn:microsoft.com/office/officeart/2005/8/layout/bList2"/>
    <dgm:cxn modelId="{8B8ECA7B-9B08-4C37-8AAD-3363668E5ADE}" type="presParOf" srcId="{7CA00EDF-49E4-4608-BDA9-79947E39DB65}" destId="{4D4FA6D3-6E43-4E0F-B74B-CA33A5CEA935}" srcOrd="3" destOrd="0" presId="urn:microsoft.com/office/officeart/2005/8/layout/bList2"/>
    <dgm:cxn modelId="{ABB0C62F-1C52-43C9-AA6A-56F4D78A88C0}" type="presParOf" srcId="{7CA00EDF-49E4-4608-BDA9-79947E39DB65}" destId="{E4252D2B-5EBE-4085-AEAB-1D4A9F0946D0}" srcOrd="4" destOrd="0" presId="urn:microsoft.com/office/officeart/2005/8/layout/bList2"/>
    <dgm:cxn modelId="{8FD5347A-B59D-4EC9-A113-FC2724EFD567}" type="presParOf" srcId="{E4252D2B-5EBE-4085-AEAB-1D4A9F0946D0}" destId="{F89624D5-A80D-44BB-B7D5-6EEF91CBF9C5}" srcOrd="0" destOrd="0" presId="urn:microsoft.com/office/officeart/2005/8/layout/bList2"/>
    <dgm:cxn modelId="{C4648138-BB3C-4013-BE39-FA592DF94042}" type="presParOf" srcId="{E4252D2B-5EBE-4085-AEAB-1D4A9F0946D0}" destId="{95B94C31-4166-42D8-A304-BCB991FD06C7}" srcOrd="1" destOrd="0" presId="urn:microsoft.com/office/officeart/2005/8/layout/bList2"/>
    <dgm:cxn modelId="{D2A60EFD-ABCE-467C-B7DE-B9E10CE01B2F}" type="presParOf" srcId="{E4252D2B-5EBE-4085-AEAB-1D4A9F0946D0}" destId="{E3E8932B-7953-4ACA-B08A-7D884E0722DA}" srcOrd="2" destOrd="0" presId="urn:microsoft.com/office/officeart/2005/8/layout/bList2"/>
    <dgm:cxn modelId="{55B7F940-C77B-4F4A-9DFB-29D52AEC8861}" type="presParOf" srcId="{E4252D2B-5EBE-4085-AEAB-1D4A9F0946D0}" destId="{1E44ACFC-EC33-4CDB-AD97-A28E695B5FAD}" srcOrd="3" destOrd="0" presId="urn:microsoft.com/office/officeart/2005/8/layout/bList2"/>
    <dgm:cxn modelId="{8D8305FF-1D19-4DD5-8198-C54E903B394D}" type="presParOf" srcId="{7CA00EDF-49E4-4608-BDA9-79947E39DB65}" destId="{8E2776B5-D75C-4FE2-92D1-5FCCA9B976F5}" srcOrd="5" destOrd="0" presId="urn:microsoft.com/office/officeart/2005/8/layout/bList2"/>
    <dgm:cxn modelId="{5494E958-D667-49BE-B1C5-11156D919AC8}" type="presParOf" srcId="{7CA00EDF-49E4-4608-BDA9-79947E39DB65}" destId="{79966351-DB85-4480-8050-24F14A477F56}" srcOrd="6" destOrd="0" presId="urn:microsoft.com/office/officeart/2005/8/layout/bList2"/>
    <dgm:cxn modelId="{FBFFDB33-0A40-4ABA-858D-9CC77C245797}" type="presParOf" srcId="{79966351-DB85-4480-8050-24F14A477F56}" destId="{06A3390C-3B37-4E68-96DB-1531C68536EB}" srcOrd="0" destOrd="0" presId="urn:microsoft.com/office/officeart/2005/8/layout/bList2"/>
    <dgm:cxn modelId="{D55402A4-AD14-41FD-8E46-2045587C431E}" type="presParOf" srcId="{79966351-DB85-4480-8050-24F14A477F56}" destId="{742F34A3-E0D1-4B91-AD74-37838E22BCB4}" srcOrd="1" destOrd="0" presId="urn:microsoft.com/office/officeart/2005/8/layout/bList2"/>
    <dgm:cxn modelId="{40DD87B8-F25A-4ADC-82F0-7FD731651286}" type="presParOf" srcId="{79966351-DB85-4480-8050-24F14A477F56}" destId="{ADA74BD4-57E6-4D8B-9CED-E08521EC95C2}" srcOrd="2" destOrd="0" presId="urn:microsoft.com/office/officeart/2005/8/layout/bList2"/>
    <dgm:cxn modelId="{F2037337-CB70-43F2-AAA7-9EDADFDB181A}" type="presParOf" srcId="{79966351-DB85-4480-8050-24F14A477F56}" destId="{B75E9D86-7B0F-4B29-B848-BC22A6060833}" srcOrd="3" destOrd="0" presId="urn:microsoft.com/office/officeart/2005/8/layout/bList2"/>
    <dgm:cxn modelId="{A3EEBB0A-B050-4015-9C35-4E3BC957596D}" type="presParOf" srcId="{7CA00EDF-49E4-4608-BDA9-79947E39DB65}" destId="{4C14DCA3-D00C-4986-8E07-6DC976176001}" srcOrd="7" destOrd="0" presId="urn:microsoft.com/office/officeart/2005/8/layout/bList2"/>
    <dgm:cxn modelId="{A5F06FB6-A388-4288-B018-AC66C6BBBBFF}" type="presParOf" srcId="{7CA00EDF-49E4-4608-BDA9-79947E39DB65}" destId="{9DD8E17C-1F65-45FD-9B4E-82968256AED1}" srcOrd="8" destOrd="0" presId="urn:microsoft.com/office/officeart/2005/8/layout/bList2"/>
    <dgm:cxn modelId="{C619F443-0FC4-405A-BC7F-B2DB79A57BAE}" type="presParOf" srcId="{9DD8E17C-1F65-45FD-9B4E-82968256AED1}" destId="{AEA179CA-8D4E-4E8C-A1E8-58E3ECE97E6F}" srcOrd="0" destOrd="0" presId="urn:microsoft.com/office/officeart/2005/8/layout/bList2"/>
    <dgm:cxn modelId="{F3B3FC53-53CE-4677-B8B7-1C4F73EAC99F}" type="presParOf" srcId="{9DD8E17C-1F65-45FD-9B4E-82968256AED1}" destId="{936B95C3-C6FB-4D94-8FEE-EE0E5B261014}" srcOrd="1" destOrd="0" presId="urn:microsoft.com/office/officeart/2005/8/layout/bList2"/>
    <dgm:cxn modelId="{2BB89D2A-65DD-4AE2-8E73-D02B01D4902F}" type="presParOf" srcId="{9DD8E17C-1F65-45FD-9B4E-82968256AED1}" destId="{8DB6CD79-3E3F-4F51-A84B-574D4AA914A8}" srcOrd="2" destOrd="0" presId="urn:microsoft.com/office/officeart/2005/8/layout/bList2"/>
    <dgm:cxn modelId="{CD95B3B3-9A3F-46A0-BC1F-1F3C1B271DE2}" type="presParOf" srcId="{9DD8E17C-1F65-45FD-9B4E-82968256AED1}" destId="{7E90B2FA-4B26-4E02-A969-933F929F0F1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4D973-E31C-4705-90D7-2D18B503D0E9}">
      <dsp:nvSpPr>
        <dsp:cNvPr id="0" name=""/>
        <dsp:cNvSpPr/>
      </dsp:nvSpPr>
      <dsp:spPr>
        <a:xfrm>
          <a:off x="233960" y="2268757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登入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登出</a:t>
          </a:r>
          <a:endParaRPr lang="zh-TW" altLang="en-US" sz="1200" kern="1200" dirty="0"/>
        </a:p>
      </dsp:txBody>
      <dsp:txXfrm>
        <a:off x="260895" y="2295692"/>
        <a:ext cx="1486068" cy="1122596"/>
      </dsp:txXfrm>
    </dsp:sp>
    <dsp:sp modelId="{5EC5D722-2168-45C5-9F76-ABBB4A9F6E60}">
      <dsp:nvSpPr>
        <dsp:cNvPr id="0" name=""/>
        <dsp:cNvSpPr/>
      </dsp:nvSpPr>
      <dsp:spPr>
        <a:xfrm>
          <a:off x="233960" y="3436344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系統身分</a:t>
          </a:r>
          <a:endParaRPr lang="zh-TW" altLang="en-US" sz="1900" kern="1200" dirty="0"/>
        </a:p>
      </dsp:txBody>
      <dsp:txXfrm>
        <a:off x="233960" y="3436344"/>
        <a:ext cx="1084463" cy="494298"/>
      </dsp:txXfrm>
    </dsp:sp>
    <dsp:sp modelId="{4159F082-65A6-4199-B582-9FE8C3EEF301}">
      <dsp:nvSpPr>
        <dsp:cNvPr id="0" name=""/>
        <dsp:cNvSpPr/>
      </dsp:nvSpPr>
      <dsp:spPr>
        <a:xfrm>
          <a:off x="1359384" y="3507226"/>
          <a:ext cx="538978" cy="53897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3365-1B53-496E-B8A2-ED9A56321937}">
      <dsp:nvSpPr>
        <dsp:cNvPr id="0" name=""/>
        <dsp:cNvSpPr/>
      </dsp:nvSpPr>
      <dsp:spPr>
        <a:xfrm>
          <a:off x="2095875" y="1570793"/>
          <a:ext cx="1539938" cy="18261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簽入</a:t>
          </a:r>
          <a:r>
            <a:rPr lang="en-US" altLang="zh-TW" sz="1100" kern="1200" dirty="0" smtClean="0"/>
            <a:t>/</a:t>
          </a:r>
          <a:r>
            <a:rPr lang="zh-TW" altLang="en-US" sz="1100" kern="1200" dirty="0" smtClean="0"/>
            <a:t>儲存</a:t>
          </a:r>
          <a:endParaRPr lang="zh-TW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100" kern="1200" dirty="0" smtClean="0"/>
            <a:t>3D</a:t>
          </a:r>
          <a:r>
            <a:rPr lang="zh-TW" altLang="en-US" sz="1100" kern="1200" dirty="0" smtClean="0"/>
            <a:t>結構簽入</a:t>
          </a:r>
          <a:r>
            <a:rPr lang="en-US" altLang="zh-TW" sz="1100" kern="1200" dirty="0" smtClean="0"/>
            <a:t>(</a:t>
          </a:r>
          <a:r>
            <a:rPr lang="zh-TW" altLang="en-US" sz="1100" kern="1200" dirty="0" smtClean="0"/>
            <a:t>含</a:t>
          </a:r>
          <a:r>
            <a:rPr lang="en-US" altLang="zh-TW" sz="1100" kern="1200" dirty="0" smtClean="0"/>
            <a:t>3D</a:t>
          </a:r>
          <a:r>
            <a:rPr lang="zh-TW" altLang="en-US" sz="1100" kern="1200" dirty="0" smtClean="0"/>
            <a:t> </a:t>
          </a:r>
          <a:r>
            <a:rPr lang="en-US" altLang="zh-TW" sz="1100" kern="1200" dirty="0" smtClean="0"/>
            <a:t>PDF)</a:t>
          </a:r>
          <a:endParaRPr lang="zh-TW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100" kern="1200" dirty="0" smtClean="0"/>
            <a:t>2D</a:t>
          </a:r>
          <a:r>
            <a:rPr lang="zh-TW" altLang="en-US" sz="1100" kern="1200" dirty="0" smtClean="0"/>
            <a:t>工程圖簽入</a:t>
          </a:r>
          <a:r>
            <a:rPr lang="en-US" altLang="zh-TW" sz="1100" kern="1200" dirty="0" smtClean="0"/>
            <a:t>(</a:t>
          </a:r>
          <a:r>
            <a:rPr lang="zh-TW" altLang="en-US" sz="1100" kern="1200" dirty="0" smtClean="0"/>
            <a:t>含</a:t>
          </a:r>
          <a:r>
            <a:rPr lang="en-US" altLang="zh-TW" sz="1100" kern="1200" dirty="0" smtClean="0"/>
            <a:t>PDF)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簽出</a:t>
          </a:r>
          <a:r>
            <a:rPr lang="en-US" altLang="zh-TW" sz="1100" kern="1200" dirty="0" smtClean="0"/>
            <a:t>/</a:t>
          </a:r>
          <a:r>
            <a:rPr lang="zh-TW" altLang="en-US" sz="1100" kern="1200" dirty="0" smtClean="0"/>
            <a:t>下載</a:t>
          </a:r>
          <a:endParaRPr lang="zh-TW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100" kern="1200" dirty="0" smtClean="0"/>
            <a:t>3D</a:t>
          </a:r>
          <a:r>
            <a:rPr lang="zh-TW" altLang="en-US" sz="1100" kern="1200" dirty="0" smtClean="0"/>
            <a:t>結構簽出</a:t>
          </a:r>
          <a:endParaRPr lang="zh-TW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100" kern="1200" dirty="0" smtClean="0"/>
            <a:t>2D</a:t>
          </a:r>
          <a:r>
            <a:rPr lang="zh-TW" altLang="en-US" sz="1100" kern="1200" dirty="0" smtClean="0"/>
            <a:t>工程圖簽出</a:t>
          </a:r>
          <a:endParaRPr lang="zh-TW" altLang="en-US" sz="1100" kern="1200" dirty="0"/>
        </a:p>
      </dsp:txBody>
      <dsp:txXfrm>
        <a:off x="2131958" y="1606876"/>
        <a:ext cx="1467772" cy="1790028"/>
      </dsp:txXfrm>
    </dsp:sp>
    <dsp:sp modelId="{D06A4EB9-CB52-424C-9EA1-12370526B649}">
      <dsp:nvSpPr>
        <dsp:cNvPr id="0" name=""/>
        <dsp:cNvSpPr/>
      </dsp:nvSpPr>
      <dsp:spPr>
        <a:xfrm>
          <a:off x="2089099" y="3404690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檔案管理</a:t>
          </a:r>
          <a:endParaRPr lang="zh-TW" altLang="en-US" sz="1900" kern="1200" dirty="0"/>
        </a:p>
      </dsp:txBody>
      <dsp:txXfrm>
        <a:off x="2089099" y="3404690"/>
        <a:ext cx="1084463" cy="494298"/>
      </dsp:txXfrm>
    </dsp:sp>
    <dsp:sp modelId="{A6619924-CEDE-4BFD-BD43-D6014417A3FE}">
      <dsp:nvSpPr>
        <dsp:cNvPr id="0" name=""/>
        <dsp:cNvSpPr/>
      </dsp:nvSpPr>
      <dsp:spPr>
        <a:xfrm>
          <a:off x="3217135" y="3483196"/>
          <a:ext cx="538978" cy="538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624D5-A80D-44BB-B7D5-6EEF91CBF9C5}">
      <dsp:nvSpPr>
        <dsp:cNvPr id="0" name=""/>
        <dsp:cNvSpPr/>
      </dsp:nvSpPr>
      <dsp:spPr>
        <a:xfrm>
          <a:off x="4232361" y="135146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圖檔維護屬性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Aras</a:t>
          </a:r>
          <a:r>
            <a:rPr lang="zh-TW" altLang="en-US" sz="1200" kern="1200" dirty="0" smtClean="0"/>
            <a:t>屬性編輯器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Aras</a:t>
          </a:r>
          <a:r>
            <a:rPr lang="zh-TW" altLang="en-US" sz="1200" kern="1200" dirty="0" smtClean="0"/>
            <a:t>領號</a:t>
          </a:r>
          <a:endParaRPr lang="zh-TW" altLang="en-US" sz="1200" kern="1200" dirty="0"/>
        </a:p>
      </dsp:txBody>
      <dsp:txXfrm>
        <a:off x="4259296" y="162081"/>
        <a:ext cx="1486068" cy="1122596"/>
      </dsp:txXfrm>
    </dsp:sp>
    <dsp:sp modelId="{E3E8932B-7953-4ACA-B08A-7D884E0722DA}">
      <dsp:nvSpPr>
        <dsp:cNvPr id="0" name=""/>
        <dsp:cNvSpPr/>
      </dsp:nvSpPr>
      <dsp:spPr>
        <a:xfrm>
          <a:off x="4229003" y="1273066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檔案屬性</a:t>
          </a:r>
          <a:endParaRPr lang="zh-TW" altLang="en-US" sz="1900" kern="1200" dirty="0"/>
        </a:p>
      </dsp:txBody>
      <dsp:txXfrm>
        <a:off x="4229003" y="1273066"/>
        <a:ext cx="1084463" cy="494298"/>
      </dsp:txXfrm>
    </dsp:sp>
    <dsp:sp modelId="{1E44ACFC-EC33-4CDB-AD97-A28E695B5FAD}">
      <dsp:nvSpPr>
        <dsp:cNvPr id="0" name=""/>
        <dsp:cNvSpPr/>
      </dsp:nvSpPr>
      <dsp:spPr>
        <a:xfrm>
          <a:off x="5379867" y="1382088"/>
          <a:ext cx="538978" cy="538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3390C-3B37-4E68-96DB-1531C68536EB}">
      <dsp:nvSpPr>
        <dsp:cNvPr id="0" name=""/>
        <dsp:cNvSpPr/>
      </dsp:nvSpPr>
      <dsp:spPr>
        <a:xfrm>
          <a:off x="4210684" y="2184565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建立送審單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簽審作業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簽出送審圖檔</a:t>
          </a:r>
          <a:endParaRPr lang="zh-TW" altLang="en-US" sz="1200" kern="1200" dirty="0"/>
        </a:p>
      </dsp:txBody>
      <dsp:txXfrm>
        <a:off x="4237619" y="2211500"/>
        <a:ext cx="1486068" cy="1122596"/>
      </dsp:txXfrm>
    </dsp:sp>
    <dsp:sp modelId="{ADA74BD4-57E6-4D8B-9CED-E08521EC95C2}">
      <dsp:nvSpPr>
        <dsp:cNvPr id="0" name=""/>
        <dsp:cNvSpPr/>
      </dsp:nvSpPr>
      <dsp:spPr>
        <a:xfrm>
          <a:off x="4210684" y="3334098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個人簽核</a:t>
          </a:r>
          <a:endParaRPr lang="zh-TW" altLang="en-US" sz="1600" kern="1200" dirty="0"/>
        </a:p>
      </dsp:txBody>
      <dsp:txXfrm>
        <a:off x="4210684" y="3334098"/>
        <a:ext cx="1084463" cy="494298"/>
      </dsp:txXfrm>
    </dsp:sp>
    <dsp:sp modelId="{B75E9D86-7B0F-4B29-B848-BC22A6060833}">
      <dsp:nvSpPr>
        <dsp:cNvPr id="0" name=""/>
        <dsp:cNvSpPr/>
      </dsp:nvSpPr>
      <dsp:spPr>
        <a:xfrm>
          <a:off x="5338710" y="3412609"/>
          <a:ext cx="538978" cy="53897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179CA-8D4E-4E8C-A1E8-58E3ECE97E6F}">
      <dsp:nvSpPr>
        <dsp:cNvPr id="0" name=""/>
        <dsp:cNvSpPr/>
      </dsp:nvSpPr>
      <dsp:spPr>
        <a:xfrm>
          <a:off x="6449006" y="2208294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清除屬性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問題回報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系統更新</a:t>
          </a:r>
          <a:endParaRPr lang="zh-TW" altLang="en-US" sz="1200" kern="1200" dirty="0"/>
        </a:p>
      </dsp:txBody>
      <dsp:txXfrm>
        <a:off x="6475941" y="2235229"/>
        <a:ext cx="1486068" cy="1122596"/>
      </dsp:txXfrm>
    </dsp:sp>
    <dsp:sp modelId="{8DB6CD79-3E3F-4F51-A84B-574D4AA914A8}">
      <dsp:nvSpPr>
        <dsp:cNvPr id="0" name=""/>
        <dsp:cNvSpPr/>
      </dsp:nvSpPr>
      <dsp:spPr>
        <a:xfrm>
          <a:off x="6449006" y="3382219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系統工具</a:t>
          </a:r>
          <a:endParaRPr lang="zh-TW" altLang="en-US" sz="1900" kern="1200" dirty="0"/>
        </a:p>
      </dsp:txBody>
      <dsp:txXfrm>
        <a:off x="6449006" y="3382219"/>
        <a:ext cx="1084463" cy="494298"/>
      </dsp:txXfrm>
    </dsp:sp>
    <dsp:sp modelId="{7E90B2FA-4B26-4E02-A969-933F929F0F1A}">
      <dsp:nvSpPr>
        <dsp:cNvPr id="0" name=""/>
        <dsp:cNvSpPr/>
      </dsp:nvSpPr>
      <dsp:spPr>
        <a:xfrm>
          <a:off x="7624550" y="3490095"/>
          <a:ext cx="538978" cy="5389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34B-220F-49EC-B8A0-F017BA37BC04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6B84-1DB7-4C7D-BA2C-FEC7E0FBD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6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2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73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5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6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84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19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3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62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66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43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410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7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4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446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38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64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92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功能說明</a:t>
            </a:r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必須在執行登入功能後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始可執行簽出功能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按下簽入鈕後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出現查詢對話框。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在查詢對話框中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必須提供使用者選擇查詢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組立圖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零件圖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工程圖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在選擇查詢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類型後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再顯示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類型的欄位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於查詢欄位輸入所要查找的值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不需使用萬用字元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如有需要多條件時則</a:t>
            </a:r>
            <a:r>
              <a:rPr lang="zh-TW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字元表示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and),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在系統中以模糊查詢方式查找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資料。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當查詢完成後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顯示符合搜尋條件的資料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使用者可在查詢結果中選擇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個或多個資料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限定只能是零件圖及工程圖才能執行多檔簽出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但多個工程圖簽出時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所關聯的組合圖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零件圖只能下載不可簽出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按確定鈕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執行簽出作業。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承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按使用者所選擇的物件顯示簽出對話框。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在簽出對話框中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如為組合圖或工程圖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單一個工程圖簽出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須提供使用者選擇組合圖下的零件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組合圖是執行簽出或下載的功能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亦須提供使用者檔案下載的路徑。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簽出作業時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必須檢查該物件在系統中是否已被上鎖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如已被上鎖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則不可執行簽出作業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 簽出 對話框下方的簽出鈕反灰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並於 簽出 對話框中顯示該物件已被上鎖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亦須顯示上鎖者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簽出作業執行時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如須逐一開啟圖檔同步圖檔屬性時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在同步屬性完成後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必須關閉該圖檔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以防止客戶端的記憶體使用過高。且在簽出執行完成後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軟體中顯示執行簽出的物件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如為多工程圖簽出時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則必須顯示多個工程圖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工程圖所對應的組合圖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零件圖則不需顯示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如為多個零件圖簽出時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則必須顯示多個零件圖。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搜尋對話框中各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類型要顯示的搜尋欄位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使用在系統中</a:t>
            </a:r>
            <a:r>
              <a:rPr lang="en-US" altLang="zh-TW" sz="12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Itemtype:CAD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未勾選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hidden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屬性的欄位。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如為組合圖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工程圖時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組合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工程圖在簽入時的路徑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如在該機台已存在時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簽出時如指定到其他路徑時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簽出物件的子階物件應覆蓋簽入路徑下的檔案。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63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45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功能說明</a:t>
            </a:r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必須在執行登入功能後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始可執行簽出功能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按下簽入鈕後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出現查詢對話框。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在查詢對話框中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必須提供使用者選擇查詢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組立圖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零件圖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工程圖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在選擇查詢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類型後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再顯示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類型的欄位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於查詢欄位輸入所要查找的值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不需使用萬用字元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如有需要多條件時則</a:t>
            </a:r>
            <a:r>
              <a:rPr lang="zh-TW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字元表示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and),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在系統中以模糊查詢方式查找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資料。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當查詢完成後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顯示符合搜尋條件的資料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使用者可在查詢結果中選擇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個或多個資料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限定只能是零件圖及工程圖才能執行多檔簽出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但多個工程圖簽出時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所關聯的組合圖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零件圖只能下載不可簽出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按確定鈕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執行簽出作業。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承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按使用者所選擇的物件顯示簽出對話框。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在簽出對話框中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如為組合圖或工程圖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單一個工程圖簽出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須提供使用者選擇組合圖下的零件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組合圖是執行簽出或下載的功能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亦須提供使用者檔案下載的路徑。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簽出作業時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必須檢查該物件在系統中是否已被上鎖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如已被上鎖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則不可執行簽出作業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 簽出 對話框下方的簽出鈕反灰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並於 簽出 對話框中顯示該物件已被上鎖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亦須顯示上鎖者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簽出作業執行時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如須逐一開啟圖檔同步圖檔屬性時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在同步屬性完成後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必須關閉該圖檔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以防止客戶端的記憶體使用過高。且在簽出執行完成後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軟體中顯示執行簽出的物件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如為多工程圖簽出時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則必須顯示多個工程圖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工程圖所對應的組合圖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零件圖則不需顯示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如為多個零件圖簽出時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則必須顯示多個零件圖。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搜尋對話框中各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類型要顯示的搜尋欄位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使用在系統中</a:t>
            </a:r>
            <a:r>
              <a:rPr lang="en-US" altLang="zh-TW" sz="12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Itemtype:CAD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未勾選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hidden</a:t>
            </a:r>
            <a:r>
              <a:rPr lang="zh-TW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屬性的欄位。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如為組合圖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工程圖時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組合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工程圖在簽入時的路徑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如在該機台已存在時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簽出時如指定到其他路徑時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簽出物件的子階物件應覆蓋簽入路徑下的檔案。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880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05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436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557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98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93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01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127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90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03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82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671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4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72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02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63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6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00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s://www.facebook.com/arasopenpl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weibo.com/u/1918053912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\Tony Documents 20130101\Broadway\Marketing\Broadway Fan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6" y="5219665"/>
            <a:ext cx="976194" cy="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ocuments\Tony Documents 20130101\Broadway\Marketing\Broadway Fans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ocuments\Tony Documents 20130101\Broadway\Marketing\Broadway Fans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微信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094335"/>
            <a:ext cx="496570" cy="496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3670" y="5094605"/>
            <a:ext cx="1912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>
                <a:solidFill>
                  <a:srgbClr val="FF9900"/>
                </a:solidFill>
              </a:rPr>
              <a:t>www.bwcs.com.cn</a:t>
            </a:r>
          </a:p>
          <a:p>
            <a:pPr algn="r"/>
            <a:r>
              <a:rPr lang="en-US" altLang="zh-CN" sz="1400">
                <a:solidFill>
                  <a:srgbClr val="FF9900"/>
                </a:solidFill>
              </a:rPr>
              <a:t>www.openplm.com.cn</a:t>
            </a:r>
          </a:p>
        </p:txBody>
      </p:sp>
      <p:pic>
        <p:nvPicPr>
          <p:cNvPr id="2" name="图片 1" descr="2018PPT模板背景t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6195"/>
            <a:ext cx="9144000" cy="5059680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xmlns="" id="{E04E7800-1B11-41CD-94DE-D4DF87C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020530"/>
            <a:ext cx="4300792" cy="133582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2241755"/>
            <a:ext cx="5870575" cy="1297858"/>
          </a:xfrm>
        </p:spPr>
        <p:txBody>
          <a:bodyPr anchor="b">
            <a:noAutofit/>
          </a:bodyPr>
          <a:lstStyle>
            <a:lvl1pPr algn="l">
              <a:defRPr sz="405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8PPT模板背景内页t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90"/>
            <a:ext cx="9144000" cy="5723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031C46F-8811-4EB1-B04B-BDF1A55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6447501" cy="4120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D907A61-3DAF-48A9-A4EF-29C7D20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1100667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5" descr="2018PPT模板背景结尾页tw">
            <a:extLst>
              <a:ext uri="{FF2B5EF4-FFF2-40B4-BE49-F238E27FC236}">
                <a16:creationId xmlns:a16="http://schemas.microsoft.com/office/drawing/2014/main" xmlns="" id="{FCDE24B7-9875-4058-8C5F-0366A76F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4" r:id="rId2"/>
    <p:sldLayoutId id="2147483671" r:id="rId3"/>
    <p:sldLayoutId id="2147483660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B9989-F9D8-42FF-86AB-D41D3A7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128"/>
            <a:ext cx="9144000" cy="2044422"/>
          </a:xfrm>
          <a:gradFill flip="none" rotWithShape="1">
            <a:gsLst>
              <a:gs pos="53000">
                <a:srgbClr val="C0C0C0">
                  <a:tint val="66000"/>
                  <a:satMod val="160000"/>
                  <a:alpha val="0"/>
                  <a:lumMod val="100000"/>
                </a:srgbClr>
              </a:gs>
              <a:gs pos="77000">
                <a:srgbClr val="C0C0C0">
                  <a:tint val="44500"/>
                  <a:satMod val="160000"/>
                  <a:lumMod val="93000"/>
                  <a:lumOff val="7000"/>
                </a:srgbClr>
              </a:gs>
              <a:gs pos="100000">
                <a:schemeClr val="bg1"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r>
              <a:rPr lang="en-US" altLang="zh-TW" sz="3600" dirty="0">
                <a:latin typeface="微軟正黑體" panose="020B0604030504040204" pitchFamily="34" charset="-120"/>
              </a:rPr>
              <a:t>																				 </a:t>
            </a:r>
            <a:r>
              <a:rPr lang="en-US" altLang="zh-TW" sz="2800" dirty="0" err="1">
                <a:latin typeface="微軟正黑體" panose="020B0604030504040204" pitchFamily="34" charset="-120"/>
              </a:rPr>
              <a:t>SolidEdge</a:t>
            </a:r>
            <a:r>
              <a:rPr lang="zh-TW" altLang="en-US" sz="3600" dirty="0">
                <a:latin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		 			CAD Integration </a:t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</a:t>
            </a:r>
            <a:r>
              <a:rPr lang="zh-TW" altLang="en-US" sz="3600" dirty="0">
                <a:latin typeface="微軟正黑體" panose="020B0604030504040204" pitchFamily="34" charset="-120"/>
              </a:rPr>
              <a:t>功能說明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04EAAC31-A996-4197-8EE4-90ED28A291D1}"/>
              </a:ext>
            </a:extLst>
          </p:cNvPr>
          <p:cNvGrpSpPr/>
          <p:nvPr/>
        </p:nvGrpSpPr>
        <p:grpSpPr>
          <a:xfrm>
            <a:off x="5494020" y="1443964"/>
            <a:ext cx="1866900" cy="1520216"/>
            <a:chOff x="6546338" y="996991"/>
            <a:chExt cx="2275482" cy="2063633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3108507F-A472-42E8-A49D-FFF55DFCB387}"/>
                </a:ext>
              </a:extLst>
            </p:cNvPr>
            <p:cNvSpPr/>
            <p:nvPr/>
          </p:nvSpPr>
          <p:spPr>
            <a:xfrm rot="19332125">
              <a:off x="6546338" y="996991"/>
              <a:ext cx="1474033" cy="2063633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582FD6CA-4E7A-4AB2-A568-9753B71F2DE3}"/>
                </a:ext>
              </a:extLst>
            </p:cNvPr>
            <p:cNvSpPr/>
            <p:nvPr/>
          </p:nvSpPr>
          <p:spPr>
            <a:xfrm rot="3140527">
              <a:off x="6915008" y="905826"/>
              <a:ext cx="1621108" cy="2192517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48000">
                  <a:srgbClr val="33A8FF">
                    <a:lumMod val="91000"/>
                  </a:srgbClr>
                </a:gs>
                <a:gs pos="100000">
                  <a:srgbClr val="0070C0">
                    <a:alpha val="59000"/>
                    <a:lumMod val="91000"/>
                    <a:lumOff val="9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10F0583-FA03-4A12-9900-82F8BEC8678C}"/>
                </a:ext>
              </a:extLst>
            </p:cNvPr>
            <p:cNvSpPr/>
            <p:nvPr/>
          </p:nvSpPr>
          <p:spPr>
            <a:xfrm rot="20074198">
              <a:off x="6958249" y="1618519"/>
              <a:ext cx="1705674" cy="1388760"/>
            </a:xfrm>
            <a:prstGeom prst="triangle">
              <a:avLst>
                <a:gd name="adj" fmla="val 45200"/>
              </a:avLst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52000">
                  <a:schemeClr val="bg1">
                    <a:lumMod val="89000"/>
                    <a:alpha val="72000"/>
                  </a:schemeClr>
                </a:gs>
                <a:gs pos="100000">
                  <a:srgbClr val="D9D9D9">
                    <a:shade val="100000"/>
                    <a:satMod val="115000"/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967578" y="4635791"/>
            <a:ext cx="217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講者</a:t>
            </a:r>
            <a:r>
              <a:rPr lang="en-US" altLang="zh-TW" dirty="0" smtClean="0"/>
              <a:t>:Panda</a:t>
            </a:r>
            <a:r>
              <a:rPr lang="zh-TW" altLang="en-US" dirty="0" smtClean="0"/>
              <a:t> 潘泓銘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圖檔屬性必須維護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圖檔不可唯讀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可修改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，令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整合工具能更新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當開圖與存檔時，更新此屬性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1757959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檔案屬性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90" y="1174129"/>
            <a:ext cx="3254022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同侧圆角矩形 25">
            <a:extLst>
              <a:ext uri="{FF2B5EF4-FFF2-40B4-BE49-F238E27FC236}">
                <a16:creationId xmlns="" xmlns:a16="http://schemas.microsoft.com/office/drawing/2014/main" id="{7F8FE014-B68B-42F5-8189-AE343E0AE6F2}"/>
              </a:ext>
            </a:extLst>
          </p:cNvPr>
          <p:cNvSpPr/>
          <p:nvPr/>
        </p:nvSpPr>
        <p:spPr bwMode="auto">
          <a:xfrm>
            <a:off x="342894" y="319670"/>
            <a:ext cx="17449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7196A58-FB96-4AA5-9F56-0AD623050C3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819FF9-7CBF-4302-B119-E3F36D0766A0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66" y="2031173"/>
            <a:ext cx="2475271" cy="28639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60" y="2060377"/>
            <a:ext cx="2488565" cy="2834697"/>
          </a:xfrm>
          <a:prstGeom prst="rect">
            <a:avLst/>
          </a:prstGeom>
        </p:spPr>
      </p:pic>
      <p:sp>
        <p:nvSpPr>
          <p:cNvPr id="16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08001" y="870004"/>
            <a:ext cx="8366124" cy="41200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可同步系統屬性至自訂屬性，屬性同步優先順序為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系統屬性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]&gt;[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自訂屬性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r="49717"/>
          <a:stretch/>
        </p:blipFill>
        <p:spPr>
          <a:xfrm>
            <a:off x="361011" y="2060377"/>
            <a:ext cx="3176043" cy="146312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7196A58-FB96-4AA5-9F56-0AD623050C3D}"/>
              </a:ext>
            </a:extLst>
          </p:cNvPr>
          <p:cNvSpPr/>
          <p:nvPr/>
        </p:nvSpPr>
        <p:spPr>
          <a:xfrm>
            <a:off x="342894" y="2498738"/>
            <a:ext cx="3194160" cy="4197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屬性為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Edge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或需與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同步所建立的欄位值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中可設定與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Edge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中工程圖所需同步更新的屬性欄位值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透過屬性設定，在不同的情境在項目資訊中可以變更實際的屬性值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儲存後，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Edge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會同步所變更的屬性欄位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  <a:endParaRPr lang="en-US" altLang="zh-TW" sz="1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可同步系統特殊欄位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摘要、專案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選擇一個檔案進行領號，領號後需要重新開啟畫面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17449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92856" y="467104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※Aras</a:t>
            </a:r>
            <a:r>
              <a:rPr lang="zh-TW" altLang="en-US" sz="1400" dirty="0" smtClean="0"/>
              <a:t>屬性編輯類</a:t>
            </a:r>
            <a:r>
              <a:rPr lang="zh-TW" altLang="en-US" sz="1400" dirty="0"/>
              <a:t>別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95622"/>
              </p:ext>
            </p:extLst>
          </p:nvPr>
        </p:nvGraphicFramePr>
        <p:xfrm>
          <a:off x="5777319" y="2512799"/>
          <a:ext cx="3222625" cy="2416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25"/>
                <a:gridCol w="1676400"/>
              </a:tblGrid>
              <a:tr h="268447"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類別</a:t>
                      </a:r>
                      <a:endParaRPr lang="zh-TW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名稱</a:t>
                      </a:r>
                      <a:endParaRPr lang="zh-TW" altLang="en-US" sz="1100" b="1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String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字串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Integer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整數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Float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浮點數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下拉選單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Filter</a:t>
                      </a:r>
                      <a:r>
                        <a:rPr lang="en-US" altLang="zh-TW" sz="1100" baseline="0" dirty="0" smtClean="0"/>
                        <a:t> 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下拉子選單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Item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物件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Text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多行文字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Foreign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關聯屬性</a:t>
                      </a:r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同侧圆角矩形 25">
            <a:extLst>
              <a:ext uri="{FF2B5EF4-FFF2-40B4-BE49-F238E27FC236}">
                <a16:creationId xmlns="" xmlns:a16="http://schemas.microsoft.com/office/drawing/2014/main" id="{7F8FE014-B68B-42F5-8189-AE343E0AE6F2}"/>
              </a:ext>
            </a:extLst>
          </p:cNvPr>
          <p:cNvSpPr/>
          <p:nvPr/>
        </p:nvSpPr>
        <p:spPr bwMode="auto">
          <a:xfrm>
            <a:off x="342894" y="319670"/>
            <a:ext cx="17449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7196A58-FB96-4AA5-9F56-0AD623050C3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819FF9-7CBF-4302-B119-E3F36D0766A0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087485"/>
            <a:ext cx="8069580" cy="367555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87196A58-FB96-4AA5-9F56-0AD623050C3D}"/>
              </a:ext>
            </a:extLst>
          </p:cNvPr>
          <p:cNvSpPr/>
          <p:nvPr/>
        </p:nvSpPr>
        <p:spPr>
          <a:xfrm>
            <a:off x="1963858" y="1052850"/>
            <a:ext cx="329762" cy="4321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領號值以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所設定的編碼規則為主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取得目前工程圖編碼規則值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所取得最新的領號值會更新目前未領號且開啟的工程圖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領號後的工程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圖可另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存檔案建立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，否則修改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原有工程圖草稿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68332" y="3704609"/>
            <a:ext cx="1642805" cy="549405"/>
            <a:chOff x="4921759" y="1949876"/>
            <a:chExt cx="1885020" cy="54940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314624" y="1979116"/>
              <a:ext cx="1492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Test-0001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3538F7E7-65BC-4239-B373-AC10D26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694" y="3496711"/>
            <a:ext cx="556612" cy="729779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5522231" y="3183916"/>
            <a:ext cx="1554575" cy="549405"/>
            <a:chOff x="4921759" y="1949876"/>
            <a:chExt cx="1783780" cy="549405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314624" y="1979116"/>
              <a:ext cx="139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522231" y="4086275"/>
            <a:ext cx="1642805" cy="549405"/>
            <a:chOff x="4921759" y="1949876"/>
            <a:chExt cx="1885020" cy="54940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14624" y="1979116"/>
              <a:ext cx="1492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Test-0001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23" name="直線單箭頭接點 22"/>
          <p:cNvCxnSpPr>
            <a:stCxn id="9" idx="3"/>
            <a:endCxn id="14" idx="1"/>
          </p:cNvCxnSpPr>
          <p:nvPr/>
        </p:nvCxnSpPr>
        <p:spPr>
          <a:xfrm flipV="1">
            <a:off x="2511137" y="3861601"/>
            <a:ext cx="864557" cy="1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" idx="3"/>
            <a:endCxn id="16" idx="1"/>
          </p:cNvCxnSpPr>
          <p:nvPr/>
        </p:nvCxnSpPr>
        <p:spPr>
          <a:xfrm flipV="1">
            <a:off x="3932306" y="3458260"/>
            <a:ext cx="1589925" cy="40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" idx="3"/>
            <a:endCxn id="20" idx="1"/>
          </p:cNvCxnSpPr>
          <p:nvPr/>
        </p:nvCxnSpPr>
        <p:spPr>
          <a:xfrm>
            <a:off x="3932306" y="3861601"/>
            <a:ext cx="1589925" cy="49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412633" y="3290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產</a:t>
            </a:r>
            <a:r>
              <a:rPr lang="zh-TW" altLang="en-US" dirty="0"/>
              <a:t>生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367897" y="4197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保留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1" y="1201390"/>
            <a:ext cx="5017722" cy="3239446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2537700" y="2818355"/>
            <a:ext cx="1597925" cy="11364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>
            <a:off x="2198396" y="2116770"/>
            <a:ext cx="1138267" cy="70158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F57248F-0A99-4C36-A740-BBEF3310FF2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F305A33-499C-443A-A28A-ADB416432779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2E4A2CA-1C4A-42C7-90DC-A4E5A83D6014}"/>
              </a:ext>
            </a:extLst>
          </p:cNvPr>
          <p:cNvSpPr/>
          <p:nvPr/>
        </p:nvSpPr>
        <p:spPr>
          <a:xfrm>
            <a:off x="1867865" y="1388911"/>
            <a:ext cx="661061" cy="72785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38" y="3552801"/>
            <a:ext cx="3292125" cy="1211685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61360" y="3794760"/>
            <a:ext cx="2048078" cy="36388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F57248F-0A99-4C36-A740-BBEF3310FF2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F305A33-499C-443A-A28A-ADB416432779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84" y="971133"/>
            <a:ext cx="4968671" cy="40084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344" y="1275261"/>
            <a:ext cx="3238781" cy="367315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2E4A2CA-1C4A-42C7-90DC-A4E5A83D6014}"/>
              </a:ext>
            </a:extLst>
          </p:cNvPr>
          <p:cNvSpPr/>
          <p:nvPr/>
        </p:nvSpPr>
        <p:spPr>
          <a:xfrm>
            <a:off x="2903219" y="1686091"/>
            <a:ext cx="1104901" cy="4322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檔案管理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118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簽入前，項目資訊中會顯示要同步到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的屬性值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工程圖組立圖簽入時會一併簽入相關組立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零件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按下簽入會將檔案上傳系統並把物件解鎖釋放編輯權限，按下儲存會將物件維持個人上鎖權限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簽入時會依顏色區分是否可簽入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黑色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不可簽入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藍色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綠色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新物件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紅色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已在編輯或簽出中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透過選擇已編輯，在多物件勾選時，對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上已簽入過的檔案執行快速查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圖簽入後建立組態資訊，以及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結構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圖簽入自動產生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檔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50" y="860587"/>
            <a:ext cx="7611426" cy="410751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1320804" y="1128661"/>
            <a:ext cx="347976" cy="41057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2863927" y="1398362"/>
            <a:ext cx="5502833" cy="356973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203475" y="1192622"/>
            <a:ext cx="1878965" cy="411480"/>
            <a:chOff x="201295" y="2626436"/>
            <a:chExt cx="1878965" cy="411480"/>
          </a:xfrm>
        </p:grpSpPr>
        <p:sp>
          <p:nvSpPr>
            <p:cNvPr id="25" name="十二邊形 24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635635" y="2678174"/>
              <a:ext cx="1444625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簽</a:t>
              </a:r>
              <a:r>
                <a:rPr lang="zh-TW" altLang="en-US" dirty="0" smtClean="0"/>
                <a:t>入按鈕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843923" y="4492082"/>
            <a:ext cx="1878965" cy="411480"/>
            <a:chOff x="201295" y="2626436"/>
            <a:chExt cx="1878965" cy="411480"/>
          </a:xfrm>
        </p:grpSpPr>
        <p:sp>
          <p:nvSpPr>
            <p:cNvPr id="28" name="十二邊形 27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35635" y="2678174"/>
              <a:ext cx="1444625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儲存</a:t>
              </a:r>
              <a:r>
                <a:rPr lang="zh-TW" altLang="en-US" dirty="0" smtClean="0"/>
                <a:t>按鈕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956750" y="4440343"/>
            <a:ext cx="2539050" cy="411480"/>
            <a:chOff x="201295" y="2626436"/>
            <a:chExt cx="2539050" cy="411480"/>
          </a:xfrm>
        </p:grpSpPr>
        <p:sp>
          <p:nvSpPr>
            <p:cNvPr id="31" name="十二邊形 30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635635" y="2678174"/>
              <a:ext cx="2104710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勾選欲執行的物件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440"/>
            <a:ext cx="10303434" cy="38496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SolidEdge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圖檔支援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asm,par,psm,dft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 Innovator 11 SP9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品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78" y="1000849"/>
            <a:ext cx="4279777" cy="381443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994719" y="1000849"/>
            <a:ext cx="3333441" cy="411480"/>
            <a:chOff x="201295" y="2626436"/>
            <a:chExt cx="3333441" cy="411480"/>
          </a:xfrm>
        </p:grpSpPr>
        <p:sp>
          <p:nvSpPr>
            <p:cNvPr id="17" name="十二邊形 16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35635" y="2678174"/>
              <a:ext cx="2899101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除</a:t>
              </a:r>
              <a:r>
                <a:rPr lang="en-US" altLang="zh-TW" dirty="0" smtClean="0"/>
                <a:t>Sub1.asm</a:t>
              </a:r>
              <a:r>
                <a:rPr lang="zh-TW" altLang="en-US" dirty="0" smtClean="0"/>
                <a:t>未簽出的範例</a:t>
              </a:r>
              <a:endParaRPr lang="zh-TW" altLang="en-US" dirty="0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9" y="2080147"/>
            <a:ext cx="371126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283464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4" y="908838"/>
            <a:ext cx="6699479" cy="3929862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200922" y="4018369"/>
            <a:ext cx="4896858" cy="411480"/>
            <a:chOff x="201295" y="2626436"/>
            <a:chExt cx="4896858" cy="411480"/>
          </a:xfrm>
        </p:grpSpPr>
        <p:sp>
          <p:nvSpPr>
            <p:cNvPr id="20" name="十二邊形 19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35635" y="2678174"/>
              <a:ext cx="4462518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自行建立</a:t>
              </a:r>
              <a:r>
                <a:rPr lang="en-US" altLang="zh-TW" dirty="0" smtClean="0"/>
                <a:t>2D</a:t>
              </a:r>
              <a:r>
                <a:rPr lang="zh-TW" altLang="en-US" dirty="0" smtClean="0"/>
                <a:t>工程圖，這裡包含</a:t>
              </a:r>
              <a:r>
                <a:rPr lang="en-US" altLang="zh-TW" dirty="0" smtClean="0"/>
                <a:t>2</a:t>
              </a:r>
              <a:r>
                <a:rPr lang="zh-TW" altLang="en-US" dirty="0" smtClean="0"/>
                <a:t>個圖紙頁</a:t>
              </a:r>
              <a:endParaRPr lang="zh-TW" altLang="en-US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165" y="1528845"/>
            <a:ext cx="3684607" cy="23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6" y="949161"/>
            <a:ext cx="6786600" cy="3642808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35356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PDF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200922" y="4018369"/>
            <a:ext cx="4896858" cy="411480"/>
            <a:chOff x="201295" y="2626436"/>
            <a:chExt cx="4896858" cy="411480"/>
          </a:xfrm>
        </p:grpSpPr>
        <p:sp>
          <p:nvSpPr>
            <p:cNvPr id="20" name="十二邊形 19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35635" y="2678174"/>
              <a:ext cx="4462518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簽入後預覽</a:t>
              </a:r>
              <a:r>
                <a:rPr lang="en-US" altLang="zh-TW" dirty="0" smtClean="0"/>
                <a:t>PDF</a:t>
              </a:r>
              <a:r>
                <a:rPr lang="zh-TW" altLang="en-US" dirty="0" smtClean="0"/>
                <a:t>檔案，包含</a:t>
              </a:r>
              <a:r>
                <a:rPr lang="en-US" altLang="zh-TW" dirty="0" smtClean="0"/>
                <a:t>2</a:t>
              </a:r>
              <a:r>
                <a:rPr lang="zh-TW" altLang="en-US" dirty="0" smtClean="0"/>
                <a:t>個圖頁</a:t>
              </a:r>
              <a:endParaRPr lang="zh-TW" altLang="en-US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439" y="2259419"/>
            <a:ext cx="3276947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07" y="1275261"/>
            <a:ext cx="4381618" cy="3550682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283464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PDF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2894" y="1907629"/>
            <a:ext cx="4378698" cy="411480"/>
            <a:chOff x="201295" y="2626436"/>
            <a:chExt cx="4378698" cy="411480"/>
          </a:xfrm>
        </p:grpSpPr>
        <p:sp>
          <p:nvSpPr>
            <p:cNvPr id="20" name="十二邊形 19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35635" y="2678174"/>
              <a:ext cx="3944358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簽入後下載</a:t>
              </a:r>
              <a:r>
                <a:rPr lang="en-US" altLang="zh-TW" dirty="0" smtClean="0"/>
                <a:t>PDF</a:t>
              </a:r>
              <a:r>
                <a:rPr lang="zh-TW" altLang="en-US" dirty="0" smtClean="0"/>
                <a:t>檔案，用</a:t>
              </a:r>
              <a:r>
                <a:rPr lang="en-US" altLang="zh-TW" dirty="0" smtClean="0"/>
                <a:t>Adobe</a:t>
              </a:r>
              <a:r>
                <a:rPr lang="zh-TW" altLang="en-US" dirty="0" smtClean="0"/>
                <a:t>開啟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18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可透過搜尋介面查找不同圖檔種類的工程圖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歷史版次顯示在搜尋介面中的項目資訊，簽出是以最新版本為選擇；下載則可以選擇舊版本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簽出時會依顏色區分是否可簽出，無法被簽出的狀況僅能下載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黑色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00B0F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藍色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已被自己簽入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黃色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僅能下載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紅色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已在編輯或簽出中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簽出或下載前，項目資訊會顯示在所同步的欄位值或選擇的版本、次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依簽出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下載介面中所選擇的儲存目錄儲存簽出或下載的工程圖檔案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=""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857104"/>
            <a:ext cx="7002780" cy="408005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1902747" y="1027529"/>
            <a:ext cx="280009" cy="5117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337587" y="1949549"/>
            <a:ext cx="444213" cy="3288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3533427" y="2518479"/>
            <a:ext cx="1785333" cy="28568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171345" y="4492059"/>
            <a:ext cx="610456" cy="2780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809304" y="1542464"/>
            <a:ext cx="1878965" cy="411480"/>
            <a:chOff x="201295" y="2626436"/>
            <a:chExt cx="1878965" cy="411480"/>
          </a:xfrm>
        </p:grpSpPr>
        <p:sp>
          <p:nvSpPr>
            <p:cNvPr id="28" name="十二邊形 27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35635" y="2678174"/>
              <a:ext cx="1444625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執行簽出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963984" y="1276312"/>
            <a:ext cx="2746983" cy="411480"/>
            <a:chOff x="201295" y="2626436"/>
            <a:chExt cx="2746983" cy="411480"/>
          </a:xfrm>
        </p:grpSpPr>
        <p:sp>
          <p:nvSpPr>
            <p:cNvPr id="31" name="十二邊形 30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635635" y="2678174"/>
              <a:ext cx="2312643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可依條件搜尋圖組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337587" y="2425327"/>
            <a:ext cx="2536538" cy="411480"/>
            <a:chOff x="201295" y="2626436"/>
            <a:chExt cx="2536538" cy="411480"/>
          </a:xfrm>
        </p:grpSpPr>
        <p:sp>
          <p:nvSpPr>
            <p:cNvPr id="34" name="十二邊形 33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635635" y="2678174"/>
              <a:ext cx="2102198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簽出時的歷史版本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="" xmlns:a16="http://schemas.microsoft.com/office/drawing/2014/main" id="{BC92B04C-6BAD-42D7-974D-D569B813BB00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0" y="967740"/>
            <a:ext cx="7714059" cy="385079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1608782" y="3155276"/>
            <a:ext cx="562918" cy="403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714970" y="4252557"/>
            <a:ext cx="5602010" cy="27372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01295" y="2626436"/>
            <a:ext cx="4296937" cy="411480"/>
            <a:chOff x="201295" y="2626436"/>
            <a:chExt cx="4296937" cy="411480"/>
          </a:xfrm>
        </p:grpSpPr>
        <p:sp>
          <p:nvSpPr>
            <p:cNvPr id="11" name="十二邊形 10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35635" y="2678174"/>
              <a:ext cx="3862597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右鍵選單可將檔案把簽出改為下載</a:t>
              </a:r>
              <a:endParaRPr lang="zh-TW" altLang="en-US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02235" y="3819108"/>
            <a:ext cx="2320925" cy="411480"/>
            <a:chOff x="201295" y="2626436"/>
            <a:chExt cx="2320925" cy="411480"/>
          </a:xfrm>
        </p:grpSpPr>
        <p:sp>
          <p:nvSpPr>
            <p:cNvPr id="28" name="十二邊形 27"/>
            <p:cNvSpPr/>
            <p:nvPr/>
          </p:nvSpPr>
          <p:spPr>
            <a:xfrm>
              <a:off x="201295" y="2626436"/>
              <a:ext cx="434340" cy="411480"/>
            </a:xfrm>
            <a:prstGeom prst="dodec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35635" y="2678174"/>
              <a:ext cx="1886585" cy="30800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下載目錄資料夾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6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3"/>
            <a:ext cx="8366124" cy="104569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=""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4" y="319670"/>
            <a:ext cx="181054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差異更新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08001" y="870004"/>
            <a:ext cx="8366124" cy="41200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用於執行中的圖組，比對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的物件狀態，並判別本地檔案的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是否為最新版，如果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不存在則需要重新簽入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勾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選需要更新的檔案後，可選擇下載或是轉簽出，此時會覆蓋原檔案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23" y="2223699"/>
            <a:ext cx="3532280" cy="27663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106222" y="3635433"/>
            <a:ext cx="2972556" cy="171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23" y="2223699"/>
            <a:ext cx="3560288" cy="278324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750971" y="2930036"/>
            <a:ext cx="2972556" cy="171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系統</a:t>
            </a:r>
            <a:r>
              <a:rPr lang="zh-TW" altLang="en-US" sz="4400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999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提供問題或錯誤回報介面，並可上傳附件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無限制檔案類型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Log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紀錄，對無法排除的問題可作為附件一併上傳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不必要的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Log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紀錄也可清除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184560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問題回報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440"/>
            <a:ext cx="9971740" cy="38496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版本管理機制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圖組結構的簽入簽出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以圖為主的屬性整合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產品目標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133FC8C3-8159-4BD0-B82D-D589FDBB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5" y="1737286"/>
            <a:ext cx="8860195" cy="31735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2F7A38DC-147D-4375-AC62-FBBE2BA1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" y="804139"/>
            <a:ext cx="8860195" cy="933147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DD7F65-461F-4392-B82A-9A8462CB4CBA}"/>
              </a:ext>
            </a:extLst>
          </p:cNvPr>
          <p:cNvSpPr/>
          <p:nvPr/>
        </p:nvSpPr>
        <p:spPr>
          <a:xfrm>
            <a:off x="2636423" y="1161862"/>
            <a:ext cx="406006" cy="4272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5448300" y="2186483"/>
            <a:ext cx="3360420" cy="251505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5227320" y="2403750"/>
            <a:ext cx="220980" cy="22279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C24712C-6C4A-427C-B78A-BFA48CA0CB49}"/>
              </a:ext>
            </a:extLst>
          </p:cNvPr>
          <p:cNvSpPr/>
          <p:nvPr/>
        </p:nvSpPr>
        <p:spPr>
          <a:xfrm>
            <a:off x="2526324" y="2403750"/>
            <a:ext cx="2700996" cy="20920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同侧圆角矩形 25">
            <a:extLst>
              <a:ext uri="{FF2B5EF4-FFF2-40B4-BE49-F238E27FC236}">
                <a16:creationId xmlns="" xmlns:a16="http://schemas.microsoft.com/office/drawing/2014/main" id="{7B100521-2D78-4D6E-95E9-1A84D54859A6}"/>
              </a:ext>
            </a:extLst>
          </p:cNvPr>
          <p:cNvSpPr/>
          <p:nvPr/>
        </p:nvSpPr>
        <p:spPr bwMode="auto">
          <a:xfrm>
            <a:off x="342893" y="319670"/>
            <a:ext cx="184560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問題回報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52463348-F414-40B5-BE37-08FEA9563730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7D722BF9-1FD9-4608-A53D-D8507280A536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</p:spTree>
    <p:extLst>
      <p:ext uri="{BB962C8B-B14F-4D97-AF65-F5344CB8AC3E}">
        <p14:creationId xmlns:p14="http://schemas.microsoft.com/office/powerpoint/2010/main" val="38476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登入時自動判斷版本差異，提示使用者進行相關更新動作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上最新版本的更新執行檔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自動下載、解壓縮、更新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Edge CAD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整合預設安裝的路徑檔案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184560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更新元件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971464C-2AC1-4AF5-AF68-96C48B57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5" y="1718008"/>
            <a:ext cx="8860195" cy="319285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E8A92268-7062-4DEC-BE57-948493F3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" y="804139"/>
            <a:ext cx="8860195" cy="933147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DD7F65-461F-4392-B82A-9A8462CB4CBA}"/>
              </a:ext>
            </a:extLst>
          </p:cNvPr>
          <p:cNvSpPr/>
          <p:nvPr/>
        </p:nvSpPr>
        <p:spPr>
          <a:xfrm>
            <a:off x="3042429" y="1161861"/>
            <a:ext cx="424671" cy="4272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99659" y="2638236"/>
            <a:ext cx="378461" cy="43912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C24712C-6C4A-427C-B78A-BFA48CA0CB49}"/>
              </a:ext>
            </a:extLst>
          </p:cNvPr>
          <p:cNvSpPr/>
          <p:nvPr/>
        </p:nvSpPr>
        <p:spPr>
          <a:xfrm>
            <a:off x="2854881" y="2211099"/>
            <a:ext cx="2044221" cy="989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184560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更新元件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6D5C109C-9DCD-4542-A81A-B5C5A70BC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20" y="2461260"/>
            <a:ext cx="3108880" cy="1232209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5278120" y="2461973"/>
            <a:ext cx="3108880" cy="123149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8FF8E27-0E87-48A0-BAB9-665AB1D60F4A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13A0210-F4D4-4FDC-9F7C-9CE471FB9A03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</p:spTree>
    <p:extLst>
      <p:ext uri="{BB962C8B-B14F-4D97-AF65-F5344CB8AC3E}">
        <p14:creationId xmlns:p14="http://schemas.microsoft.com/office/powerpoint/2010/main" val="34381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624899" cy="891642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系統版次推進說明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66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111828" y="3723044"/>
            <a:ext cx="1643291" cy="549405"/>
            <a:chOff x="4921759" y="1949876"/>
            <a:chExt cx="1885582" cy="54940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13300" y="1271074"/>
            <a:ext cx="1643291" cy="549405"/>
            <a:chOff x="4921759" y="1949876"/>
            <a:chExt cx="1885582" cy="54940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011100" y="3720747"/>
            <a:ext cx="1643291" cy="549405"/>
            <a:chOff x="4921759" y="1949876"/>
            <a:chExt cx="1885582" cy="549405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097716" y="1297230"/>
            <a:ext cx="1643291" cy="549405"/>
            <a:chOff x="4921759" y="1949876"/>
            <a:chExt cx="1885582" cy="549405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A.2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V="1">
            <a:off x="1334316" y="1819762"/>
            <a:ext cx="1472" cy="19032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992851" y="1820479"/>
            <a:ext cx="1240737" cy="190026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H="1" flipV="1">
            <a:off x="3977267" y="1846635"/>
            <a:ext cx="26671" cy="190335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985" y="263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574164" y="2494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044732" y="2512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6744636" y="1202992"/>
            <a:ext cx="1643291" cy="549405"/>
            <a:chOff x="4921759" y="1949876"/>
            <a:chExt cx="1885582" cy="549405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5" name="文字方塊 54"/>
            <p:cNvSpPr txBox="1"/>
            <p:nvPr/>
          </p:nvSpPr>
          <p:spPr>
            <a:xfrm>
              <a:off x="5314625" y="2222282"/>
              <a:ext cx="1462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A.2</a:t>
              </a:r>
              <a:r>
                <a:rPr lang="zh-TW" altLang="en-US" sz="1200" dirty="0" smtClean="0"/>
                <a:t>版本 已發放 </a:t>
              </a:r>
              <a:endParaRPr lang="zh-TW" altLang="en-US" sz="12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4741007" y="1464970"/>
            <a:ext cx="2003629" cy="1236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428373" y="1497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審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365579" y="3743568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cxnSp>
        <p:nvCxnSpPr>
          <p:cNvPr id="6" name="直線接點 5"/>
          <p:cNvCxnSpPr/>
          <p:nvPr/>
        </p:nvCxnSpPr>
        <p:spPr>
          <a:xfrm flipV="1">
            <a:off x="154359" y="3241964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5720963" y="2474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1111828" y="1174129"/>
            <a:ext cx="1643291" cy="549405"/>
            <a:chOff x="4921759" y="1949876"/>
            <a:chExt cx="1885582" cy="549405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5" name="文字方塊 54"/>
            <p:cNvSpPr txBox="1"/>
            <p:nvPr/>
          </p:nvSpPr>
          <p:spPr>
            <a:xfrm>
              <a:off x="5314625" y="2222282"/>
              <a:ext cx="1462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A.2</a:t>
              </a:r>
              <a:r>
                <a:rPr lang="zh-TW" altLang="en-US" sz="1200" dirty="0" smtClean="0"/>
                <a:t>版本 已發放 </a:t>
              </a:r>
              <a:endParaRPr lang="zh-TW" altLang="en-US" sz="12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2897329" y="1458506"/>
            <a:ext cx="405091" cy="66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2755119" y="1680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更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365579" y="3743568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3370433" y="3696666"/>
            <a:ext cx="1643291" cy="549405"/>
            <a:chOff x="4921759" y="1949876"/>
            <a:chExt cx="1885582" cy="549405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8" name="文字方塊 57"/>
            <p:cNvSpPr txBox="1"/>
            <p:nvPr/>
          </p:nvSpPr>
          <p:spPr>
            <a:xfrm>
              <a:off x="5314625" y="2222282"/>
              <a:ext cx="1227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B.3</a:t>
              </a:r>
              <a:r>
                <a:rPr lang="zh-TW" altLang="en-US" sz="1200" dirty="0"/>
                <a:t>版本 草稿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4925604" y="1865181"/>
            <a:ext cx="1172116" cy="183148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69" idx="2"/>
            <a:endCxn id="59" idx="0"/>
          </p:cNvCxnSpPr>
          <p:nvPr/>
        </p:nvCxnSpPr>
        <p:spPr>
          <a:xfrm>
            <a:off x="4321776" y="1755070"/>
            <a:ext cx="41495" cy="19708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696192" y="2455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3444630" y="1205665"/>
            <a:ext cx="1643291" cy="549405"/>
            <a:chOff x="4921759" y="1949876"/>
            <a:chExt cx="1885582" cy="549405"/>
          </a:xfrm>
        </p:grpSpPr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69" name="文字方塊 68"/>
            <p:cNvSpPr txBox="1"/>
            <p:nvPr/>
          </p:nvSpPr>
          <p:spPr>
            <a:xfrm>
              <a:off x="5314625" y="2222282"/>
              <a:ext cx="1227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B.3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5760615" y="1202155"/>
            <a:ext cx="1643291" cy="549405"/>
            <a:chOff x="4921759" y="1949876"/>
            <a:chExt cx="1885582" cy="549405"/>
          </a:xfrm>
        </p:grpSpPr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3" name="文字方塊 72"/>
            <p:cNvSpPr txBox="1"/>
            <p:nvPr/>
          </p:nvSpPr>
          <p:spPr>
            <a:xfrm>
              <a:off x="5314625" y="2222282"/>
              <a:ext cx="1227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B.4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7566481" y="1376908"/>
            <a:ext cx="405091" cy="66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495531" y="1508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審</a:t>
            </a:r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210921" y="2922889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/>
          <p:cNvGrpSpPr/>
          <p:nvPr/>
        </p:nvGrpSpPr>
        <p:grpSpPr>
          <a:xfrm>
            <a:off x="6324789" y="1749676"/>
            <a:ext cx="1510448" cy="488789"/>
            <a:chOff x="4921759" y="1949876"/>
            <a:chExt cx="2090701" cy="629537"/>
          </a:xfrm>
        </p:grpSpPr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5" name="文字方塊 84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rgbClr val="FF0000"/>
                  </a:solidFill>
                </a:rPr>
                <a:t>A.2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323396" y="2212559"/>
            <a:ext cx="1510448" cy="488790"/>
            <a:chOff x="4921759" y="1949876"/>
            <a:chExt cx="2090701" cy="629539"/>
          </a:xfrm>
        </p:grpSpPr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9" name="文字方塊 88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118306" y="3429061"/>
            <a:ext cx="1714876" cy="549405"/>
            <a:chOff x="4921759" y="1949876"/>
            <a:chExt cx="1967722" cy="54940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組合圖</a:t>
              </a:r>
              <a:endParaRPr lang="zh-TW" altLang="en-US" sz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13299" y="1271074"/>
            <a:ext cx="1714876" cy="549405"/>
            <a:chOff x="4921759" y="1949876"/>
            <a:chExt cx="1967722" cy="54940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572344" y="3463000"/>
            <a:ext cx="1714876" cy="549405"/>
            <a:chOff x="4921759" y="1949876"/>
            <a:chExt cx="1967722" cy="549405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574305" y="1232495"/>
            <a:ext cx="1714876" cy="549405"/>
            <a:chOff x="4921759" y="1949876"/>
            <a:chExt cx="1967722" cy="549405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A.2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334316" y="2414836"/>
            <a:ext cx="6478" cy="101422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</p:cNvCxnSpPr>
          <p:nvPr/>
        </p:nvCxnSpPr>
        <p:spPr>
          <a:xfrm>
            <a:off x="3303926" y="2300729"/>
            <a:ext cx="544503" cy="113127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0974" y="2425566"/>
            <a:ext cx="1028630" cy="106667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985" y="263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969911" y="2775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565735" y="2746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372057" y="3449585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511044" y="4012405"/>
            <a:ext cx="1510448" cy="488789"/>
            <a:chOff x="4921759" y="1949876"/>
            <a:chExt cx="2090701" cy="629537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5314625" y="2252381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509651" y="4475288"/>
            <a:ext cx="1510448" cy="488790"/>
            <a:chOff x="4921759" y="1949876"/>
            <a:chExt cx="2090701" cy="629539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9" name="文字方塊 58"/>
            <p:cNvSpPr txBox="1"/>
            <p:nvPr/>
          </p:nvSpPr>
          <p:spPr>
            <a:xfrm>
              <a:off x="5314625" y="2252383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714516" y="1783583"/>
            <a:ext cx="1510448" cy="488789"/>
            <a:chOff x="4921759" y="1949876"/>
            <a:chExt cx="2090701" cy="629537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67" name="文字方塊 66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A.1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713123" y="2246466"/>
            <a:ext cx="1510448" cy="488790"/>
            <a:chOff x="4921759" y="1949876"/>
            <a:chExt cx="2090701" cy="629539"/>
          </a:xfrm>
        </p:grpSpPr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1" name="文字方塊 70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312580" y="4044629"/>
            <a:ext cx="1510448" cy="488789"/>
            <a:chOff x="4921759" y="1949876"/>
            <a:chExt cx="2090701" cy="629537"/>
          </a:xfrm>
        </p:grpSpPr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5" name="文字方塊 74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4311187" y="4507512"/>
            <a:ext cx="1510448" cy="488790"/>
            <a:chOff x="4921759" y="1949876"/>
            <a:chExt cx="2090701" cy="629539"/>
          </a:xfrm>
        </p:grpSpPr>
        <p:pic>
          <p:nvPicPr>
            <p:cNvPr id="78" name="圖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9" name="文字方塊 78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4599966" y="4044629"/>
            <a:ext cx="1288935" cy="5195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888901" y="406733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修改零件圖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1100321" y="1147841"/>
            <a:ext cx="2203605" cy="114376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154359" y="3241964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3534823" y="3517489"/>
            <a:ext cx="1752397" cy="5195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5501132" y="1095558"/>
            <a:ext cx="2395959" cy="114376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8037036" y="83044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※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一般操作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/>
          <p:cNvGrpSpPr/>
          <p:nvPr/>
        </p:nvGrpSpPr>
        <p:grpSpPr>
          <a:xfrm>
            <a:off x="6324789" y="1749676"/>
            <a:ext cx="1510448" cy="488789"/>
            <a:chOff x="4921759" y="1949876"/>
            <a:chExt cx="2090701" cy="629537"/>
          </a:xfrm>
        </p:grpSpPr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5" name="文字方塊 84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rgbClr val="FF0000"/>
                  </a:solidFill>
                </a:rPr>
                <a:t>A.2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323396" y="2212559"/>
            <a:ext cx="1510448" cy="488790"/>
            <a:chOff x="4921759" y="1949876"/>
            <a:chExt cx="2090701" cy="629539"/>
          </a:xfrm>
        </p:grpSpPr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9" name="文字方塊 88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118306" y="3429061"/>
            <a:ext cx="1714876" cy="549405"/>
            <a:chOff x="4921759" y="1949876"/>
            <a:chExt cx="1967722" cy="54940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組合圖</a:t>
              </a:r>
              <a:endParaRPr lang="zh-TW" altLang="en-US" sz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13299" y="1271074"/>
            <a:ext cx="1714876" cy="549405"/>
            <a:chOff x="4921759" y="1949876"/>
            <a:chExt cx="1967722" cy="54940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572344" y="3463000"/>
            <a:ext cx="1714876" cy="549405"/>
            <a:chOff x="4921759" y="1949876"/>
            <a:chExt cx="1967722" cy="549405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5314625" y="2222282"/>
              <a:ext cx="1232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CGS-00001</a:t>
              </a:r>
              <a:r>
                <a:rPr lang="zh-TW" altLang="en-US" sz="1200" dirty="0"/>
                <a:t>零件圖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574305" y="1232495"/>
            <a:ext cx="1714876" cy="549405"/>
            <a:chOff x="4921759" y="1949876"/>
            <a:chExt cx="1967722" cy="549405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5314625" y="2222282"/>
              <a:ext cx="1232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334316" y="2414836"/>
            <a:ext cx="6478" cy="101422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</p:cNvCxnSpPr>
          <p:nvPr/>
        </p:nvCxnSpPr>
        <p:spPr>
          <a:xfrm>
            <a:off x="3303926" y="2300729"/>
            <a:ext cx="544503" cy="113127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="" xmlns:a16="http://schemas.microsoft.com/office/drawing/2014/main" id="{AF8FD9F7-69B9-48BB-BF87-70BAB8FE003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0974" y="2425566"/>
            <a:ext cx="1028630" cy="106667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985" y="263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969911" y="2775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356886" y="2737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372057" y="3449585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511044" y="4012405"/>
            <a:ext cx="1510448" cy="488789"/>
            <a:chOff x="4921759" y="1949876"/>
            <a:chExt cx="2090701" cy="629537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5314625" y="2252381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509651" y="4475288"/>
            <a:ext cx="1510448" cy="488790"/>
            <a:chOff x="4921759" y="1949876"/>
            <a:chExt cx="2090701" cy="629539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9" name="文字方塊 58"/>
            <p:cNvSpPr txBox="1"/>
            <p:nvPr/>
          </p:nvSpPr>
          <p:spPr>
            <a:xfrm>
              <a:off x="5314625" y="2252383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714516" y="1783583"/>
            <a:ext cx="1510448" cy="488789"/>
            <a:chOff x="4921759" y="1949876"/>
            <a:chExt cx="2090701" cy="629537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67" name="文字方塊 66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A.1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713123" y="2246466"/>
            <a:ext cx="1510448" cy="488790"/>
            <a:chOff x="4921759" y="1949876"/>
            <a:chExt cx="2090701" cy="629539"/>
          </a:xfrm>
        </p:grpSpPr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1" name="文字方塊 70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1646768" y="1779265"/>
            <a:ext cx="1657158" cy="512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154359" y="3241964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6323396" y="1771696"/>
            <a:ext cx="1573695" cy="46762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210524" y="814153"/>
            <a:ext cx="3799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※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若</a:t>
            </a:r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CAD Structure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關係設定為</a:t>
            </a:r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Hard float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，令物件保持最新版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624899" cy="89164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個人簽核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052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簽核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顯示工作簽核清單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下方頁籤分別為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受影響物件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簽核歷程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工作流程圖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執行簽審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右上提供建立送審單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7" y="1085997"/>
            <a:ext cx="5623874" cy="3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25">
            <a:extLst>
              <a:ext uri="{FF2B5EF4-FFF2-40B4-BE49-F238E27FC236}">
                <a16:creationId xmlns="" xmlns:a16="http://schemas.microsoft.com/office/drawing/2014/main" id="{52E6A8AA-4466-4E99-AD59-B68E7C081CD8}"/>
              </a:ext>
            </a:extLst>
          </p:cNvPr>
          <p:cNvSpPr/>
          <p:nvPr/>
        </p:nvSpPr>
        <p:spPr bwMode="auto">
          <a:xfrm>
            <a:off x="342894" y="319670"/>
            <a:ext cx="184560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功能概觀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>
            <a:cxnSpLocks/>
          </p:cNvCxnSpPr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606522" y="905084"/>
            <a:ext cx="1685617" cy="1204038"/>
            <a:chOff x="809456" y="3451253"/>
            <a:chExt cx="1685617" cy="1204038"/>
          </a:xfrm>
        </p:grpSpPr>
        <p:sp>
          <p:nvSpPr>
            <p:cNvPr id="11" name="矩形: 圓角 10">
              <a:extLst>
                <a:ext uri="{FF2B5EF4-FFF2-40B4-BE49-F238E27FC236}">
                  <a16:creationId xmlns="" xmlns:a16="http://schemas.microsoft.com/office/drawing/2014/main" id="{B0A51397-1A47-4B12-B33B-83574BEFEC20}"/>
                </a:ext>
              </a:extLst>
            </p:cNvPr>
            <p:cNvSpPr/>
            <p:nvPr/>
          </p:nvSpPr>
          <p:spPr>
            <a:xfrm>
              <a:off x="809456" y="4299339"/>
              <a:ext cx="1685617" cy="3559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系統身分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="" xmlns:a16="http://schemas.microsoft.com/office/drawing/2014/main" id="{FFF4FCAF-4908-49AB-80D6-C25DE4C9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72" y="3451253"/>
              <a:ext cx="569093" cy="742524"/>
            </a:xfrm>
            <a:prstGeom prst="rect">
              <a:avLst/>
            </a:prstGeom>
          </p:spPr>
        </p:pic>
        <p:pic>
          <p:nvPicPr>
            <p:cNvPr id="84" name="圖片 83">
              <a:extLst>
                <a:ext uri="{FF2B5EF4-FFF2-40B4-BE49-F238E27FC236}">
                  <a16:creationId xmlns="" xmlns:a16="http://schemas.microsoft.com/office/drawing/2014/main" id="{7C6E833B-A837-46D3-A6C1-C7DED11A7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2942" y="3512976"/>
              <a:ext cx="433919" cy="680801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1613686" y="3751849"/>
            <a:ext cx="1912644" cy="1010175"/>
            <a:chOff x="2662110" y="3315724"/>
            <a:chExt cx="1912644" cy="1010175"/>
          </a:xfrm>
        </p:grpSpPr>
        <p:sp>
          <p:nvSpPr>
            <p:cNvPr id="88" name="矩形: 圓角 87">
              <a:extLst>
                <a:ext uri="{FF2B5EF4-FFF2-40B4-BE49-F238E27FC236}">
                  <a16:creationId xmlns="" xmlns:a16="http://schemas.microsoft.com/office/drawing/2014/main" id="{C9CFE548-7015-4B25-9B5E-B57DB45C4521}"/>
                </a:ext>
              </a:extLst>
            </p:cNvPr>
            <p:cNvSpPr/>
            <p:nvPr/>
          </p:nvSpPr>
          <p:spPr>
            <a:xfrm>
              <a:off x="2662110" y="3315724"/>
              <a:ext cx="1912644" cy="34426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檔案屬性</a:t>
              </a:r>
            </a:p>
          </p:txBody>
        </p:sp>
        <p:pic>
          <p:nvPicPr>
            <p:cNvPr id="90" name="圖片 89">
              <a:extLst>
                <a:ext uri="{FF2B5EF4-FFF2-40B4-BE49-F238E27FC236}">
                  <a16:creationId xmlns="" xmlns:a16="http://schemas.microsoft.com/office/drawing/2014/main" id="{3538F7E7-65BC-4239-B373-AC10D26A9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6918" y="3679483"/>
              <a:ext cx="505245" cy="646416"/>
            </a:xfrm>
            <a:prstGeom prst="rect">
              <a:avLst/>
            </a:prstGeom>
          </p:spPr>
        </p:pic>
        <p:pic>
          <p:nvPicPr>
            <p:cNvPr id="91" name="圖片 90">
              <a:extLst>
                <a:ext uri="{FF2B5EF4-FFF2-40B4-BE49-F238E27FC236}">
                  <a16:creationId xmlns="" xmlns:a16="http://schemas.microsoft.com/office/drawing/2014/main" id="{C30EB20A-D6C7-453D-94FD-1B92D3FE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2902" y="3744038"/>
              <a:ext cx="521983" cy="567027"/>
            </a:xfrm>
            <a:prstGeom prst="rect">
              <a:avLst/>
            </a:prstGeom>
          </p:spPr>
        </p:pic>
        <p:grpSp>
          <p:nvGrpSpPr>
            <p:cNvPr id="95" name="群組 94">
              <a:extLst>
                <a:ext uri="{FF2B5EF4-FFF2-40B4-BE49-F238E27FC236}">
                  <a16:creationId xmlns="" xmlns:a16="http://schemas.microsoft.com/office/drawing/2014/main" id="{7827694D-04A9-4F25-97C7-8AE9405BA33A}"/>
                </a:ext>
              </a:extLst>
            </p:cNvPr>
            <p:cNvGrpSpPr/>
            <p:nvPr/>
          </p:nvGrpSpPr>
          <p:grpSpPr>
            <a:xfrm>
              <a:off x="3976268" y="3674794"/>
              <a:ext cx="435283" cy="649144"/>
              <a:chOff x="1311757" y="2933410"/>
              <a:chExt cx="474440" cy="693075"/>
            </a:xfrm>
          </p:grpSpPr>
          <p:pic>
            <p:nvPicPr>
              <p:cNvPr id="96" name="圖片 95">
                <a:extLst>
                  <a:ext uri="{FF2B5EF4-FFF2-40B4-BE49-F238E27FC236}">
                    <a16:creationId xmlns="" xmlns:a16="http://schemas.microsoft.com/office/drawing/2014/main" id="{C08D8D6A-299A-468A-9E76-70BD97724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1757" y="2933410"/>
                <a:ext cx="474440" cy="507159"/>
              </a:xfrm>
              <a:prstGeom prst="rect">
                <a:avLst/>
              </a:prstGeom>
            </p:spPr>
          </p:pic>
          <p:sp>
            <p:nvSpPr>
              <p:cNvPr id="97" name="文字方塊 96">
                <a:extLst>
                  <a:ext uri="{FF2B5EF4-FFF2-40B4-BE49-F238E27FC236}">
                    <a16:creationId xmlns="" xmlns:a16="http://schemas.microsoft.com/office/drawing/2014/main" id="{76CD4E92-3BCC-4048-B5E8-09FAD1124F0C}"/>
                  </a:ext>
                </a:extLst>
              </p:cNvPr>
              <p:cNvSpPr txBox="1"/>
              <p:nvPr/>
            </p:nvSpPr>
            <p:spPr>
              <a:xfrm>
                <a:off x="1311757" y="3386353"/>
                <a:ext cx="449144" cy="24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b="1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存檔</a:t>
                </a:r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4068788" y="986516"/>
            <a:ext cx="1830474" cy="1144105"/>
            <a:chOff x="6344718" y="3556971"/>
            <a:chExt cx="1830474" cy="1144105"/>
          </a:xfrm>
        </p:grpSpPr>
        <p:sp>
          <p:nvSpPr>
            <p:cNvPr id="49" name="矩形: 圓角 48">
              <a:extLst>
                <a:ext uri="{FF2B5EF4-FFF2-40B4-BE49-F238E27FC236}">
                  <a16:creationId xmlns="" xmlns:a16="http://schemas.microsoft.com/office/drawing/2014/main" id="{9672C290-697F-4023-AC33-83E1A276A630}"/>
                </a:ext>
              </a:extLst>
            </p:cNvPr>
            <p:cNvSpPr/>
            <p:nvPr/>
          </p:nvSpPr>
          <p:spPr>
            <a:xfrm>
              <a:off x="6344718" y="4331744"/>
              <a:ext cx="1830474" cy="36933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系統工具</a:t>
              </a:r>
            </a:p>
          </p:txBody>
        </p:sp>
        <p:pic>
          <p:nvPicPr>
            <p:cNvPr id="69" name="圖片 68">
              <a:extLst>
                <a:ext uri="{FF2B5EF4-FFF2-40B4-BE49-F238E27FC236}">
                  <a16:creationId xmlns="" xmlns:a16="http://schemas.microsoft.com/office/drawing/2014/main" id="{F6B92264-74B3-41DC-83E7-FCFD9FA9B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2529" y="3556971"/>
              <a:ext cx="643173" cy="713337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="" xmlns:a16="http://schemas.microsoft.com/office/drawing/2014/main" id="{AE48E5A3-DE6B-465C-BD21-2BCBB0909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9332" y="3568419"/>
              <a:ext cx="625402" cy="684977"/>
            </a:xfrm>
            <a:prstGeom prst="rect">
              <a:avLst/>
            </a:prstGeom>
          </p:spPr>
        </p:pic>
      </p:grpSp>
      <p:sp>
        <p:nvSpPr>
          <p:cNvPr id="8" name="文字方塊 14">
            <a:extLst>
              <a:ext uri="{FF2B5EF4-FFF2-40B4-BE49-F238E27FC236}">
                <a16:creationId xmlns="" xmlns:a16="http://schemas.microsoft.com/office/drawing/2014/main" id="{2C0BF6E1-6E16-466D-921B-8FE7D5EA0C72}"/>
              </a:ext>
            </a:extLst>
          </p:cNvPr>
          <p:cNvSpPr txBox="1"/>
          <p:nvPr/>
        </p:nvSpPr>
        <p:spPr>
          <a:xfrm>
            <a:off x="231325" y="1507799"/>
            <a:ext cx="1002197" cy="523220"/>
          </a:xfrm>
          <a:prstGeom prst="rect">
            <a:avLst/>
          </a:prstGeom>
          <a:solidFill>
            <a:srgbClr val="FFFFFF">
              <a:alpha val="65098"/>
            </a:srgbClr>
          </a:solidFill>
          <a:ln w="19050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Integration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6675911" y="920447"/>
            <a:ext cx="1495124" cy="1210174"/>
            <a:chOff x="6381677" y="909441"/>
            <a:chExt cx="1495124" cy="1210174"/>
          </a:xfrm>
        </p:grpSpPr>
        <p:sp>
          <p:nvSpPr>
            <p:cNvPr id="76" name="矩形: 圓角 88">
              <a:extLst>
                <a:ext uri="{FF2B5EF4-FFF2-40B4-BE49-F238E27FC236}">
                  <a16:creationId xmlns="" xmlns:a16="http://schemas.microsoft.com/office/drawing/2014/main" id="{0B20EC6F-E212-46EF-BF5B-227808195608}"/>
                </a:ext>
              </a:extLst>
            </p:cNvPr>
            <p:cNvSpPr/>
            <p:nvPr/>
          </p:nvSpPr>
          <p:spPr>
            <a:xfrm>
              <a:off x="6381677" y="1729297"/>
              <a:ext cx="1495124" cy="39031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個人簽核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07757" y="909441"/>
              <a:ext cx="642964" cy="795531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862012" y="3751849"/>
            <a:ext cx="2561461" cy="1020541"/>
            <a:chOff x="3386190" y="3189179"/>
            <a:chExt cx="2561461" cy="1020541"/>
          </a:xfrm>
        </p:grpSpPr>
        <p:pic>
          <p:nvPicPr>
            <p:cNvPr id="127" name="圖片 126">
              <a:extLst>
                <a:ext uri="{FF2B5EF4-FFF2-40B4-BE49-F238E27FC236}">
                  <a16:creationId xmlns="" xmlns:a16="http://schemas.microsoft.com/office/drawing/2014/main" id="{851B46DD-0860-47DA-BE84-7B1A4FD0E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99842" y="3554445"/>
              <a:ext cx="410771" cy="655275"/>
            </a:xfrm>
            <a:prstGeom prst="rect">
              <a:avLst/>
            </a:prstGeom>
          </p:spPr>
        </p:pic>
        <p:pic>
          <p:nvPicPr>
            <p:cNvPr id="128" name="圖片 127">
              <a:extLst>
                <a:ext uri="{FF2B5EF4-FFF2-40B4-BE49-F238E27FC236}">
                  <a16:creationId xmlns="" xmlns:a16="http://schemas.microsoft.com/office/drawing/2014/main" id="{0B311D53-A2E9-4C43-9AE8-C5E6F4FE6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55064" y="3555555"/>
              <a:ext cx="406481" cy="614676"/>
            </a:xfrm>
            <a:prstGeom prst="rect">
              <a:avLst/>
            </a:prstGeom>
          </p:spPr>
        </p:pic>
        <p:pic>
          <p:nvPicPr>
            <p:cNvPr id="129" name="圖片 128">
              <a:extLst>
                <a:ext uri="{FF2B5EF4-FFF2-40B4-BE49-F238E27FC236}">
                  <a16:creationId xmlns="" xmlns:a16="http://schemas.microsoft.com/office/drawing/2014/main" id="{51B918C6-DFC3-4309-9359-AA5DCD06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58319" y="3564335"/>
              <a:ext cx="410772" cy="560140"/>
            </a:xfrm>
            <a:prstGeom prst="rect">
              <a:avLst/>
            </a:prstGeom>
          </p:spPr>
        </p:pic>
        <p:sp>
          <p:nvSpPr>
            <p:cNvPr id="89" name="矩形: 圓角 88">
              <a:extLst>
                <a:ext uri="{FF2B5EF4-FFF2-40B4-BE49-F238E27FC236}">
                  <a16:creationId xmlns="" xmlns:a16="http://schemas.microsoft.com/office/drawing/2014/main" id="{0B20EC6F-E212-46EF-BF5B-227808195608}"/>
                </a:ext>
              </a:extLst>
            </p:cNvPr>
            <p:cNvSpPr/>
            <p:nvPr/>
          </p:nvSpPr>
          <p:spPr>
            <a:xfrm>
              <a:off x="3386190" y="3189179"/>
              <a:ext cx="2561461" cy="36526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檔案管理</a:t>
              </a:r>
            </a:p>
          </p:txBody>
        </p: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65865" y="3568332"/>
              <a:ext cx="697374" cy="603824"/>
            </a:xfrm>
            <a:prstGeom prst="rect">
              <a:avLst/>
            </a:prstGeom>
          </p:spPr>
        </p:pic>
      </p:grpSp>
      <p:cxnSp>
        <p:nvCxnSpPr>
          <p:cNvPr id="31" name="肘形接點 30"/>
          <p:cNvCxnSpPr>
            <a:stCxn id="8" idx="2"/>
            <a:endCxn id="76" idx="2"/>
          </p:cNvCxnSpPr>
          <p:nvPr/>
        </p:nvCxnSpPr>
        <p:spPr>
          <a:xfrm rot="16200000" flipH="1">
            <a:off x="4028147" y="-1264705"/>
            <a:ext cx="99602" cy="6691049"/>
          </a:xfrm>
          <a:prstGeom prst="bentConnector3">
            <a:avLst>
              <a:gd name="adj1" fmla="val 8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接點 448"/>
          <p:cNvCxnSpPr>
            <a:stCxn id="8" idx="2"/>
            <a:endCxn id="89" idx="0"/>
          </p:cNvCxnSpPr>
          <p:nvPr/>
        </p:nvCxnSpPr>
        <p:spPr>
          <a:xfrm rot="16200000" flipH="1">
            <a:off x="2577168" y="186274"/>
            <a:ext cx="1720830" cy="54103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肘形接點 450"/>
          <p:cNvCxnSpPr>
            <a:stCxn id="8" idx="2"/>
            <a:endCxn id="88" idx="0"/>
          </p:cNvCxnSpPr>
          <p:nvPr/>
        </p:nvCxnSpPr>
        <p:spPr>
          <a:xfrm rot="16200000" flipH="1">
            <a:off x="790801" y="1972642"/>
            <a:ext cx="1720830" cy="1837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肘形接點 452"/>
          <p:cNvCxnSpPr>
            <a:stCxn id="8" idx="2"/>
            <a:endCxn id="49" idx="2"/>
          </p:cNvCxnSpPr>
          <p:nvPr/>
        </p:nvCxnSpPr>
        <p:spPr>
          <a:xfrm rot="16200000" flipH="1">
            <a:off x="2808423" y="-44981"/>
            <a:ext cx="99602" cy="4251601"/>
          </a:xfrm>
          <a:prstGeom prst="bentConnector3">
            <a:avLst>
              <a:gd name="adj1" fmla="val 857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接點 454"/>
          <p:cNvCxnSpPr>
            <a:stCxn id="8" idx="2"/>
            <a:endCxn id="11" idx="2"/>
          </p:cNvCxnSpPr>
          <p:nvPr/>
        </p:nvCxnSpPr>
        <p:spPr>
          <a:xfrm rot="16200000" flipH="1">
            <a:off x="1551826" y="1211616"/>
            <a:ext cx="78103" cy="1716907"/>
          </a:xfrm>
          <a:prstGeom prst="bentConnector3">
            <a:avLst>
              <a:gd name="adj1" fmla="val 109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xmlns="" id="{04EAAC31-A996-4197-8EE4-90ED28A291D1}"/>
              </a:ext>
            </a:extLst>
          </p:cNvPr>
          <p:cNvGrpSpPr/>
          <p:nvPr/>
        </p:nvGrpSpPr>
        <p:grpSpPr>
          <a:xfrm>
            <a:off x="409591" y="881617"/>
            <a:ext cx="692411" cy="563830"/>
            <a:chOff x="6546338" y="996991"/>
            <a:chExt cx="2275482" cy="2063633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xmlns="" id="{3108507F-A472-42E8-A49D-FFF55DFCB387}"/>
                </a:ext>
              </a:extLst>
            </p:cNvPr>
            <p:cNvSpPr/>
            <p:nvPr/>
          </p:nvSpPr>
          <p:spPr>
            <a:xfrm rot="19332125">
              <a:off x="6546338" y="996991"/>
              <a:ext cx="1474033" cy="2063633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xmlns="" id="{582FD6CA-4E7A-4AB2-A568-9753B71F2DE3}"/>
                </a:ext>
              </a:extLst>
            </p:cNvPr>
            <p:cNvSpPr/>
            <p:nvPr/>
          </p:nvSpPr>
          <p:spPr>
            <a:xfrm rot="3140527">
              <a:off x="6915008" y="905826"/>
              <a:ext cx="1621108" cy="2192517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48000">
                  <a:srgbClr val="33A8FF">
                    <a:lumMod val="91000"/>
                  </a:srgbClr>
                </a:gs>
                <a:gs pos="100000">
                  <a:srgbClr val="0070C0">
                    <a:alpha val="59000"/>
                    <a:lumMod val="91000"/>
                    <a:lumOff val="9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xmlns="" id="{210F0583-FA03-4A12-9900-82F8BEC8678C}"/>
                </a:ext>
              </a:extLst>
            </p:cNvPr>
            <p:cNvSpPr/>
            <p:nvPr/>
          </p:nvSpPr>
          <p:spPr>
            <a:xfrm rot="20074198">
              <a:off x="6958249" y="1618519"/>
              <a:ext cx="1705674" cy="1388760"/>
            </a:xfrm>
            <a:prstGeom prst="triangle">
              <a:avLst>
                <a:gd name="adj" fmla="val 45200"/>
              </a:avLst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52000">
                  <a:schemeClr val="bg1">
                    <a:lumMod val="89000"/>
                    <a:alpha val="72000"/>
                  </a:schemeClr>
                </a:gs>
                <a:gs pos="100000">
                  <a:srgbClr val="D9D9D9">
                    <a:shade val="100000"/>
                    <a:satMod val="115000"/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3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受影響物件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顯示所有送審單之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受影響物件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提供簽出按鈕可執行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更改後物件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36" y="1120140"/>
            <a:ext cx="5344549" cy="34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簽核歷程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顯示所有簽核關卡的資料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33" y="1742229"/>
            <a:ext cx="4641544" cy="303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0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工作流程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顯示工作流程圖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3" y="1658007"/>
            <a:ext cx="5028183" cy="3269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2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執行簽審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顯示簽審畫面，與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功能相同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40" y="1653454"/>
            <a:ext cx="5131596" cy="3336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4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建立送審單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該圖檔必須要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入完成，開啟畫面時顯示該圖檔結構，並且判斷狀態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為新增、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Released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為變更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DCO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圖文送審建單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右方填寫基本欄位資料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右下可查詢其他圖號、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產生送審單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4" y="1959424"/>
            <a:ext cx="4438986" cy="29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624899" cy="89164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實機操作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92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="" xmlns:a16="http://schemas.microsoft.com/office/drawing/2014/main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實機操作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操作項目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多階組合圖簽入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多階組合圖簽出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2D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工程圖簽入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QA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Time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88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7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主要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功能清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單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508022876"/>
              </p:ext>
            </p:extLst>
          </p:nvPr>
        </p:nvGraphicFramePr>
        <p:xfrm>
          <a:off x="464949" y="888470"/>
          <a:ext cx="8409176" cy="414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86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系統驗證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身分登入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366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登出功能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可設定自動登入，是否儲存密碼、帳號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第一次登入需在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登入介面中設定連線資訊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伺服器網址、資料庫名稱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可執行登出，切換不同資料庫執行多方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整合作業</a:t>
            </a:r>
            <a:endParaRPr lang="zh-TW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3552600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登入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="" xmlns:a16="http://schemas.microsoft.com/office/drawing/2014/main" id="{C3CD12D3-5EC1-4AAE-A05D-62EA4B5B8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9" y="3268980"/>
            <a:ext cx="2324301" cy="11430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="" xmlns:a16="http://schemas.microsoft.com/office/drawing/2014/main" id="{F2F59477-6A66-410C-B8A4-BDE1A821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48" y="2133575"/>
            <a:ext cx="2324301" cy="3429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3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50" y="877740"/>
            <a:ext cx="6608465" cy="3971006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3552600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登入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8024B651-7290-4C09-AFE2-A6E5A1B82ABC}"/>
              </a:ext>
            </a:extLst>
          </p:cNvPr>
          <p:cNvSpPr/>
          <p:nvPr/>
        </p:nvSpPr>
        <p:spPr>
          <a:xfrm>
            <a:off x="5722620" y="4012227"/>
            <a:ext cx="1943100" cy="66645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C24712C-6C4A-427C-B78A-BFA48CA0CB49}"/>
              </a:ext>
            </a:extLst>
          </p:cNvPr>
          <p:cNvSpPr/>
          <p:nvPr/>
        </p:nvSpPr>
        <p:spPr>
          <a:xfrm>
            <a:off x="4691063" y="4234815"/>
            <a:ext cx="871537" cy="4438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C50CD07E-379C-4356-A562-ABDCD10920D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00B52262-7AD4-4690-A0E2-6FF83A6D23C7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DD7F65-461F-4392-B82A-9A8462CB4CBA}"/>
              </a:ext>
            </a:extLst>
          </p:cNvPr>
          <p:cNvSpPr/>
          <p:nvPr/>
        </p:nvSpPr>
        <p:spPr>
          <a:xfrm>
            <a:off x="1225450" y="1174129"/>
            <a:ext cx="321706" cy="48768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檔案屬性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11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威2018年PPT母版樣式tw_Joy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博威2018年PPT母版樣式tw_Joy" id="{C9828DA1-ED5B-42F1-A5FB-C219BB0775EC}" vid="{B152A51A-7CA9-4F6A-B6A0-44A9B216E2C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博威2018年PPT母版樣式tw_Joy</Template>
  <TotalTime>3334</TotalTime>
  <Words>2610</Words>
  <Application>Microsoft Office PowerPoint</Application>
  <PresentationFormat>如螢幕大小 (16:10)</PresentationFormat>
  <Paragraphs>425</Paragraphs>
  <Slides>48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华文新魏</vt:lpstr>
      <vt:lpstr>微軟正黑體</vt:lpstr>
      <vt:lpstr>新細明體</vt:lpstr>
      <vt:lpstr>標楷體</vt:lpstr>
      <vt:lpstr>Calibri</vt:lpstr>
      <vt:lpstr>Times New Roman</vt:lpstr>
      <vt:lpstr>Trebuchet MS</vt:lpstr>
      <vt:lpstr>Wingdings</vt:lpstr>
      <vt:lpstr>Wingdings 3</vt:lpstr>
      <vt:lpstr>博威2018年PPT母版樣式tw_Joy</vt:lpstr>
      <vt:lpstr>                     SolidEdge                  CAD Integration            功能說明</vt:lpstr>
      <vt:lpstr> </vt:lpstr>
      <vt:lpstr> </vt:lpstr>
      <vt:lpstr>PowerPoint 簡報</vt:lpstr>
      <vt:lpstr>PowerPoint 簡報</vt:lpstr>
      <vt:lpstr>系統驗證-身分登入</vt:lpstr>
      <vt:lpstr> </vt:lpstr>
      <vt:lpstr> </vt:lpstr>
      <vt:lpstr>檔案屬性</vt:lpstr>
      <vt:lpstr> </vt:lpstr>
      <vt:lpstr> </vt:lpstr>
      <vt:lpstr> </vt:lpstr>
      <vt:lpstr>PowerPoint 簡報</vt:lpstr>
      <vt:lpstr> </vt:lpstr>
      <vt:lpstr> </vt:lpstr>
      <vt:lpstr> </vt:lpstr>
      <vt:lpstr>檔案管理</vt:lpstr>
      <vt:lpstr> </vt:lpstr>
      <vt:lpstr> </vt:lpstr>
      <vt:lpstr> </vt:lpstr>
      <vt:lpstr> </vt:lpstr>
      <vt:lpstr> </vt:lpstr>
      <vt:lpstr> </vt:lpstr>
      <vt:lpstr> </vt:lpstr>
      <vt:lpstr>PowerPoint 簡報</vt:lpstr>
      <vt:lpstr>PowerPoint 簡報</vt:lpstr>
      <vt:lpstr> </vt:lpstr>
      <vt:lpstr>系統工具</vt:lpstr>
      <vt:lpstr> </vt:lpstr>
      <vt:lpstr> </vt:lpstr>
      <vt:lpstr> </vt:lpstr>
      <vt:lpstr> </vt:lpstr>
      <vt:lpstr>系統版次推進說明</vt:lpstr>
      <vt:lpstr> </vt:lpstr>
      <vt:lpstr>PowerPoint 簡報</vt:lpstr>
      <vt:lpstr> </vt:lpstr>
      <vt:lpstr>PowerPoint 簡報</vt:lpstr>
      <vt:lpstr>個人簽核</vt:lpstr>
      <vt:lpstr> </vt:lpstr>
      <vt:lpstr> </vt:lpstr>
      <vt:lpstr> </vt:lpstr>
      <vt:lpstr> </vt:lpstr>
      <vt:lpstr> </vt:lpstr>
      <vt:lpstr> </vt:lpstr>
      <vt:lpstr>實機操作</vt:lpstr>
      <vt:lpstr> </vt:lpstr>
      <vt:lpstr>QA Time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南亞PLM 選型表設定手冊</dc:title>
  <dc:creator>Easton Huang;Joy</dc:creator>
  <cp:lastModifiedBy>User</cp:lastModifiedBy>
  <cp:revision>168</cp:revision>
  <dcterms:created xsi:type="dcterms:W3CDTF">2018-05-14T06:48:01Z</dcterms:created>
  <dcterms:modified xsi:type="dcterms:W3CDTF">2018-10-02T10:22:17Z</dcterms:modified>
</cp:coreProperties>
</file>