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notesMasterIdLst>
    <p:notesMasterId r:id="rId45"/>
  </p:notesMasterIdLst>
  <p:sldIdLst>
    <p:sldId id="256" r:id="rId2"/>
    <p:sldId id="350" r:id="rId3"/>
    <p:sldId id="358" r:id="rId4"/>
    <p:sldId id="258" r:id="rId5"/>
    <p:sldId id="329" r:id="rId6"/>
    <p:sldId id="351" r:id="rId7"/>
    <p:sldId id="330" r:id="rId8"/>
    <p:sldId id="331" r:id="rId9"/>
    <p:sldId id="352" r:id="rId10"/>
    <p:sldId id="353" r:id="rId11"/>
    <p:sldId id="363" r:id="rId12"/>
    <p:sldId id="338" r:id="rId13"/>
    <p:sldId id="339" r:id="rId14"/>
    <p:sldId id="361" r:id="rId15"/>
    <p:sldId id="354" r:id="rId16"/>
    <p:sldId id="370" r:id="rId17"/>
    <p:sldId id="333" r:id="rId18"/>
    <p:sldId id="365" r:id="rId19"/>
    <p:sldId id="371" r:id="rId20"/>
    <p:sldId id="366" r:id="rId21"/>
    <p:sldId id="367" r:id="rId22"/>
    <p:sldId id="368" r:id="rId23"/>
    <p:sldId id="334" r:id="rId24"/>
    <p:sldId id="344" r:id="rId25"/>
    <p:sldId id="335" r:id="rId26"/>
    <p:sldId id="364" r:id="rId27"/>
    <p:sldId id="379" r:id="rId28"/>
    <p:sldId id="347" r:id="rId29"/>
    <p:sldId id="345" r:id="rId30"/>
    <p:sldId id="346" r:id="rId31"/>
    <p:sldId id="348" r:id="rId32"/>
    <p:sldId id="349" r:id="rId33"/>
    <p:sldId id="355" r:id="rId34"/>
    <p:sldId id="373" r:id="rId35"/>
    <p:sldId id="375" r:id="rId36"/>
    <p:sldId id="376" r:id="rId37"/>
    <p:sldId id="377" r:id="rId38"/>
    <p:sldId id="378" r:id="rId39"/>
    <p:sldId id="374" r:id="rId40"/>
    <p:sldId id="372" r:id="rId41"/>
    <p:sldId id="357" r:id="rId42"/>
    <p:sldId id="359" r:id="rId43"/>
    <p:sldId id="328" r:id="rId4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6747E090-9E5D-4EB6-B443-585732BC5325}">
          <p14:sldIdLst>
            <p14:sldId id="256"/>
          </p14:sldIdLst>
        </p14:section>
        <p14:section name="產品概述" id="{863B042E-6BD8-475E-82B4-7195981970AF}">
          <p14:sldIdLst>
            <p14:sldId id="350"/>
            <p14:sldId id="358"/>
            <p14:sldId id="258"/>
            <p14:sldId id="329"/>
          </p14:sldIdLst>
        </p14:section>
        <p14:section name="系統驗證" id="{A595E336-EC4F-45EF-9229-EE535E8829F2}">
          <p14:sldIdLst>
            <p14:sldId id="351"/>
            <p14:sldId id="330"/>
            <p14:sldId id="331"/>
          </p14:sldIdLst>
        </p14:section>
        <p14:section name="檔案屬性" id="{2CB84888-565D-4481-94F4-74F9AB4F216A}">
          <p14:sldIdLst>
            <p14:sldId id="352"/>
            <p14:sldId id="353"/>
            <p14:sldId id="363"/>
            <p14:sldId id="338"/>
            <p14:sldId id="339"/>
            <p14:sldId id="361"/>
          </p14:sldIdLst>
        </p14:section>
        <p14:section name="檔案管理" id="{272DC531-5E48-4010-9549-4DD3AF23066E}">
          <p14:sldIdLst>
            <p14:sldId id="354"/>
            <p14:sldId id="370"/>
            <p14:sldId id="333"/>
            <p14:sldId id="365"/>
            <p14:sldId id="371"/>
            <p14:sldId id="366"/>
            <p14:sldId id="367"/>
            <p14:sldId id="368"/>
            <p14:sldId id="334"/>
            <p14:sldId id="344"/>
            <p14:sldId id="335"/>
            <p14:sldId id="364"/>
            <p14:sldId id="379"/>
          </p14:sldIdLst>
        </p14:section>
        <p14:section name="系統版次進版說明" id="{D0E0243C-C132-4C95-9A39-1CEA01C869EE}">
          <p14:sldIdLst>
            <p14:sldId id="347"/>
            <p14:sldId id="345"/>
            <p14:sldId id="346"/>
            <p14:sldId id="348"/>
            <p14:sldId id="349"/>
          </p14:sldIdLst>
        </p14:section>
        <p14:section name="個人簽核" id="{092EEDD0-32C1-40E4-B8A8-2E65949CADAF}">
          <p14:sldIdLst>
            <p14:sldId id="355"/>
            <p14:sldId id="373"/>
            <p14:sldId id="375"/>
            <p14:sldId id="376"/>
            <p14:sldId id="377"/>
            <p14:sldId id="378"/>
            <p14:sldId id="374"/>
          </p14:sldIdLst>
        </p14:section>
        <p14:section name="實機操作" id="{AF487191-61CF-4951-B04B-81D71BCFC4D3}">
          <p14:sldIdLst>
            <p14:sldId id="372"/>
            <p14:sldId id="357"/>
          </p14:sldIdLst>
        </p14:section>
        <p14:section name="QA" id="{63DB9510-B085-4523-9CB9-FB5675A7E613}">
          <p14:sldIdLst>
            <p14:sldId id="359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m" initials="p" lastIdx="2" clrIdx="0">
    <p:extLst>
      <p:ext uri="{19B8F6BF-5375-455C-9EA6-DF929625EA0E}">
        <p15:presenceInfo xmlns:p15="http://schemas.microsoft.com/office/powerpoint/2012/main" userId="pl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0C0C0"/>
    <a:srgbClr val="33A8FF"/>
    <a:srgbClr val="000000"/>
    <a:srgbClr val="FFFFFF"/>
    <a:srgbClr val="D9D9D9"/>
    <a:srgbClr val="E84C22"/>
    <a:srgbClr val="AA3516"/>
    <a:srgbClr val="FEE9D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260" autoAdjust="0"/>
  </p:normalViewPr>
  <p:slideViewPr>
    <p:cSldViewPr snapToGrid="0">
      <p:cViewPr varScale="1">
        <p:scale>
          <a:sx n="141" d="100"/>
          <a:sy n="141" d="100"/>
        </p:scale>
        <p:origin x="605" y="91"/>
      </p:cViewPr>
      <p:guideLst>
        <p:guide orient="horz" pos="171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7F34E-50A6-4890-9327-DAF98E62B34C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7EEC922-7AD2-4DED-B8D9-93402E7E4D74}">
      <dgm:prSet phldrT="[文字]"/>
      <dgm:spPr/>
      <dgm:t>
        <a:bodyPr/>
        <a:lstStyle/>
        <a:p>
          <a:r>
            <a:rPr lang="zh-TW" altLang="en-US" dirty="0" smtClean="0"/>
            <a:t>系統身分</a:t>
          </a:r>
          <a:endParaRPr lang="zh-TW" altLang="en-US" dirty="0"/>
        </a:p>
      </dgm:t>
    </dgm:pt>
    <dgm:pt modelId="{84548058-3F19-4546-BB10-7356D667AC9C}" type="parTrans" cxnId="{06332B5F-DAA1-4820-9F17-834DD4FD1888}">
      <dgm:prSet/>
      <dgm:spPr/>
      <dgm:t>
        <a:bodyPr/>
        <a:lstStyle/>
        <a:p>
          <a:endParaRPr lang="zh-TW" altLang="en-US"/>
        </a:p>
      </dgm:t>
    </dgm:pt>
    <dgm:pt modelId="{661A1F5F-8729-4B4D-B7C4-AEE323347CFA}" type="sibTrans" cxnId="{06332B5F-DAA1-4820-9F17-834DD4FD1888}">
      <dgm:prSet/>
      <dgm:spPr/>
      <dgm:t>
        <a:bodyPr/>
        <a:lstStyle/>
        <a:p>
          <a:endParaRPr lang="zh-TW" altLang="en-US"/>
        </a:p>
      </dgm:t>
    </dgm:pt>
    <dgm:pt modelId="{2B6EAA74-EB47-4D61-91EC-58148690B962}">
      <dgm:prSet phldrT="[文字]" custT="1"/>
      <dgm:spPr/>
      <dgm:t>
        <a:bodyPr/>
        <a:lstStyle/>
        <a:p>
          <a:r>
            <a:rPr lang="zh-TW" altLang="en-US" sz="1200" dirty="0" smtClean="0"/>
            <a:t>登入</a:t>
          </a:r>
          <a:endParaRPr lang="zh-TW" altLang="en-US" sz="1200" dirty="0"/>
        </a:p>
      </dgm:t>
    </dgm:pt>
    <dgm:pt modelId="{C205B403-E7EB-4CF9-9B9C-A7AA7C1C9EC4}" type="parTrans" cxnId="{E158DFE0-4289-4A7C-9617-68ABF8F98EA6}">
      <dgm:prSet/>
      <dgm:spPr/>
      <dgm:t>
        <a:bodyPr/>
        <a:lstStyle/>
        <a:p>
          <a:endParaRPr lang="zh-TW" altLang="en-US"/>
        </a:p>
      </dgm:t>
    </dgm:pt>
    <dgm:pt modelId="{C0C7614C-5F28-4727-A96B-50AA5F700BE3}" type="sibTrans" cxnId="{E158DFE0-4289-4A7C-9617-68ABF8F98EA6}">
      <dgm:prSet/>
      <dgm:spPr/>
      <dgm:t>
        <a:bodyPr/>
        <a:lstStyle/>
        <a:p>
          <a:endParaRPr lang="zh-TW" altLang="en-US"/>
        </a:p>
      </dgm:t>
    </dgm:pt>
    <dgm:pt modelId="{CC4789F6-EB0A-42A7-A763-05FC28786944}">
      <dgm:prSet phldrT="[文字]" custT="1"/>
      <dgm:spPr/>
      <dgm:t>
        <a:bodyPr/>
        <a:lstStyle/>
        <a:p>
          <a:r>
            <a:rPr lang="zh-TW" altLang="en-US" sz="1200" dirty="0" smtClean="0"/>
            <a:t>登出</a:t>
          </a:r>
          <a:endParaRPr lang="zh-TW" altLang="en-US" sz="1200" dirty="0"/>
        </a:p>
      </dgm:t>
    </dgm:pt>
    <dgm:pt modelId="{B4FDECAF-EAA0-4CA0-B65A-521B7DD8B80A}" type="parTrans" cxnId="{48516C16-AFD9-4198-9CF2-77E57C1980C8}">
      <dgm:prSet/>
      <dgm:spPr/>
      <dgm:t>
        <a:bodyPr/>
        <a:lstStyle/>
        <a:p>
          <a:endParaRPr lang="zh-TW" altLang="en-US"/>
        </a:p>
      </dgm:t>
    </dgm:pt>
    <dgm:pt modelId="{66808C15-DF03-4263-A966-9A82DCC4B999}" type="sibTrans" cxnId="{48516C16-AFD9-4198-9CF2-77E57C1980C8}">
      <dgm:prSet/>
      <dgm:spPr/>
      <dgm:t>
        <a:bodyPr/>
        <a:lstStyle/>
        <a:p>
          <a:endParaRPr lang="zh-TW" altLang="en-US"/>
        </a:p>
      </dgm:t>
    </dgm:pt>
    <dgm:pt modelId="{DA005D2F-8D8B-4A65-8E41-CE4FC533FD38}">
      <dgm:prSet phldrT="[文字]"/>
      <dgm:spPr/>
      <dgm:t>
        <a:bodyPr/>
        <a:lstStyle/>
        <a:p>
          <a:r>
            <a:rPr lang="zh-TW" altLang="en-US" dirty="0" smtClean="0"/>
            <a:t>檔案管理</a:t>
          </a:r>
          <a:endParaRPr lang="zh-TW" altLang="en-US" dirty="0"/>
        </a:p>
      </dgm:t>
    </dgm:pt>
    <dgm:pt modelId="{EC11E901-AD83-407A-A201-0A077067C1C0}" type="parTrans" cxnId="{03C6CAD8-A078-4ECC-A4B2-80124BBB8AA7}">
      <dgm:prSet/>
      <dgm:spPr/>
      <dgm:t>
        <a:bodyPr/>
        <a:lstStyle/>
        <a:p>
          <a:endParaRPr lang="zh-TW" altLang="en-US"/>
        </a:p>
      </dgm:t>
    </dgm:pt>
    <dgm:pt modelId="{5B18C4C0-25DA-40CC-A057-25778A252712}" type="sibTrans" cxnId="{03C6CAD8-A078-4ECC-A4B2-80124BBB8AA7}">
      <dgm:prSet/>
      <dgm:spPr/>
      <dgm:t>
        <a:bodyPr/>
        <a:lstStyle/>
        <a:p>
          <a:endParaRPr lang="zh-TW" altLang="en-US"/>
        </a:p>
      </dgm:t>
    </dgm:pt>
    <dgm:pt modelId="{0A83BC86-2B70-49B4-B16A-E16013865D67}">
      <dgm:prSet phldrT="[文字]"/>
      <dgm:spPr/>
      <dgm:t>
        <a:bodyPr/>
        <a:lstStyle/>
        <a:p>
          <a:r>
            <a:rPr lang="zh-TW" altLang="en-US" dirty="0" smtClean="0"/>
            <a:t>簽入</a:t>
          </a:r>
          <a:r>
            <a:rPr lang="en-US" altLang="zh-TW" dirty="0" smtClean="0"/>
            <a:t>/</a:t>
          </a:r>
          <a:r>
            <a:rPr lang="zh-TW" altLang="en-US" dirty="0" smtClean="0"/>
            <a:t>儲存</a:t>
          </a:r>
          <a:endParaRPr lang="zh-TW" altLang="en-US" dirty="0"/>
        </a:p>
      </dgm:t>
    </dgm:pt>
    <dgm:pt modelId="{6F9D1413-4F86-4EBD-8E21-4D616915A5DA}" type="parTrans" cxnId="{16C90CC8-F102-42E9-9CAF-77896E6EF146}">
      <dgm:prSet/>
      <dgm:spPr/>
      <dgm:t>
        <a:bodyPr/>
        <a:lstStyle/>
        <a:p>
          <a:endParaRPr lang="zh-TW" altLang="en-US"/>
        </a:p>
      </dgm:t>
    </dgm:pt>
    <dgm:pt modelId="{08C76136-183E-4B1D-B1FE-D0943F478457}" type="sibTrans" cxnId="{16C90CC8-F102-42E9-9CAF-77896E6EF146}">
      <dgm:prSet/>
      <dgm:spPr/>
      <dgm:t>
        <a:bodyPr/>
        <a:lstStyle/>
        <a:p>
          <a:endParaRPr lang="zh-TW" altLang="en-US"/>
        </a:p>
      </dgm:t>
    </dgm:pt>
    <dgm:pt modelId="{DEBAE258-43A0-4249-AF1F-89C1D0927E0D}">
      <dgm:prSet phldrT="[文字]"/>
      <dgm:spPr/>
      <dgm:t>
        <a:bodyPr/>
        <a:lstStyle/>
        <a:p>
          <a:r>
            <a:rPr lang="en-US" altLang="zh-TW" dirty="0" smtClean="0"/>
            <a:t>3D</a:t>
          </a:r>
          <a:r>
            <a:rPr lang="zh-TW" altLang="en-US" dirty="0" smtClean="0"/>
            <a:t>結構簽入</a:t>
          </a:r>
          <a:r>
            <a:rPr lang="en-US" altLang="zh-TW" dirty="0" smtClean="0"/>
            <a:t>(</a:t>
          </a:r>
          <a:r>
            <a:rPr lang="zh-TW" altLang="en-US" dirty="0" smtClean="0"/>
            <a:t>含</a:t>
          </a:r>
          <a:r>
            <a:rPr lang="en-US" altLang="zh-TW" dirty="0" smtClean="0"/>
            <a:t>3D</a:t>
          </a:r>
          <a:r>
            <a:rPr lang="zh-TW" altLang="en-US" dirty="0" smtClean="0"/>
            <a:t> </a:t>
          </a:r>
          <a:r>
            <a:rPr lang="en-US" altLang="zh-TW" dirty="0" smtClean="0"/>
            <a:t>PDF)</a:t>
          </a:r>
          <a:endParaRPr lang="zh-TW" altLang="en-US" dirty="0"/>
        </a:p>
      </dgm:t>
    </dgm:pt>
    <dgm:pt modelId="{73906FBF-35AC-412F-89E9-1094CDD67E18}" type="parTrans" cxnId="{3BE94242-44E7-42B6-968C-36E749DCE07F}">
      <dgm:prSet/>
      <dgm:spPr/>
      <dgm:t>
        <a:bodyPr/>
        <a:lstStyle/>
        <a:p>
          <a:endParaRPr lang="zh-TW" altLang="en-US"/>
        </a:p>
      </dgm:t>
    </dgm:pt>
    <dgm:pt modelId="{44A6FAEA-CAC9-4DC2-A2CD-ECF96F777243}" type="sibTrans" cxnId="{3BE94242-44E7-42B6-968C-36E749DCE07F}">
      <dgm:prSet/>
      <dgm:spPr/>
      <dgm:t>
        <a:bodyPr/>
        <a:lstStyle/>
        <a:p>
          <a:endParaRPr lang="zh-TW" altLang="en-US"/>
        </a:p>
      </dgm:t>
    </dgm:pt>
    <dgm:pt modelId="{940F4B1A-7695-41CC-A77A-79412A916AEF}">
      <dgm:prSet phldrT="[文字]"/>
      <dgm:spPr/>
      <dgm:t>
        <a:bodyPr/>
        <a:lstStyle/>
        <a:p>
          <a:r>
            <a:rPr lang="en-US" altLang="zh-TW" dirty="0" smtClean="0"/>
            <a:t>2D</a:t>
          </a:r>
          <a:r>
            <a:rPr lang="zh-TW" altLang="en-US" dirty="0" smtClean="0"/>
            <a:t>工程圖簽入</a:t>
          </a:r>
          <a:r>
            <a:rPr lang="en-US" altLang="zh-TW" dirty="0" smtClean="0"/>
            <a:t>(</a:t>
          </a:r>
          <a:r>
            <a:rPr lang="zh-TW" altLang="en-US" dirty="0" smtClean="0"/>
            <a:t>含</a:t>
          </a:r>
          <a:r>
            <a:rPr lang="en-US" altLang="zh-TW" dirty="0" smtClean="0"/>
            <a:t>PDF)</a:t>
          </a:r>
          <a:endParaRPr lang="zh-TW" altLang="en-US" dirty="0"/>
        </a:p>
      </dgm:t>
    </dgm:pt>
    <dgm:pt modelId="{1F86C67D-6117-4820-8C02-566A19B6E860}" type="parTrans" cxnId="{DF3E95F8-851F-452C-81A3-9BB6261DF19D}">
      <dgm:prSet/>
      <dgm:spPr/>
      <dgm:t>
        <a:bodyPr/>
        <a:lstStyle/>
        <a:p>
          <a:endParaRPr lang="zh-TW" altLang="en-US"/>
        </a:p>
      </dgm:t>
    </dgm:pt>
    <dgm:pt modelId="{DF68658E-7E6F-4D05-A675-8A034C5EC22F}" type="sibTrans" cxnId="{DF3E95F8-851F-452C-81A3-9BB6261DF19D}">
      <dgm:prSet/>
      <dgm:spPr/>
      <dgm:t>
        <a:bodyPr/>
        <a:lstStyle/>
        <a:p>
          <a:endParaRPr lang="zh-TW" altLang="en-US"/>
        </a:p>
      </dgm:t>
    </dgm:pt>
    <dgm:pt modelId="{6DA61FBB-EB6E-4367-A936-B0EE68D6D858}">
      <dgm:prSet phldrT="[文字]"/>
      <dgm:spPr/>
      <dgm:t>
        <a:bodyPr/>
        <a:lstStyle/>
        <a:p>
          <a:r>
            <a:rPr lang="zh-TW" altLang="en-US" dirty="0" smtClean="0"/>
            <a:t>簽出</a:t>
          </a:r>
          <a:r>
            <a:rPr lang="en-US" altLang="zh-TW" dirty="0" smtClean="0"/>
            <a:t>/</a:t>
          </a:r>
          <a:r>
            <a:rPr lang="zh-TW" altLang="en-US" dirty="0" smtClean="0"/>
            <a:t>下載</a:t>
          </a:r>
          <a:endParaRPr lang="zh-TW" altLang="en-US" dirty="0"/>
        </a:p>
      </dgm:t>
    </dgm:pt>
    <dgm:pt modelId="{A8C81CD4-6172-4E6D-8D17-448D65D2BD92}" type="parTrans" cxnId="{D59893B0-FC37-4A77-BC36-2E723D763051}">
      <dgm:prSet/>
      <dgm:spPr/>
      <dgm:t>
        <a:bodyPr/>
        <a:lstStyle/>
        <a:p>
          <a:endParaRPr lang="zh-TW" altLang="en-US"/>
        </a:p>
      </dgm:t>
    </dgm:pt>
    <dgm:pt modelId="{BB504612-B158-4A95-8FC4-3B67F16A02C6}" type="sibTrans" cxnId="{D59893B0-FC37-4A77-BC36-2E723D763051}">
      <dgm:prSet/>
      <dgm:spPr/>
      <dgm:t>
        <a:bodyPr/>
        <a:lstStyle/>
        <a:p>
          <a:endParaRPr lang="zh-TW" altLang="en-US"/>
        </a:p>
      </dgm:t>
    </dgm:pt>
    <dgm:pt modelId="{5E1CECE9-EE7E-4569-A564-339DA1D3D565}">
      <dgm:prSet phldrT="[文字]"/>
      <dgm:spPr/>
      <dgm:t>
        <a:bodyPr/>
        <a:lstStyle/>
        <a:p>
          <a:r>
            <a:rPr lang="zh-TW" altLang="en-US" dirty="0" smtClean="0"/>
            <a:t>檔案屬性</a:t>
          </a:r>
          <a:endParaRPr lang="zh-TW" altLang="en-US" dirty="0"/>
        </a:p>
      </dgm:t>
    </dgm:pt>
    <dgm:pt modelId="{D441285A-CD23-4C2F-8319-3AC38FFAF8B9}" type="parTrans" cxnId="{DD1C4085-C6F1-44DA-BF66-E388EDD6D86A}">
      <dgm:prSet/>
      <dgm:spPr/>
      <dgm:t>
        <a:bodyPr/>
        <a:lstStyle/>
        <a:p>
          <a:endParaRPr lang="zh-TW" altLang="en-US"/>
        </a:p>
      </dgm:t>
    </dgm:pt>
    <dgm:pt modelId="{C0246E8A-A9C1-48CA-A5AD-6964D0965591}" type="sibTrans" cxnId="{DD1C4085-C6F1-44DA-BF66-E388EDD6D86A}">
      <dgm:prSet/>
      <dgm:spPr/>
      <dgm:t>
        <a:bodyPr/>
        <a:lstStyle/>
        <a:p>
          <a:endParaRPr lang="zh-TW" altLang="en-US"/>
        </a:p>
      </dgm:t>
    </dgm:pt>
    <dgm:pt modelId="{E91A29B5-505A-4037-A18F-EAFB616BFA19}">
      <dgm:prSet phldrT="[文字]" custT="1"/>
      <dgm:spPr/>
      <dgm:t>
        <a:bodyPr/>
        <a:lstStyle/>
        <a:p>
          <a:r>
            <a:rPr lang="zh-TW" altLang="en-US" sz="1200" dirty="0" smtClean="0"/>
            <a:t>圖檔維護屬性</a:t>
          </a:r>
          <a:endParaRPr lang="zh-TW" altLang="en-US" sz="1200" dirty="0"/>
        </a:p>
      </dgm:t>
    </dgm:pt>
    <dgm:pt modelId="{A20C9309-B28D-41DB-9020-8995DE9A7815}" type="parTrans" cxnId="{52E5E3B2-8052-462B-B2E7-9BFC603B3EA5}">
      <dgm:prSet/>
      <dgm:spPr/>
      <dgm:t>
        <a:bodyPr/>
        <a:lstStyle/>
        <a:p>
          <a:endParaRPr lang="zh-TW" altLang="en-US"/>
        </a:p>
      </dgm:t>
    </dgm:pt>
    <dgm:pt modelId="{48A48AC9-8E8D-4CC0-BE3E-A3BEA1E8C399}" type="sibTrans" cxnId="{52E5E3B2-8052-462B-B2E7-9BFC603B3EA5}">
      <dgm:prSet/>
      <dgm:spPr/>
      <dgm:t>
        <a:bodyPr/>
        <a:lstStyle/>
        <a:p>
          <a:endParaRPr lang="zh-TW" altLang="en-US"/>
        </a:p>
      </dgm:t>
    </dgm:pt>
    <dgm:pt modelId="{61CE3444-5ACB-4F2E-B0F7-1E4A4635BE67}">
      <dgm:prSet phldrT="[文字]"/>
      <dgm:spPr/>
      <dgm:t>
        <a:bodyPr/>
        <a:lstStyle/>
        <a:p>
          <a:r>
            <a:rPr lang="en-US" altLang="zh-TW" dirty="0" smtClean="0"/>
            <a:t>3D</a:t>
          </a:r>
          <a:r>
            <a:rPr lang="zh-TW" altLang="en-US" dirty="0" smtClean="0"/>
            <a:t>結構簽出</a:t>
          </a:r>
          <a:endParaRPr lang="zh-TW" altLang="en-US" dirty="0"/>
        </a:p>
      </dgm:t>
    </dgm:pt>
    <dgm:pt modelId="{53685B0F-65D5-4564-B845-41A1F1B6CCE2}" type="parTrans" cxnId="{F4A1351D-5314-4C54-949D-CEEEC33B27D5}">
      <dgm:prSet/>
      <dgm:spPr/>
      <dgm:t>
        <a:bodyPr/>
        <a:lstStyle/>
        <a:p>
          <a:endParaRPr lang="zh-TW" altLang="en-US"/>
        </a:p>
      </dgm:t>
    </dgm:pt>
    <dgm:pt modelId="{2F52F90C-7A0C-467E-B75E-36EDB1F1C070}" type="sibTrans" cxnId="{F4A1351D-5314-4C54-949D-CEEEC33B27D5}">
      <dgm:prSet/>
      <dgm:spPr/>
      <dgm:t>
        <a:bodyPr/>
        <a:lstStyle/>
        <a:p>
          <a:endParaRPr lang="zh-TW" altLang="en-US"/>
        </a:p>
      </dgm:t>
    </dgm:pt>
    <dgm:pt modelId="{8E67EAA7-7310-4CB6-9564-2CCBD96BDD06}">
      <dgm:prSet phldrT="[文字]" custT="1"/>
      <dgm:spPr/>
      <dgm:t>
        <a:bodyPr/>
        <a:lstStyle/>
        <a:p>
          <a:r>
            <a:rPr lang="en-US" altLang="zh-TW" sz="1200" dirty="0" smtClean="0"/>
            <a:t>Aras</a:t>
          </a:r>
          <a:r>
            <a:rPr lang="zh-TW" altLang="en-US" sz="1200" dirty="0" smtClean="0"/>
            <a:t>屬性編輯器</a:t>
          </a:r>
          <a:endParaRPr lang="zh-TW" altLang="en-US" sz="1200" dirty="0"/>
        </a:p>
      </dgm:t>
    </dgm:pt>
    <dgm:pt modelId="{441B1A2A-067E-4535-ADFB-E520CE1B4389}" type="parTrans" cxnId="{202F0307-D1CE-4EC3-B52F-9C7FBB80EB87}">
      <dgm:prSet/>
      <dgm:spPr/>
      <dgm:t>
        <a:bodyPr/>
        <a:lstStyle/>
        <a:p>
          <a:endParaRPr lang="zh-TW" altLang="en-US"/>
        </a:p>
      </dgm:t>
    </dgm:pt>
    <dgm:pt modelId="{EA1ED08F-DE4F-4A6F-B391-1FE11474AE70}" type="sibTrans" cxnId="{202F0307-D1CE-4EC3-B52F-9C7FBB80EB87}">
      <dgm:prSet/>
      <dgm:spPr/>
      <dgm:t>
        <a:bodyPr/>
        <a:lstStyle/>
        <a:p>
          <a:endParaRPr lang="zh-TW" altLang="en-US"/>
        </a:p>
      </dgm:t>
    </dgm:pt>
    <dgm:pt modelId="{45B3634C-9F1F-4E77-B7C1-A459B15575DD}">
      <dgm:prSet phldrT="[文字]" custT="1"/>
      <dgm:spPr/>
      <dgm:t>
        <a:bodyPr/>
        <a:lstStyle/>
        <a:p>
          <a:r>
            <a:rPr lang="en-US" altLang="zh-TW" sz="1200" dirty="0" smtClean="0"/>
            <a:t>Aras</a:t>
          </a:r>
          <a:r>
            <a:rPr lang="zh-TW" altLang="en-US" sz="1200" dirty="0" smtClean="0"/>
            <a:t>領號</a:t>
          </a:r>
          <a:endParaRPr lang="zh-TW" altLang="en-US" sz="1200" dirty="0"/>
        </a:p>
      </dgm:t>
    </dgm:pt>
    <dgm:pt modelId="{8FE69C62-08B3-491D-8B2E-3FE1D310E0CD}" type="parTrans" cxnId="{96158641-4CFA-4CD6-83FC-FD7146CACA09}">
      <dgm:prSet/>
      <dgm:spPr/>
      <dgm:t>
        <a:bodyPr/>
        <a:lstStyle/>
        <a:p>
          <a:endParaRPr lang="zh-TW" altLang="en-US"/>
        </a:p>
      </dgm:t>
    </dgm:pt>
    <dgm:pt modelId="{6E264168-CC9D-4E10-814E-D83DA42722CF}" type="sibTrans" cxnId="{96158641-4CFA-4CD6-83FC-FD7146CACA09}">
      <dgm:prSet/>
      <dgm:spPr/>
      <dgm:t>
        <a:bodyPr/>
        <a:lstStyle/>
        <a:p>
          <a:endParaRPr lang="zh-TW" altLang="en-US"/>
        </a:p>
      </dgm:t>
    </dgm:pt>
    <dgm:pt modelId="{426C7257-356D-4B9C-8636-B829DA1F8720}">
      <dgm:prSet phldrT="[文字]"/>
      <dgm:spPr/>
      <dgm:t>
        <a:bodyPr/>
        <a:lstStyle/>
        <a:p>
          <a:r>
            <a:rPr lang="zh-TW" altLang="en-US" dirty="0" smtClean="0"/>
            <a:t>系統工具</a:t>
          </a:r>
          <a:endParaRPr lang="zh-TW" altLang="en-US" dirty="0"/>
        </a:p>
      </dgm:t>
    </dgm:pt>
    <dgm:pt modelId="{44E01C4B-CAFF-4CE4-A0FB-500ED344F5A2}" type="parTrans" cxnId="{E13FDC15-5ED9-427A-84BD-B325C54336EB}">
      <dgm:prSet/>
      <dgm:spPr/>
      <dgm:t>
        <a:bodyPr/>
        <a:lstStyle/>
        <a:p>
          <a:endParaRPr lang="zh-TW" altLang="en-US"/>
        </a:p>
      </dgm:t>
    </dgm:pt>
    <dgm:pt modelId="{1C07725C-D6F2-4E30-A085-4EAA72728B98}" type="sibTrans" cxnId="{E13FDC15-5ED9-427A-84BD-B325C54336EB}">
      <dgm:prSet/>
      <dgm:spPr/>
      <dgm:t>
        <a:bodyPr/>
        <a:lstStyle/>
        <a:p>
          <a:endParaRPr lang="zh-TW" altLang="en-US"/>
        </a:p>
      </dgm:t>
    </dgm:pt>
    <dgm:pt modelId="{72635E29-5715-4C22-98FA-AFD77663DD95}">
      <dgm:prSet phldrT="[文字]" custT="1"/>
      <dgm:spPr/>
      <dgm:t>
        <a:bodyPr/>
        <a:lstStyle/>
        <a:p>
          <a:r>
            <a:rPr lang="zh-TW" altLang="en-US" sz="1200" dirty="0" smtClean="0"/>
            <a:t>清除屬性</a:t>
          </a:r>
          <a:endParaRPr lang="zh-TW" altLang="en-US" sz="1200" dirty="0"/>
        </a:p>
      </dgm:t>
    </dgm:pt>
    <dgm:pt modelId="{23099A64-9B1F-4E8B-A074-DE3C8FB85DA1}" type="parTrans" cxnId="{D25A7104-D359-49D0-A1D8-849D34F16289}">
      <dgm:prSet/>
      <dgm:spPr/>
      <dgm:t>
        <a:bodyPr/>
        <a:lstStyle/>
        <a:p>
          <a:endParaRPr lang="zh-TW" altLang="en-US"/>
        </a:p>
      </dgm:t>
    </dgm:pt>
    <dgm:pt modelId="{F02A49C5-F46F-499D-90D7-3392E31E4A46}" type="sibTrans" cxnId="{D25A7104-D359-49D0-A1D8-849D34F16289}">
      <dgm:prSet/>
      <dgm:spPr/>
      <dgm:t>
        <a:bodyPr/>
        <a:lstStyle/>
        <a:p>
          <a:endParaRPr lang="zh-TW" altLang="en-US"/>
        </a:p>
      </dgm:t>
    </dgm:pt>
    <dgm:pt modelId="{C637051A-CA3B-4C5F-A7C0-76AB886B14A4}">
      <dgm:prSet phldrT="[文字]" custT="1"/>
      <dgm:spPr/>
      <dgm:t>
        <a:bodyPr/>
        <a:lstStyle/>
        <a:p>
          <a:r>
            <a:rPr lang="zh-TW" altLang="en-US" sz="1200" dirty="0" smtClean="0"/>
            <a:t>問題回報</a:t>
          </a:r>
          <a:endParaRPr lang="zh-TW" altLang="en-US" sz="1200" dirty="0"/>
        </a:p>
      </dgm:t>
    </dgm:pt>
    <dgm:pt modelId="{23BF0414-8A70-4BF4-966A-A4E137370D94}" type="parTrans" cxnId="{4E7BA680-3CE2-4BBA-AAAC-433A605219B1}">
      <dgm:prSet/>
      <dgm:spPr/>
      <dgm:t>
        <a:bodyPr/>
        <a:lstStyle/>
        <a:p>
          <a:endParaRPr lang="zh-TW" altLang="en-US"/>
        </a:p>
      </dgm:t>
    </dgm:pt>
    <dgm:pt modelId="{E44347DF-15AD-46CE-992E-D8B280FCDABD}" type="sibTrans" cxnId="{4E7BA680-3CE2-4BBA-AAAC-433A605219B1}">
      <dgm:prSet/>
      <dgm:spPr/>
      <dgm:t>
        <a:bodyPr/>
        <a:lstStyle/>
        <a:p>
          <a:endParaRPr lang="zh-TW" altLang="en-US"/>
        </a:p>
      </dgm:t>
    </dgm:pt>
    <dgm:pt modelId="{D9E3AC69-8A73-4DF3-A7DE-19E7E0B30C89}">
      <dgm:prSet phldrT="[文字]" custT="1"/>
      <dgm:spPr/>
      <dgm:t>
        <a:bodyPr/>
        <a:lstStyle/>
        <a:p>
          <a:r>
            <a:rPr lang="zh-TW" altLang="en-US" sz="1200" dirty="0" smtClean="0"/>
            <a:t>系統更新</a:t>
          </a:r>
          <a:endParaRPr lang="zh-TW" altLang="en-US" sz="1200" dirty="0"/>
        </a:p>
      </dgm:t>
    </dgm:pt>
    <dgm:pt modelId="{AA2DAD79-A6F8-4E0B-9939-C415F101A8A9}" type="parTrans" cxnId="{2822255A-3BEF-40EA-B802-7A0CDFB01EFB}">
      <dgm:prSet/>
      <dgm:spPr/>
      <dgm:t>
        <a:bodyPr/>
        <a:lstStyle/>
        <a:p>
          <a:endParaRPr lang="zh-TW" altLang="en-US"/>
        </a:p>
      </dgm:t>
    </dgm:pt>
    <dgm:pt modelId="{CFFE72D1-67F2-4CB2-ADBC-8B825A9CBEC7}" type="sibTrans" cxnId="{2822255A-3BEF-40EA-B802-7A0CDFB01EFB}">
      <dgm:prSet/>
      <dgm:spPr/>
      <dgm:t>
        <a:bodyPr/>
        <a:lstStyle/>
        <a:p>
          <a:endParaRPr lang="zh-TW" altLang="en-US"/>
        </a:p>
      </dgm:t>
    </dgm:pt>
    <dgm:pt modelId="{404E0B17-60B0-484B-8942-279AF5E1C19E}">
      <dgm:prSet phldrT="[文字]"/>
      <dgm:spPr/>
      <dgm:t>
        <a:bodyPr/>
        <a:lstStyle/>
        <a:p>
          <a:r>
            <a:rPr lang="en-US" altLang="zh-TW" dirty="0" smtClean="0"/>
            <a:t>2D</a:t>
          </a:r>
          <a:r>
            <a:rPr lang="zh-TW" altLang="en-US" dirty="0" smtClean="0"/>
            <a:t>工程圖簽出</a:t>
          </a:r>
          <a:endParaRPr lang="zh-TW" altLang="en-US" dirty="0"/>
        </a:p>
      </dgm:t>
    </dgm:pt>
    <dgm:pt modelId="{C4C8599B-AD2E-4C54-8AC8-90A6A8340605}" type="parTrans" cxnId="{49686E2E-C05A-4535-8AAF-EC770AFECC90}">
      <dgm:prSet/>
      <dgm:spPr/>
      <dgm:t>
        <a:bodyPr/>
        <a:lstStyle/>
        <a:p>
          <a:endParaRPr lang="zh-TW" altLang="en-US"/>
        </a:p>
      </dgm:t>
    </dgm:pt>
    <dgm:pt modelId="{BAF3CB82-163D-4F53-96EB-EE36C510A438}" type="sibTrans" cxnId="{49686E2E-C05A-4535-8AAF-EC770AFECC90}">
      <dgm:prSet/>
      <dgm:spPr/>
      <dgm:t>
        <a:bodyPr/>
        <a:lstStyle/>
        <a:p>
          <a:endParaRPr lang="zh-TW" altLang="en-US"/>
        </a:p>
      </dgm:t>
    </dgm:pt>
    <dgm:pt modelId="{DB054C43-BF81-4A77-B3B9-CF8DF4A9468B}">
      <dgm:prSet phldrT="[文字]"/>
      <dgm:spPr/>
      <dgm:t>
        <a:bodyPr/>
        <a:lstStyle/>
        <a:p>
          <a:r>
            <a:rPr lang="zh-TW" altLang="en-US" dirty="0" smtClean="0"/>
            <a:t>組態簽入</a:t>
          </a:r>
          <a:endParaRPr lang="zh-TW" altLang="en-US" dirty="0"/>
        </a:p>
      </dgm:t>
    </dgm:pt>
    <dgm:pt modelId="{C95B83D0-1EC0-476A-B8DA-A2B7587E6C13}" type="parTrans" cxnId="{34E553BD-E13F-49ED-AA68-3966853FD1CA}">
      <dgm:prSet/>
      <dgm:spPr/>
      <dgm:t>
        <a:bodyPr/>
        <a:lstStyle/>
        <a:p>
          <a:endParaRPr lang="zh-TW" altLang="en-US"/>
        </a:p>
      </dgm:t>
    </dgm:pt>
    <dgm:pt modelId="{EB596BA9-AAFA-405E-B969-AD4DAEBEFF7D}" type="sibTrans" cxnId="{34E553BD-E13F-49ED-AA68-3966853FD1CA}">
      <dgm:prSet/>
      <dgm:spPr/>
      <dgm:t>
        <a:bodyPr/>
        <a:lstStyle/>
        <a:p>
          <a:endParaRPr lang="zh-TW" altLang="en-US"/>
        </a:p>
      </dgm:t>
    </dgm:pt>
    <dgm:pt modelId="{D6F50FA3-67F3-4481-B530-977140368109}">
      <dgm:prSet phldrT="[文字]" custT="1"/>
      <dgm:spPr/>
      <dgm:t>
        <a:bodyPr/>
        <a:lstStyle/>
        <a:p>
          <a:r>
            <a:rPr lang="zh-TW" altLang="en-US" sz="1600" dirty="0" smtClean="0"/>
            <a:t>個人簽核</a:t>
          </a:r>
          <a:endParaRPr lang="zh-TW" altLang="en-US" sz="1600" dirty="0"/>
        </a:p>
      </dgm:t>
    </dgm:pt>
    <dgm:pt modelId="{BD7E95F5-AAB7-41BB-B3F8-D9DFEAFC39CD}" type="parTrans" cxnId="{3DCD4470-6B97-448C-8D7E-918FC73154B2}">
      <dgm:prSet/>
      <dgm:spPr/>
      <dgm:t>
        <a:bodyPr/>
        <a:lstStyle/>
        <a:p>
          <a:endParaRPr lang="zh-TW" altLang="en-US"/>
        </a:p>
      </dgm:t>
    </dgm:pt>
    <dgm:pt modelId="{D2C26881-49E2-453E-B0A8-9613E387E5D3}" type="sibTrans" cxnId="{3DCD4470-6B97-448C-8D7E-918FC73154B2}">
      <dgm:prSet/>
      <dgm:spPr/>
      <dgm:t>
        <a:bodyPr/>
        <a:lstStyle/>
        <a:p>
          <a:endParaRPr lang="zh-TW" altLang="en-US"/>
        </a:p>
      </dgm:t>
    </dgm:pt>
    <dgm:pt modelId="{1B3FB6AE-4372-4E63-B67C-F7E3681F9758}">
      <dgm:prSet phldrT="[文字]" custT="1"/>
      <dgm:spPr/>
      <dgm:t>
        <a:bodyPr/>
        <a:lstStyle/>
        <a:p>
          <a:r>
            <a:rPr lang="zh-TW" altLang="en-US" sz="1200" dirty="0" smtClean="0"/>
            <a:t>建立送審單</a:t>
          </a:r>
          <a:endParaRPr lang="zh-TW" altLang="en-US" sz="1200" dirty="0"/>
        </a:p>
      </dgm:t>
    </dgm:pt>
    <dgm:pt modelId="{DFEF2DCD-688C-4AA7-AC9E-8707FED1FBBC}" type="parTrans" cxnId="{50703327-C99C-4260-A7BF-10CFB70352A6}">
      <dgm:prSet/>
      <dgm:spPr/>
      <dgm:t>
        <a:bodyPr/>
        <a:lstStyle/>
        <a:p>
          <a:endParaRPr lang="zh-TW" altLang="en-US"/>
        </a:p>
      </dgm:t>
    </dgm:pt>
    <dgm:pt modelId="{8ED3EDFB-9BC1-4C27-968D-165AD072685B}" type="sibTrans" cxnId="{50703327-C99C-4260-A7BF-10CFB70352A6}">
      <dgm:prSet/>
      <dgm:spPr/>
      <dgm:t>
        <a:bodyPr/>
        <a:lstStyle/>
        <a:p>
          <a:endParaRPr lang="zh-TW" altLang="en-US"/>
        </a:p>
      </dgm:t>
    </dgm:pt>
    <dgm:pt modelId="{2679C64D-406C-41E6-9037-F0316F5D5B81}">
      <dgm:prSet phldrT="[文字]" custT="1"/>
      <dgm:spPr/>
      <dgm:t>
        <a:bodyPr/>
        <a:lstStyle/>
        <a:p>
          <a:r>
            <a:rPr lang="zh-TW" altLang="en-US" sz="1200" dirty="0" smtClean="0"/>
            <a:t>簽審作業</a:t>
          </a:r>
          <a:endParaRPr lang="zh-TW" altLang="en-US" sz="1200" dirty="0"/>
        </a:p>
      </dgm:t>
    </dgm:pt>
    <dgm:pt modelId="{43BCC0AB-E084-443E-A68F-ADBAB77D3547}" type="parTrans" cxnId="{DF81422A-3556-4AD7-8A78-69940AB3B50F}">
      <dgm:prSet/>
      <dgm:spPr/>
      <dgm:t>
        <a:bodyPr/>
        <a:lstStyle/>
        <a:p>
          <a:endParaRPr lang="zh-TW" altLang="en-US"/>
        </a:p>
      </dgm:t>
    </dgm:pt>
    <dgm:pt modelId="{72FF9F30-D8DE-437A-A3C0-12485B3F9663}" type="sibTrans" cxnId="{DF81422A-3556-4AD7-8A78-69940AB3B50F}">
      <dgm:prSet/>
      <dgm:spPr/>
      <dgm:t>
        <a:bodyPr/>
        <a:lstStyle/>
        <a:p>
          <a:endParaRPr lang="zh-TW" altLang="en-US"/>
        </a:p>
      </dgm:t>
    </dgm:pt>
    <dgm:pt modelId="{A8C5A7CB-8EBD-4042-AB55-3B618D187D9C}">
      <dgm:prSet phldrT="[文字]" custT="1"/>
      <dgm:spPr/>
      <dgm:t>
        <a:bodyPr/>
        <a:lstStyle/>
        <a:p>
          <a:r>
            <a:rPr lang="zh-TW" altLang="en-US" sz="1200" dirty="0" smtClean="0"/>
            <a:t>簽出送審圖檔</a:t>
          </a:r>
          <a:endParaRPr lang="zh-TW" altLang="en-US" sz="1200" dirty="0"/>
        </a:p>
      </dgm:t>
    </dgm:pt>
    <dgm:pt modelId="{EB671ED7-87C3-42D2-8A71-61CEC6A107EA}" type="parTrans" cxnId="{85E67360-DCDA-4E94-B179-6D527DBB7B3D}">
      <dgm:prSet/>
      <dgm:spPr/>
      <dgm:t>
        <a:bodyPr/>
        <a:lstStyle/>
        <a:p>
          <a:endParaRPr lang="zh-TW" altLang="en-US"/>
        </a:p>
      </dgm:t>
    </dgm:pt>
    <dgm:pt modelId="{53B7F3B8-9EB8-48DF-94BE-208603EA187C}" type="sibTrans" cxnId="{85E67360-DCDA-4E94-B179-6D527DBB7B3D}">
      <dgm:prSet/>
      <dgm:spPr/>
      <dgm:t>
        <a:bodyPr/>
        <a:lstStyle/>
        <a:p>
          <a:endParaRPr lang="zh-TW" altLang="en-US"/>
        </a:p>
      </dgm:t>
    </dgm:pt>
    <dgm:pt modelId="{7CA00EDF-49E4-4608-BDA9-79947E39DB65}" type="pres">
      <dgm:prSet presAssocID="{0257F34E-50A6-4890-9327-DAF98E62B34C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8DF84D6-6E53-4C1E-9B5C-3D980C956E13}" type="pres">
      <dgm:prSet presAssocID="{07EEC922-7AD2-4DED-B8D9-93402E7E4D74}" presName="compNode" presStyleCnt="0"/>
      <dgm:spPr/>
    </dgm:pt>
    <dgm:pt modelId="{ACC4D973-E31C-4705-90D7-2D18B503D0E9}" type="pres">
      <dgm:prSet presAssocID="{07EEC922-7AD2-4DED-B8D9-93402E7E4D74}" presName="childRect" presStyleLbl="bgAcc1" presStyleIdx="0" presStyleCnt="5" custLinFactY="82505" custLinFactNeighborX="-28334" custLinFactNeighborY="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05C3BF-7CD7-42EC-B50B-8B43FF05648C}" type="pres">
      <dgm:prSet presAssocID="{07EEC922-7AD2-4DED-B8D9-93402E7E4D7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EC5D722-2168-45C5-9F76-ABBB4A9F6E60}" type="pres">
      <dgm:prSet presAssocID="{07EEC922-7AD2-4DED-B8D9-93402E7E4D74}" presName="parentRect" presStyleLbl="alignNode1" presStyleIdx="0" presStyleCnt="5" custLinFactY="200000" custLinFactNeighborX="-28334" custLinFactNeighborY="228083"/>
      <dgm:spPr/>
      <dgm:t>
        <a:bodyPr/>
        <a:lstStyle/>
        <a:p>
          <a:endParaRPr lang="zh-TW" altLang="en-US"/>
        </a:p>
      </dgm:t>
    </dgm:pt>
    <dgm:pt modelId="{4159F082-65A6-4199-B582-9FE8C3EEF301}" type="pres">
      <dgm:prSet presAssocID="{07EEC922-7AD2-4DED-B8D9-93402E7E4D74}" presName="adorn" presStyleLbl="fgAccFollowNode1" presStyleIdx="0" presStyleCnt="5" custLinFactY="191180" custLinFactNeighborX="-81437" custLinFactNeighborY="20000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39DCAE2E-9C11-408A-B8B1-6FC44F35F0FB}" type="pres">
      <dgm:prSet presAssocID="{661A1F5F-8729-4B4D-B7C4-AEE323347CFA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6D78F0C6-8FA7-450D-BB4C-F0D3E94848C2}" type="pres">
      <dgm:prSet presAssocID="{DA005D2F-8D8B-4A65-8E41-CE4FC533FD38}" presName="compNode" presStyleCnt="0"/>
      <dgm:spPr/>
    </dgm:pt>
    <dgm:pt modelId="{5C793365-1B53-496E-B8A2-ED9A56321937}" type="pres">
      <dgm:prSet presAssocID="{DA005D2F-8D8B-4A65-8E41-CE4FC533FD38}" presName="childRect" presStyleLbl="bgAcc1" presStyleIdx="1" presStyleCnt="5" custScaleY="158857" custLinFactY="36502" custLinFactNeighborX="-24348" custLinFactNeighborY="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4E9DF4B-A011-44C6-B687-ED3223A53549}" type="pres">
      <dgm:prSet presAssocID="{DA005D2F-8D8B-4A65-8E41-CE4FC533FD38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6A4EB9-CB52-424C-9EA1-12370526B649}" type="pres">
      <dgm:prSet presAssocID="{DA005D2F-8D8B-4A65-8E41-CE4FC533FD38}" presName="parentRect" presStyleLbl="alignNode1" presStyleIdx="1" presStyleCnt="5" custLinFactY="187460" custLinFactNeighborX="-24788" custLinFactNeighborY="200000"/>
      <dgm:spPr/>
      <dgm:t>
        <a:bodyPr/>
        <a:lstStyle/>
        <a:p>
          <a:endParaRPr lang="zh-TW" altLang="en-US"/>
        </a:p>
      </dgm:t>
    </dgm:pt>
    <dgm:pt modelId="{A6619924-CEDE-4BFD-BD43-D6014417A3FE}" type="pres">
      <dgm:prSet presAssocID="{DA005D2F-8D8B-4A65-8E41-CE4FC533FD38}" presName="adorn" presStyleLbl="fgAccFollowNode1" presStyleIdx="1" presStyleCnt="5" custLinFactY="155339" custLinFactNeighborX="-70821" custLinFactNeighborY="2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4D4FA6D3-6E43-4E0F-B74B-CA33A5CEA935}" type="pres">
      <dgm:prSet presAssocID="{5B18C4C0-25DA-40CC-A057-25778A252712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E4252D2B-5EBE-4085-AEAB-1D4A9F0946D0}" type="pres">
      <dgm:prSet presAssocID="{5E1CECE9-EE7E-4569-A564-339DA1D3D565}" presName="compNode" presStyleCnt="0"/>
      <dgm:spPr/>
    </dgm:pt>
    <dgm:pt modelId="{F89624D5-A80D-44BB-B7D5-6EEF91CBF9C5}" type="pres">
      <dgm:prSet presAssocID="{5E1CECE9-EE7E-4569-A564-339DA1D3D565}" presName="childRect" presStyleLbl="bgAcc1" presStyleIdx="2" presStyleCnt="5" custLinFactNeighborX="-2532" custLinFactNeighborY="-310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5B94C31-4166-42D8-A304-BCB991FD06C7}" type="pres">
      <dgm:prSet presAssocID="{5E1CECE9-EE7E-4569-A564-339DA1D3D565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3E8932B-7953-4ACA-B08A-7D884E0722DA}" type="pres">
      <dgm:prSet presAssocID="{5E1CECE9-EE7E-4569-A564-339DA1D3D565}" presName="parentRect" presStyleLbl="alignNode1" presStyleIdx="2" presStyleCnt="5" custLinFactNeighborX="-2750" custLinFactNeighborY="-9563"/>
      <dgm:spPr/>
      <dgm:t>
        <a:bodyPr/>
        <a:lstStyle/>
        <a:p>
          <a:endParaRPr lang="zh-TW" altLang="en-US"/>
        </a:p>
      </dgm:t>
    </dgm:pt>
    <dgm:pt modelId="{1E44ACFC-EC33-4CDB-AD97-A28E695B5FAD}" type="pres">
      <dgm:prSet presAssocID="{5E1CECE9-EE7E-4569-A564-339DA1D3D565}" presName="adorn" presStyleLbl="fgAccFollowNode1" presStyleIdx="2" presStyleCnt="5" custLinFactNeighborX="-3620" custLinFactNeighborY="-31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8E2776B5-D75C-4FE2-92D1-5FCCA9B976F5}" type="pres">
      <dgm:prSet presAssocID="{C0246E8A-A9C1-48CA-A5AD-6964D0965591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79966351-DB85-4480-8050-24F14A477F56}" type="pres">
      <dgm:prSet presAssocID="{D6F50FA3-67F3-4481-B530-977140368109}" presName="compNode" presStyleCnt="0"/>
      <dgm:spPr/>
    </dgm:pt>
    <dgm:pt modelId="{06A3390C-3B37-4E68-96DB-1531C68536EB}" type="pres">
      <dgm:prSet presAssocID="{D6F50FA3-67F3-4481-B530-977140368109}" presName="childRect" presStyleLbl="bgAcc1" presStyleIdx="3" presStyleCnt="5" custLinFactX="-20862" custLinFactY="75181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42F34A3-E0D1-4B91-AD74-37838E22BCB4}" type="pres">
      <dgm:prSet presAssocID="{D6F50FA3-67F3-4481-B530-97714036810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DA74BD4-57E6-4D8B-9CED-E08521EC95C2}" type="pres">
      <dgm:prSet presAssocID="{D6F50FA3-67F3-4481-B530-977140368109}" presName="parentRect" presStyleLbl="alignNode1" presStyleIdx="3" presStyleCnt="5" custLinFactX="-20862" custLinFactY="200000" custLinFactNeighborX="-100000" custLinFactNeighborY="207398"/>
      <dgm:spPr/>
      <dgm:t>
        <a:bodyPr/>
        <a:lstStyle/>
        <a:p>
          <a:endParaRPr lang="zh-TW" altLang="en-US"/>
        </a:p>
      </dgm:t>
    </dgm:pt>
    <dgm:pt modelId="{B75E9D86-7B0F-4B29-B848-BC22A6060833}" type="pres">
      <dgm:prSet presAssocID="{D6F50FA3-67F3-4481-B530-977140368109}" presName="adorn" presStyleLbl="fgAccFollowNode1" presStyleIdx="3" presStyleCnt="5" custLinFactX="-145320" custLinFactY="173625" custLinFactNeighborX="-200000" custLinFactNeighborY="20000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4C14DCA3-D00C-4986-8E07-6DC976176001}" type="pres">
      <dgm:prSet presAssocID="{D2C26881-49E2-453E-B0A8-9613E387E5D3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9DD8E17C-1F65-45FD-9B4E-82968256AED1}" type="pres">
      <dgm:prSet presAssocID="{426C7257-356D-4B9C-8636-B829DA1F8720}" presName="compNode" presStyleCnt="0"/>
      <dgm:spPr/>
    </dgm:pt>
    <dgm:pt modelId="{AEA179CA-8D4E-4E8C-A1E8-58E3ECE97E6F}" type="pres">
      <dgm:prSet presAssocID="{426C7257-356D-4B9C-8636-B829DA1F8720}" presName="childRect" presStyleLbl="bgAcc1" presStyleIdx="4" presStyleCnt="5" custLinFactX="99873" custLinFactNeighborX="100000" custLinFactNeighborY="-1440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6B95C3-C6FB-4D94-8FEE-EE0E5B261014}" type="pres">
      <dgm:prSet presAssocID="{426C7257-356D-4B9C-8636-B829DA1F872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B6CD79-3E3F-4F51-A84B-574D4AA914A8}" type="pres">
      <dgm:prSet presAssocID="{426C7257-356D-4B9C-8636-B829DA1F8720}" presName="parentRect" presStyleLbl="alignNode1" presStyleIdx="4" presStyleCnt="5" custLinFactX="99873" custLinFactNeighborX="100000" custLinFactNeighborY="-28572"/>
      <dgm:spPr/>
      <dgm:t>
        <a:bodyPr/>
        <a:lstStyle/>
        <a:p>
          <a:endParaRPr lang="zh-TW" altLang="en-US"/>
        </a:p>
      </dgm:t>
    </dgm:pt>
    <dgm:pt modelId="{7E90B2FA-4B26-4E02-A969-933F929F0F1A}" type="pres">
      <dgm:prSet presAssocID="{426C7257-356D-4B9C-8636-B829DA1F8720}" presName="adorn" presStyleLbl="fgAccFollowNode1" presStyleIdx="4" presStyleCnt="5" custLinFactX="279882" custLinFactNeighborX="300000" custLinFactNeighborY="-2075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</dgm:ptLst>
  <dgm:cxnLst>
    <dgm:cxn modelId="{34E553BD-E13F-49ED-AA68-3966853FD1CA}" srcId="{0A83BC86-2B70-49B4-B16A-E16013865D67}" destId="{DB054C43-BF81-4A77-B3B9-CF8DF4A9468B}" srcOrd="2" destOrd="0" parTransId="{C95B83D0-1EC0-476A-B8DA-A2B7587E6C13}" sibTransId="{EB596BA9-AAFA-405E-B969-AD4DAEBEFF7D}"/>
    <dgm:cxn modelId="{3BE94242-44E7-42B6-968C-36E749DCE07F}" srcId="{0A83BC86-2B70-49B4-B16A-E16013865D67}" destId="{DEBAE258-43A0-4249-AF1F-89C1D0927E0D}" srcOrd="0" destOrd="0" parTransId="{73906FBF-35AC-412F-89E9-1094CDD67E18}" sibTransId="{44A6FAEA-CAC9-4DC2-A2CD-ECF96F777243}"/>
    <dgm:cxn modelId="{06332B5F-DAA1-4820-9F17-834DD4FD1888}" srcId="{0257F34E-50A6-4890-9327-DAF98E62B34C}" destId="{07EEC922-7AD2-4DED-B8D9-93402E7E4D74}" srcOrd="0" destOrd="0" parTransId="{84548058-3F19-4546-BB10-7356D667AC9C}" sibTransId="{661A1F5F-8729-4B4D-B7C4-AEE323347CFA}"/>
    <dgm:cxn modelId="{D6248B69-81F5-4290-8778-A871374667ED}" type="presOf" srcId="{C0246E8A-A9C1-48CA-A5AD-6964D0965591}" destId="{8E2776B5-D75C-4FE2-92D1-5FCCA9B976F5}" srcOrd="0" destOrd="0" presId="urn:microsoft.com/office/officeart/2005/8/layout/bList2"/>
    <dgm:cxn modelId="{2DF2C906-FFCB-4E4A-B3E9-C6C4759D040A}" type="presOf" srcId="{1B3FB6AE-4372-4E63-B67C-F7E3681F9758}" destId="{06A3390C-3B37-4E68-96DB-1531C68536EB}" srcOrd="0" destOrd="0" presId="urn:microsoft.com/office/officeart/2005/8/layout/bList2"/>
    <dgm:cxn modelId="{96158641-4CFA-4CD6-83FC-FD7146CACA09}" srcId="{5E1CECE9-EE7E-4569-A564-339DA1D3D565}" destId="{45B3634C-9F1F-4E77-B7C1-A459B15575DD}" srcOrd="2" destOrd="0" parTransId="{8FE69C62-08B3-491D-8B2E-3FE1D310E0CD}" sibTransId="{6E264168-CC9D-4E10-814E-D83DA42722CF}"/>
    <dgm:cxn modelId="{49686E2E-C05A-4535-8AAF-EC770AFECC90}" srcId="{6DA61FBB-EB6E-4367-A936-B0EE68D6D858}" destId="{404E0B17-60B0-484B-8942-279AF5E1C19E}" srcOrd="1" destOrd="0" parTransId="{C4C8599B-AD2E-4C54-8AC8-90A6A8340605}" sibTransId="{BAF3CB82-163D-4F53-96EB-EE36C510A438}"/>
    <dgm:cxn modelId="{25E678E0-31C1-4FBE-A5D0-D6C0C25C4C39}" type="presOf" srcId="{0A83BC86-2B70-49B4-B16A-E16013865D67}" destId="{5C793365-1B53-496E-B8A2-ED9A56321937}" srcOrd="0" destOrd="0" presId="urn:microsoft.com/office/officeart/2005/8/layout/bList2"/>
    <dgm:cxn modelId="{4E7BA680-3CE2-4BBA-AAAC-433A605219B1}" srcId="{426C7257-356D-4B9C-8636-B829DA1F8720}" destId="{C637051A-CA3B-4C5F-A7C0-76AB886B14A4}" srcOrd="1" destOrd="0" parTransId="{23BF0414-8A70-4BF4-966A-A4E137370D94}" sibTransId="{E44347DF-15AD-46CE-992E-D8B280FCDABD}"/>
    <dgm:cxn modelId="{DD916296-A78E-47FE-87AF-F114F9EF6933}" type="presOf" srcId="{5B18C4C0-25DA-40CC-A057-25778A252712}" destId="{4D4FA6D3-6E43-4E0F-B74B-CA33A5CEA935}" srcOrd="0" destOrd="0" presId="urn:microsoft.com/office/officeart/2005/8/layout/bList2"/>
    <dgm:cxn modelId="{74057BC3-3C2A-4DC6-A0E7-0972C88DD1BD}" type="presOf" srcId="{CC4789F6-EB0A-42A7-A763-05FC28786944}" destId="{ACC4D973-E31C-4705-90D7-2D18B503D0E9}" srcOrd="0" destOrd="1" presId="urn:microsoft.com/office/officeart/2005/8/layout/bList2"/>
    <dgm:cxn modelId="{202F0307-D1CE-4EC3-B52F-9C7FBB80EB87}" srcId="{5E1CECE9-EE7E-4569-A564-339DA1D3D565}" destId="{8E67EAA7-7310-4CB6-9564-2CCBD96BDD06}" srcOrd="1" destOrd="0" parTransId="{441B1A2A-067E-4535-ADFB-E520CE1B4389}" sibTransId="{EA1ED08F-DE4F-4A6F-B391-1FE11474AE70}"/>
    <dgm:cxn modelId="{288568FA-0991-49CF-BD6A-CF8BB20D8AFD}" type="presOf" srcId="{07EEC922-7AD2-4DED-B8D9-93402E7E4D74}" destId="{FB05C3BF-7CD7-42EC-B50B-8B43FF05648C}" srcOrd="0" destOrd="0" presId="urn:microsoft.com/office/officeart/2005/8/layout/bList2"/>
    <dgm:cxn modelId="{F871CB49-6F96-47C5-ABB1-6145049EC977}" type="presOf" srcId="{5E1CECE9-EE7E-4569-A564-339DA1D3D565}" destId="{95B94C31-4166-42D8-A304-BCB991FD06C7}" srcOrd="0" destOrd="0" presId="urn:microsoft.com/office/officeart/2005/8/layout/bList2"/>
    <dgm:cxn modelId="{16C90CC8-F102-42E9-9CAF-77896E6EF146}" srcId="{DA005D2F-8D8B-4A65-8E41-CE4FC533FD38}" destId="{0A83BC86-2B70-49B4-B16A-E16013865D67}" srcOrd="0" destOrd="0" parTransId="{6F9D1413-4F86-4EBD-8E21-4D616915A5DA}" sibTransId="{08C76136-183E-4B1D-B1FE-D0943F478457}"/>
    <dgm:cxn modelId="{5956E1AC-E4F4-4232-8DF2-95A486467D71}" type="presOf" srcId="{45B3634C-9F1F-4E77-B7C1-A459B15575DD}" destId="{F89624D5-A80D-44BB-B7D5-6EEF91CBF9C5}" srcOrd="0" destOrd="2" presId="urn:microsoft.com/office/officeart/2005/8/layout/bList2"/>
    <dgm:cxn modelId="{114A8F19-A507-4A60-92FB-06DF89849A62}" type="presOf" srcId="{426C7257-356D-4B9C-8636-B829DA1F8720}" destId="{936B95C3-C6FB-4D94-8FEE-EE0E5B261014}" srcOrd="0" destOrd="0" presId="urn:microsoft.com/office/officeart/2005/8/layout/bList2"/>
    <dgm:cxn modelId="{0BB06BF2-232C-4266-AB51-728B1D1F6BA8}" type="presOf" srcId="{D6F50FA3-67F3-4481-B530-977140368109}" destId="{ADA74BD4-57E6-4D8B-9CED-E08521EC95C2}" srcOrd="1" destOrd="0" presId="urn:microsoft.com/office/officeart/2005/8/layout/bList2"/>
    <dgm:cxn modelId="{2822255A-3BEF-40EA-B802-7A0CDFB01EFB}" srcId="{426C7257-356D-4B9C-8636-B829DA1F8720}" destId="{D9E3AC69-8A73-4DF3-A7DE-19E7E0B30C89}" srcOrd="2" destOrd="0" parTransId="{AA2DAD79-A6F8-4E0B-9939-C415F101A8A9}" sibTransId="{CFFE72D1-67F2-4CB2-ADBC-8B825A9CBEC7}"/>
    <dgm:cxn modelId="{48F318EE-13C9-43BF-ADCB-AEC2DC3F962C}" type="presOf" srcId="{DA005D2F-8D8B-4A65-8E41-CE4FC533FD38}" destId="{D06A4EB9-CB52-424C-9EA1-12370526B649}" srcOrd="1" destOrd="0" presId="urn:microsoft.com/office/officeart/2005/8/layout/bList2"/>
    <dgm:cxn modelId="{6AB9EDC4-DAFE-4293-928E-7521344349E6}" type="presOf" srcId="{DB054C43-BF81-4A77-B3B9-CF8DF4A9468B}" destId="{5C793365-1B53-496E-B8A2-ED9A56321937}" srcOrd="0" destOrd="3" presId="urn:microsoft.com/office/officeart/2005/8/layout/bList2"/>
    <dgm:cxn modelId="{4217A878-616B-4E96-B2A4-805B88E85AAE}" type="presOf" srcId="{07EEC922-7AD2-4DED-B8D9-93402E7E4D74}" destId="{5EC5D722-2168-45C5-9F76-ABBB4A9F6E60}" srcOrd="1" destOrd="0" presId="urn:microsoft.com/office/officeart/2005/8/layout/bList2"/>
    <dgm:cxn modelId="{951E6420-CF67-4B41-9564-FBBCFEA38D1A}" type="presOf" srcId="{404E0B17-60B0-484B-8942-279AF5E1C19E}" destId="{5C793365-1B53-496E-B8A2-ED9A56321937}" srcOrd="0" destOrd="6" presId="urn:microsoft.com/office/officeart/2005/8/layout/bList2"/>
    <dgm:cxn modelId="{3EE1A054-A30B-4A2F-9FC0-A083A93604BB}" type="presOf" srcId="{426C7257-356D-4B9C-8636-B829DA1F8720}" destId="{8DB6CD79-3E3F-4F51-A84B-574D4AA914A8}" srcOrd="1" destOrd="0" presId="urn:microsoft.com/office/officeart/2005/8/layout/bList2"/>
    <dgm:cxn modelId="{3DCD4470-6B97-448C-8D7E-918FC73154B2}" srcId="{0257F34E-50A6-4890-9327-DAF98E62B34C}" destId="{D6F50FA3-67F3-4481-B530-977140368109}" srcOrd="3" destOrd="0" parTransId="{BD7E95F5-AAB7-41BB-B3F8-D9DFEAFC39CD}" sibTransId="{D2C26881-49E2-453E-B0A8-9613E387E5D3}"/>
    <dgm:cxn modelId="{A743D2C2-78B8-4E4C-96E1-85FA3D74042E}" type="presOf" srcId="{A8C5A7CB-8EBD-4042-AB55-3B618D187D9C}" destId="{06A3390C-3B37-4E68-96DB-1531C68536EB}" srcOrd="0" destOrd="2" presId="urn:microsoft.com/office/officeart/2005/8/layout/bList2"/>
    <dgm:cxn modelId="{78DA5195-F77F-4AF4-914A-62BB431D75E5}" type="presOf" srcId="{0257F34E-50A6-4890-9327-DAF98E62B34C}" destId="{7CA00EDF-49E4-4608-BDA9-79947E39DB65}" srcOrd="0" destOrd="0" presId="urn:microsoft.com/office/officeart/2005/8/layout/bList2"/>
    <dgm:cxn modelId="{D25A7104-D359-49D0-A1D8-849D34F16289}" srcId="{426C7257-356D-4B9C-8636-B829DA1F8720}" destId="{72635E29-5715-4C22-98FA-AFD77663DD95}" srcOrd="0" destOrd="0" parTransId="{23099A64-9B1F-4E8B-A074-DE3C8FB85DA1}" sibTransId="{F02A49C5-F46F-499D-90D7-3392E31E4A46}"/>
    <dgm:cxn modelId="{A043FBAC-A679-4F0A-B86C-06103018B6A1}" type="presOf" srcId="{61CE3444-5ACB-4F2E-B0F7-1E4A4635BE67}" destId="{5C793365-1B53-496E-B8A2-ED9A56321937}" srcOrd="0" destOrd="5" presId="urn:microsoft.com/office/officeart/2005/8/layout/bList2"/>
    <dgm:cxn modelId="{85E67360-DCDA-4E94-B179-6D527DBB7B3D}" srcId="{D6F50FA3-67F3-4481-B530-977140368109}" destId="{A8C5A7CB-8EBD-4042-AB55-3B618D187D9C}" srcOrd="2" destOrd="0" parTransId="{EB671ED7-87C3-42D2-8A71-61CEC6A107EA}" sibTransId="{53B7F3B8-9EB8-48DF-94BE-208603EA187C}"/>
    <dgm:cxn modelId="{7C6DF880-27FC-4E6B-9DBF-825BCD54E7DC}" type="presOf" srcId="{661A1F5F-8729-4B4D-B7C4-AEE323347CFA}" destId="{39DCAE2E-9C11-408A-B8B1-6FC44F35F0FB}" srcOrd="0" destOrd="0" presId="urn:microsoft.com/office/officeart/2005/8/layout/bList2"/>
    <dgm:cxn modelId="{44DC5876-705D-443D-8F7C-4097D0C19BA1}" type="presOf" srcId="{D9E3AC69-8A73-4DF3-A7DE-19E7E0B30C89}" destId="{AEA179CA-8D4E-4E8C-A1E8-58E3ECE97E6F}" srcOrd="0" destOrd="2" presId="urn:microsoft.com/office/officeart/2005/8/layout/bList2"/>
    <dgm:cxn modelId="{C5271A28-1426-4B70-A98D-E8598F04716A}" type="presOf" srcId="{8E67EAA7-7310-4CB6-9564-2CCBD96BDD06}" destId="{F89624D5-A80D-44BB-B7D5-6EEF91CBF9C5}" srcOrd="0" destOrd="1" presId="urn:microsoft.com/office/officeart/2005/8/layout/bList2"/>
    <dgm:cxn modelId="{48516C16-AFD9-4198-9CF2-77E57C1980C8}" srcId="{07EEC922-7AD2-4DED-B8D9-93402E7E4D74}" destId="{CC4789F6-EB0A-42A7-A763-05FC28786944}" srcOrd="1" destOrd="0" parTransId="{B4FDECAF-EAA0-4CA0-B65A-521B7DD8B80A}" sibTransId="{66808C15-DF03-4263-A966-9A82DCC4B999}"/>
    <dgm:cxn modelId="{DF3E95F8-851F-452C-81A3-9BB6261DF19D}" srcId="{0A83BC86-2B70-49B4-B16A-E16013865D67}" destId="{940F4B1A-7695-41CC-A77A-79412A916AEF}" srcOrd="1" destOrd="0" parTransId="{1F86C67D-6117-4820-8C02-566A19B6E860}" sibTransId="{DF68658E-7E6F-4D05-A675-8A034C5EC22F}"/>
    <dgm:cxn modelId="{155D7DBB-8711-486A-826C-9932A1CA2287}" type="presOf" srcId="{D6F50FA3-67F3-4481-B530-977140368109}" destId="{742F34A3-E0D1-4B91-AD74-37838E22BCB4}" srcOrd="0" destOrd="0" presId="urn:microsoft.com/office/officeart/2005/8/layout/bList2"/>
    <dgm:cxn modelId="{F4A1351D-5314-4C54-949D-CEEEC33B27D5}" srcId="{6DA61FBB-EB6E-4367-A936-B0EE68D6D858}" destId="{61CE3444-5ACB-4F2E-B0F7-1E4A4635BE67}" srcOrd="0" destOrd="0" parTransId="{53685B0F-65D5-4564-B845-41A1F1B6CCE2}" sibTransId="{2F52F90C-7A0C-467E-B75E-36EDB1F1C070}"/>
    <dgm:cxn modelId="{E13FDC15-5ED9-427A-84BD-B325C54336EB}" srcId="{0257F34E-50A6-4890-9327-DAF98E62B34C}" destId="{426C7257-356D-4B9C-8636-B829DA1F8720}" srcOrd="4" destOrd="0" parTransId="{44E01C4B-CAFF-4CE4-A0FB-500ED344F5A2}" sibTransId="{1C07725C-D6F2-4E30-A085-4EAA72728B98}"/>
    <dgm:cxn modelId="{DF81422A-3556-4AD7-8A78-69940AB3B50F}" srcId="{D6F50FA3-67F3-4481-B530-977140368109}" destId="{2679C64D-406C-41E6-9037-F0316F5D5B81}" srcOrd="1" destOrd="0" parTransId="{43BCC0AB-E084-443E-A68F-ADBAB77D3547}" sibTransId="{72FF9F30-D8DE-437A-A3C0-12485B3F9663}"/>
    <dgm:cxn modelId="{50703327-C99C-4260-A7BF-10CFB70352A6}" srcId="{D6F50FA3-67F3-4481-B530-977140368109}" destId="{1B3FB6AE-4372-4E63-B67C-F7E3681F9758}" srcOrd="0" destOrd="0" parTransId="{DFEF2DCD-688C-4AA7-AC9E-8707FED1FBBC}" sibTransId="{8ED3EDFB-9BC1-4C27-968D-165AD072685B}"/>
    <dgm:cxn modelId="{D72C3F81-8C0D-40B3-8FC1-A7E6EE18307D}" type="presOf" srcId="{2679C64D-406C-41E6-9037-F0316F5D5B81}" destId="{06A3390C-3B37-4E68-96DB-1531C68536EB}" srcOrd="0" destOrd="1" presId="urn:microsoft.com/office/officeart/2005/8/layout/bList2"/>
    <dgm:cxn modelId="{03C6CAD8-A078-4ECC-A4B2-80124BBB8AA7}" srcId="{0257F34E-50A6-4890-9327-DAF98E62B34C}" destId="{DA005D2F-8D8B-4A65-8E41-CE4FC533FD38}" srcOrd="1" destOrd="0" parTransId="{EC11E901-AD83-407A-A201-0A077067C1C0}" sibTransId="{5B18C4C0-25DA-40CC-A057-25778A252712}"/>
    <dgm:cxn modelId="{B49ACEDB-B842-4492-9044-CFEC939DD043}" type="presOf" srcId="{C637051A-CA3B-4C5F-A7C0-76AB886B14A4}" destId="{AEA179CA-8D4E-4E8C-A1E8-58E3ECE97E6F}" srcOrd="0" destOrd="1" presId="urn:microsoft.com/office/officeart/2005/8/layout/bList2"/>
    <dgm:cxn modelId="{52E5E3B2-8052-462B-B2E7-9BFC603B3EA5}" srcId="{5E1CECE9-EE7E-4569-A564-339DA1D3D565}" destId="{E91A29B5-505A-4037-A18F-EAFB616BFA19}" srcOrd="0" destOrd="0" parTransId="{A20C9309-B28D-41DB-9020-8995DE9A7815}" sibTransId="{48A48AC9-8E8D-4CC0-BE3E-A3BEA1E8C399}"/>
    <dgm:cxn modelId="{E8F00051-8977-48B7-B6F6-7B48C5CFA631}" type="presOf" srcId="{5E1CECE9-EE7E-4569-A564-339DA1D3D565}" destId="{E3E8932B-7953-4ACA-B08A-7D884E0722DA}" srcOrd="1" destOrd="0" presId="urn:microsoft.com/office/officeart/2005/8/layout/bList2"/>
    <dgm:cxn modelId="{D59893B0-FC37-4A77-BC36-2E723D763051}" srcId="{DA005D2F-8D8B-4A65-8E41-CE4FC533FD38}" destId="{6DA61FBB-EB6E-4367-A936-B0EE68D6D858}" srcOrd="1" destOrd="0" parTransId="{A8C81CD4-6172-4E6D-8D17-448D65D2BD92}" sibTransId="{BB504612-B158-4A95-8FC4-3B67F16A02C6}"/>
    <dgm:cxn modelId="{EAD09C8A-F15A-4B08-9827-6A85FC7BB07C}" type="presOf" srcId="{2B6EAA74-EB47-4D61-91EC-58148690B962}" destId="{ACC4D973-E31C-4705-90D7-2D18B503D0E9}" srcOrd="0" destOrd="0" presId="urn:microsoft.com/office/officeart/2005/8/layout/bList2"/>
    <dgm:cxn modelId="{842FE197-64EC-4FBD-A093-F0C661BF406F}" type="presOf" srcId="{72635E29-5715-4C22-98FA-AFD77663DD95}" destId="{AEA179CA-8D4E-4E8C-A1E8-58E3ECE97E6F}" srcOrd="0" destOrd="0" presId="urn:microsoft.com/office/officeart/2005/8/layout/bList2"/>
    <dgm:cxn modelId="{DD1C4085-C6F1-44DA-BF66-E388EDD6D86A}" srcId="{0257F34E-50A6-4890-9327-DAF98E62B34C}" destId="{5E1CECE9-EE7E-4569-A564-339DA1D3D565}" srcOrd="2" destOrd="0" parTransId="{D441285A-CD23-4C2F-8319-3AC38FFAF8B9}" sibTransId="{C0246E8A-A9C1-48CA-A5AD-6964D0965591}"/>
    <dgm:cxn modelId="{D7F901DC-2BEA-4013-A94E-7C29E0CC03DC}" type="presOf" srcId="{DA005D2F-8D8B-4A65-8E41-CE4FC533FD38}" destId="{14E9DF4B-A011-44C6-B687-ED3223A53549}" srcOrd="0" destOrd="0" presId="urn:microsoft.com/office/officeart/2005/8/layout/bList2"/>
    <dgm:cxn modelId="{BA366536-9E01-4C63-82B7-F330B5722A09}" type="presOf" srcId="{D2C26881-49E2-453E-B0A8-9613E387E5D3}" destId="{4C14DCA3-D00C-4986-8E07-6DC976176001}" srcOrd="0" destOrd="0" presId="urn:microsoft.com/office/officeart/2005/8/layout/bList2"/>
    <dgm:cxn modelId="{6EADDA03-898C-4F52-9AAD-EA0B441B14B7}" type="presOf" srcId="{940F4B1A-7695-41CC-A77A-79412A916AEF}" destId="{5C793365-1B53-496E-B8A2-ED9A56321937}" srcOrd="0" destOrd="2" presId="urn:microsoft.com/office/officeart/2005/8/layout/bList2"/>
    <dgm:cxn modelId="{E158DFE0-4289-4A7C-9617-68ABF8F98EA6}" srcId="{07EEC922-7AD2-4DED-B8D9-93402E7E4D74}" destId="{2B6EAA74-EB47-4D61-91EC-58148690B962}" srcOrd="0" destOrd="0" parTransId="{C205B403-E7EB-4CF9-9B9C-A7AA7C1C9EC4}" sibTransId="{C0C7614C-5F28-4727-A96B-50AA5F700BE3}"/>
    <dgm:cxn modelId="{C99CC7FE-5AC3-4B2D-98B5-6B5CE63EC625}" type="presOf" srcId="{6DA61FBB-EB6E-4367-A936-B0EE68D6D858}" destId="{5C793365-1B53-496E-B8A2-ED9A56321937}" srcOrd="0" destOrd="4" presId="urn:microsoft.com/office/officeart/2005/8/layout/bList2"/>
    <dgm:cxn modelId="{B7DF4BCC-906D-493A-9B8F-1F8A139E66D9}" type="presOf" srcId="{DEBAE258-43A0-4249-AF1F-89C1D0927E0D}" destId="{5C793365-1B53-496E-B8A2-ED9A56321937}" srcOrd="0" destOrd="1" presId="urn:microsoft.com/office/officeart/2005/8/layout/bList2"/>
    <dgm:cxn modelId="{DC35D650-3D3E-4FE3-9545-C6E936289E2F}" type="presOf" srcId="{E91A29B5-505A-4037-A18F-EAFB616BFA19}" destId="{F89624D5-A80D-44BB-B7D5-6EEF91CBF9C5}" srcOrd="0" destOrd="0" presId="urn:microsoft.com/office/officeart/2005/8/layout/bList2"/>
    <dgm:cxn modelId="{26B75F3C-5439-4946-B2A8-9361ED2FA4D6}" type="presParOf" srcId="{7CA00EDF-49E4-4608-BDA9-79947E39DB65}" destId="{38DF84D6-6E53-4C1E-9B5C-3D980C956E13}" srcOrd="0" destOrd="0" presId="urn:microsoft.com/office/officeart/2005/8/layout/bList2"/>
    <dgm:cxn modelId="{84FD7181-76E6-47BA-83E6-25E3E97AD5BF}" type="presParOf" srcId="{38DF84D6-6E53-4C1E-9B5C-3D980C956E13}" destId="{ACC4D973-E31C-4705-90D7-2D18B503D0E9}" srcOrd="0" destOrd="0" presId="urn:microsoft.com/office/officeart/2005/8/layout/bList2"/>
    <dgm:cxn modelId="{A907D333-409A-4E37-B665-3115938544B7}" type="presParOf" srcId="{38DF84D6-6E53-4C1E-9B5C-3D980C956E13}" destId="{FB05C3BF-7CD7-42EC-B50B-8B43FF05648C}" srcOrd="1" destOrd="0" presId="urn:microsoft.com/office/officeart/2005/8/layout/bList2"/>
    <dgm:cxn modelId="{39D48E88-074E-4B83-A01B-4B6D01A4DC9F}" type="presParOf" srcId="{38DF84D6-6E53-4C1E-9B5C-3D980C956E13}" destId="{5EC5D722-2168-45C5-9F76-ABBB4A9F6E60}" srcOrd="2" destOrd="0" presId="urn:microsoft.com/office/officeart/2005/8/layout/bList2"/>
    <dgm:cxn modelId="{5C36985B-09C8-4D3E-8FD0-72F0C3C88175}" type="presParOf" srcId="{38DF84D6-6E53-4C1E-9B5C-3D980C956E13}" destId="{4159F082-65A6-4199-B582-9FE8C3EEF301}" srcOrd="3" destOrd="0" presId="urn:microsoft.com/office/officeart/2005/8/layout/bList2"/>
    <dgm:cxn modelId="{D0EE407B-5587-4795-BE40-5FC9E0CEC5C3}" type="presParOf" srcId="{7CA00EDF-49E4-4608-BDA9-79947E39DB65}" destId="{39DCAE2E-9C11-408A-B8B1-6FC44F35F0FB}" srcOrd="1" destOrd="0" presId="urn:microsoft.com/office/officeart/2005/8/layout/bList2"/>
    <dgm:cxn modelId="{A68B0397-9F95-4E74-B8C2-8DD06FAD6F30}" type="presParOf" srcId="{7CA00EDF-49E4-4608-BDA9-79947E39DB65}" destId="{6D78F0C6-8FA7-450D-BB4C-F0D3E94848C2}" srcOrd="2" destOrd="0" presId="urn:microsoft.com/office/officeart/2005/8/layout/bList2"/>
    <dgm:cxn modelId="{220359B7-E760-42D0-A47B-8D923D92D101}" type="presParOf" srcId="{6D78F0C6-8FA7-450D-BB4C-F0D3E94848C2}" destId="{5C793365-1B53-496E-B8A2-ED9A56321937}" srcOrd="0" destOrd="0" presId="urn:microsoft.com/office/officeart/2005/8/layout/bList2"/>
    <dgm:cxn modelId="{2A5D0A89-9922-4D06-A9B9-F59A682DD852}" type="presParOf" srcId="{6D78F0C6-8FA7-450D-BB4C-F0D3E94848C2}" destId="{14E9DF4B-A011-44C6-B687-ED3223A53549}" srcOrd="1" destOrd="0" presId="urn:microsoft.com/office/officeart/2005/8/layout/bList2"/>
    <dgm:cxn modelId="{FBBA6FEE-D40D-4BF6-85CD-D58D4DEBBF3A}" type="presParOf" srcId="{6D78F0C6-8FA7-450D-BB4C-F0D3E94848C2}" destId="{D06A4EB9-CB52-424C-9EA1-12370526B649}" srcOrd="2" destOrd="0" presId="urn:microsoft.com/office/officeart/2005/8/layout/bList2"/>
    <dgm:cxn modelId="{41CB8746-F942-4E16-8C58-84402FF8A520}" type="presParOf" srcId="{6D78F0C6-8FA7-450D-BB4C-F0D3E94848C2}" destId="{A6619924-CEDE-4BFD-BD43-D6014417A3FE}" srcOrd="3" destOrd="0" presId="urn:microsoft.com/office/officeart/2005/8/layout/bList2"/>
    <dgm:cxn modelId="{8FC96642-2F35-43CF-A8A9-3A9E158B09C8}" type="presParOf" srcId="{7CA00EDF-49E4-4608-BDA9-79947E39DB65}" destId="{4D4FA6D3-6E43-4E0F-B74B-CA33A5CEA935}" srcOrd="3" destOrd="0" presId="urn:microsoft.com/office/officeart/2005/8/layout/bList2"/>
    <dgm:cxn modelId="{F856F165-BD7D-45B8-95BA-2FCFABBB4B7A}" type="presParOf" srcId="{7CA00EDF-49E4-4608-BDA9-79947E39DB65}" destId="{E4252D2B-5EBE-4085-AEAB-1D4A9F0946D0}" srcOrd="4" destOrd="0" presId="urn:microsoft.com/office/officeart/2005/8/layout/bList2"/>
    <dgm:cxn modelId="{BFB2402A-EB20-4FFE-B6A6-2A19F0652049}" type="presParOf" srcId="{E4252D2B-5EBE-4085-AEAB-1D4A9F0946D0}" destId="{F89624D5-A80D-44BB-B7D5-6EEF91CBF9C5}" srcOrd="0" destOrd="0" presId="urn:microsoft.com/office/officeart/2005/8/layout/bList2"/>
    <dgm:cxn modelId="{1997D317-076F-4199-ADCD-4CB62DA1B1A2}" type="presParOf" srcId="{E4252D2B-5EBE-4085-AEAB-1D4A9F0946D0}" destId="{95B94C31-4166-42D8-A304-BCB991FD06C7}" srcOrd="1" destOrd="0" presId="urn:microsoft.com/office/officeart/2005/8/layout/bList2"/>
    <dgm:cxn modelId="{A392D02E-CC89-4C8A-9EF6-8BFAFD3C4FE7}" type="presParOf" srcId="{E4252D2B-5EBE-4085-AEAB-1D4A9F0946D0}" destId="{E3E8932B-7953-4ACA-B08A-7D884E0722DA}" srcOrd="2" destOrd="0" presId="urn:microsoft.com/office/officeart/2005/8/layout/bList2"/>
    <dgm:cxn modelId="{2337472F-CA76-4334-BEDA-E9CD510E90EF}" type="presParOf" srcId="{E4252D2B-5EBE-4085-AEAB-1D4A9F0946D0}" destId="{1E44ACFC-EC33-4CDB-AD97-A28E695B5FAD}" srcOrd="3" destOrd="0" presId="urn:microsoft.com/office/officeart/2005/8/layout/bList2"/>
    <dgm:cxn modelId="{DE15B08C-DD1A-4418-924A-2FF6340F0A0F}" type="presParOf" srcId="{7CA00EDF-49E4-4608-BDA9-79947E39DB65}" destId="{8E2776B5-D75C-4FE2-92D1-5FCCA9B976F5}" srcOrd="5" destOrd="0" presId="urn:microsoft.com/office/officeart/2005/8/layout/bList2"/>
    <dgm:cxn modelId="{15D454CD-E324-42DD-98B8-EF05673433D9}" type="presParOf" srcId="{7CA00EDF-49E4-4608-BDA9-79947E39DB65}" destId="{79966351-DB85-4480-8050-24F14A477F56}" srcOrd="6" destOrd="0" presId="urn:microsoft.com/office/officeart/2005/8/layout/bList2"/>
    <dgm:cxn modelId="{3CCD5062-4595-4DEF-B5BE-8D05C73734E4}" type="presParOf" srcId="{79966351-DB85-4480-8050-24F14A477F56}" destId="{06A3390C-3B37-4E68-96DB-1531C68536EB}" srcOrd="0" destOrd="0" presId="urn:microsoft.com/office/officeart/2005/8/layout/bList2"/>
    <dgm:cxn modelId="{00332899-D804-4CF3-AE6F-67645A236448}" type="presParOf" srcId="{79966351-DB85-4480-8050-24F14A477F56}" destId="{742F34A3-E0D1-4B91-AD74-37838E22BCB4}" srcOrd="1" destOrd="0" presId="urn:microsoft.com/office/officeart/2005/8/layout/bList2"/>
    <dgm:cxn modelId="{F9309723-F699-4D00-A68C-201D9EF32101}" type="presParOf" srcId="{79966351-DB85-4480-8050-24F14A477F56}" destId="{ADA74BD4-57E6-4D8B-9CED-E08521EC95C2}" srcOrd="2" destOrd="0" presId="urn:microsoft.com/office/officeart/2005/8/layout/bList2"/>
    <dgm:cxn modelId="{5797F642-5B45-425F-ACE9-BFAAFEA16DF1}" type="presParOf" srcId="{79966351-DB85-4480-8050-24F14A477F56}" destId="{B75E9D86-7B0F-4B29-B848-BC22A6060833}" srcOrd="3" destOrd="0" presId="urn:microsoft.com/office/officeart/2005/8/layout/bList2"/>
    <dgm:cxn modelId="{DE3CDA81-5996-4768-967A-BE291B61EFEE}" type="presParOf" srcId="{7CA00EDF-49E4-4608-BDA9-79947E39DB65}" destId="{4C14DCA3-D00C-4986-8E07-6DC976176001}" srcOrd="7" destOrd="0" presId="urn:microsoft.com/office/officeart/2005/8/layout/bList2"/>
    <dgm:cxn modelId="{BA8F2A90-8DFF-4EB3-B9FC-588634723C16}" type="presParOf" srcId="{7CA00EDF-49E4-4608-BDA9-79947E39DB65}" destId="{9DD8E17C-1F65-45FD-9B4E-82968256AED1}" srcOrd="8" destOrd="0" presId="urn:microsoft.com/office/officeart/2005/8/layout/bList2"/>
    <dgm:cxn modelId="{11811AB5-B8D4-4F82-95A2-82F5A18D6E52}" type="presParOf" srcId="{9DD8E17C-1F65-45FD-9B4E-82968256AED1}" destId="{AEA179CA-8D4E-4E8C-A1E8-58E3ECE97E6F}" srcOrd="0" destOrd="0" presId="urn:microsoft.com/office/officeart/2005/8/layout/bList2"/>
    <dgm:cxn modelId="{7234BC67-0DA5-4082-A58B-F2781D543B64}" type="presParOf" srcId="{9DD8E17C-1F65-45FD-9B4E-82968256AED1}" destId="{936B95C3-C6FB-4D94-8FEE-EE0E5B261014}" srcOrd="1" destOrd="0" presId="urn:microsoft.com/office/officeart/2005/8/layout/bList2"/>
    <dgm:cxn modelId="{5CC50428-243C-413A-9CC2-C7540797622A}" type="presParOf" srcId="{9DD8E17C-1F65-45FD-9B4E-82968256AED1}" destId="{8DB6CD79-3E3F-4F51-A84B-574D4AA914A8}" srcOrd="2" destOrd="0" presId="urn:microsoft.com/office/officeart/2005/8/layout/bList2"/>
    <dgm:cxn modelId="{0C20BC2B-1C48-4C99-AEE1-1E1936944DED}" type="presParOf" srcId="{9DD8E17C-1F65-45FD-9B4E-82968256AED1}" destId="{7E90B2FA-4B26-4E02-A969-933F929F0F1A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4D973-E31C-4705-90D7-2D18B503D0E9}">
      <dsp:nvSpPr>
        <dsp:cNvPr id="0" name=""/>
        <dsp:cNvSpPr/>
      </dsp:nvSpPr>
      <dsp:spPr>
        <a:xfrm>
          <a:off x="233960" y="2268757"/>
          <a:ext cx="1539938" cy="11495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登入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登出</a:t>
          </a:r>
          <a:endParaRPr lang="zh-TW" altLang="en-US" sz="1200" kern="1200" dirty="0"/>
        </a:p>
      </dsp:txBody>
      <dsp:txXfrm>
        <a:off x="260895" y="2295692"/>
        <a:ext cx="1486068" cy="1122596"/>
      </dsp:txXfrm>
    </dsp:sp>
    <dsp:sp modelId="{5EC5D722-2168-45C5-9F76-ABBB4A9F6E60}">
      <dsp:nvSpPr>
        <dsp:cNvPr id="0" name=""/>
        <dsp:cNvSpPr/>
      </dsp:nvSpPr>
      <dsp:spPr>
        <a:xfrm>
          <a:off x="233960" y="3436344"/>
          <a:ext cx="1539938" cy="494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系統身分</a:t>
          </a:r>
          <a:endParaRPr lang="zh-TW" altLang="en-US" sz="1900" kern="1200" dirty="0"/>
        </a:p>
      </dsp:txBody>
      <dsp:txXfrm>
        <a:off x="233960" y="3436344"/>
        <a:ext cx="1084463" cy="494298"/>
      </dsp:txXfrm>
    </dsp:sp>
    <dsp:sp modelId="{4159F082-65A6-4199-B582-9FE8C3EEF301}">
      <dsp:nvSpPr>
        <dsp:cNvPr id="0" name=""/>
        <dsp:cNvSpPr/>
      </dsp:nvSpPr>
      <dsp:spPr>
        <a:xfrm>
          <a:off x="1359384" y="3507226"/>
          <a:ext cx="538978" cy="53897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93365-1B53-496E-B8A2-ED9A56321937}">
      <dsp:nvSpPr>
        <dsp:cNvPr id="0" name=""/>
        <dsp:cNvSpPr/>
      </dsp:nvSpPr>
      <dsp:spPr>
        <a:xfrm>
          <a:off x="2095875" y="1570793"/>
          <a:ext cx="1539938" cy="182611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8100" rIns="12700" bIns="127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000" kern="1200" dirty="0" smtClean="0"/>
            <a:t>簽入</a:t>
          </a:r>
          <a:r>
            <a:rPr lang="en-US" altLang="zh-TW" sz="1000" kern="1200" dirty="0" smtClean="0"/>
            <a:t>/</a:t>
          </a:r>
          <a:r>
            <a:rPr lang="zh-TW" altLang="en-US" sz="1000" kern="1200" dirty="0" smtClean="0"/>
            <a:t>儲存</a:t>
          </a:r>
          <a:endParaRPr lang="zh-TW" alt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000" kern="1200" dirty="0" smtClean="0"/>
            <a:t>3D</a:t>
          </a:r>
          <a:r>
            <a:rPr lang="zh-TW" altLang="en-US" sz="1000" kern="1200" dirty="0" smtClean="0"/>
            <a:t>結構簽入</a:t>
          </a:r>
          <a:r>
            <a:rPr lang="en-US" altLang="zh-TW" sz="1000" kern="1200" dirty="0" smtClean="0"/>
            <a:t>(</a:t>
          </a:r>
          <a:r>
            <a:rPr lang="zh-TW" altLang="en-US" sz="1000" kern="1200" dirty="0" smtClean="0"/>
            <a:t>含</a:t>
          </a:r>
          <a:r>
            <a:rPr lang="en-US" altLang="zh-TW" sz="1000" kern="1200" dirty="0" smtClean="0"/>
            <a:t>3D</a:t>
          </a:r>
          <a:r>
            <a:rPr lang="zh-TW" altLang="en-US" sz="1000" kern="1200" dirty="0" smtClean="0"/>
            <a:t> </a:t>
          </a:r>
          <a:r>
            <a:rPr lang="en-US" altLang="zh-TW" sz="1000" kern="1200" dirty="0" smtClean="0"/>
            <a:t>PDF)</a:t>
          </a:r>
          <a:endParaRPr lang="zh-TW" alt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000" kern="1200" dirty="0" smtClean="0"/>
            <a:t>2D</a:t>
          </a:r>
          <a:r>
            <a:rPr lang="zh-TW" altLang="en-US" sz="1000" kern="1200" dirty="0" smtClean="0"/>
            <a:t>工程圖簽入</a:t>
          </a:r>
          <a:r>
            <a:rPr lang="en-US" altLang="zh-TW" sz="1000" kern="1200" dirty="0" smtClean="0"/>
            <a:t>(</a:t>
          </a:r>
          <a:r>
            <a:rPr lang="zh-TW" altLang="en-US" sz="1000" kern="1200" dirty="0" smtClean="0"/>
            <a:t>含</a:t>
          </a:r>
          <a:r>
            <a:rPr lang="en-US" altLang="zh-TW" sz="1000" kern="1200" dirty="0" smtClean="0"/>
            <a:t>PDF)</a:t>
          </a:r>
          <a:endParaRPr lang="zh-TW" alt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000" kern="1200" dirty="0" smtClean="0"/>
            <a:t>組態簽入</a:t>
          </a:r>
          <a:endParaRPr lang="zh-TW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000" kern="1200" dirty="0" smtClean="0"/>
            <a:t>簽出</a:t>
          </a:r>
          <a:r>
            <a:rPr lang="en-US" altLang="zh-TW" sz="1000" kern="1200" dirty="0" smtClean="0"/>
            <a:t>/</a:t>
          </a:r>
          <a:r>
            <a:rPr lang="zh-TW" altLang="en-US" sz="1000" kern="1200" dirty="0" smtClean="0"/>
            <a:t>下載</a:t>
          </a:r>
          <a:endParaRPr lang="zh-TW" alt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000" kern="1200" dirty="0" smtClean="0"/>
            <a:t>3D</a:t>
          </a:r>
          <a:r>
            <a:rPr lang="zh-TW" altLang="en-US" sz="1000" kern="1200" dirty="0" smtClean="0"/>
            <a:t>結構簽出</a:t>
          </a:r>
          <a:endParaRPr lang="zh-TW" alt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000" kern="1200" dirty="0" smtClean="0"/>
            <a:t>2D</a:t>
          </a:r>
          <a:r>
            <a:rPr lang="zh-TW" altLang="en-US" sz="1000" kern="1200" dirty="0" smtClean="0"/>
            <a:t>工程圖簽出</a:t>
          </a:r>
          <a:endParaRPr lang="zh-TW" altLang="en-US" sz="1000" kern="1200" dirty="0"/>
        </a:p>
      </dsp:txBody>
      <dsp:txXfrm>
        <a:off x="2131958" y="1606876"/>
        <a:ext cx="1467772" cy="1790028"/>
      </dsp:txXfrm>
    </dsp:sp>
    <dsp:sp modelId="{D06A4EB9-CB52-424C-9EA1-12370526B649}">
      <dsp:nvSpPr>
        <dsp:cNvPr id="0" name=""/>
        <dsp:cNvSpPr/>
      </dsp:nvSpPr>
      <dsp:spPr>
        <a:xfrm>
          <a:off x="2089099" y="3404690"/>
          <a:ext cx="1539938" cy="494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檔案管理</a:t>
          </a:r>
          <a:endParaRPr lang="zh-TW" altLang="en-US" sz="1900" kern="1200" dirty="0"/>
        </a:p>
      </dsp:txBody>
      <dsp:txXfrm>
        <a:off x="2089099" y="3404690"/>
        <a:ext cx="1084463" cy="494298"/>
      </dsp:txXfrm>
    </dsp:sp>
    <dsp:sp modelId="{A6619924-CEDE-4BFD-BD43-D6014417A3FE}">
      <dsp:nvSpPr>
        <dsp:cNvPr id="0" name=""/>
        <dsp:cNvSpPr/>
      </dsp:nvSpPr>
      <dsp:spPr>
        <a:xfrm>
          <a:off x="3217135" y="3483196"/>
          <a:ext cx="538978" cy="53897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624D5-A80D-44BB-B7D5-6EEF91CBF9C5}">
      <dsp:nvSpPr>
        <dsp:cNvPr id="0" name=""/>
        <dsp:cNvSpPr/>
      </dsp:nvSpPr>
      <dsp:spPr>
        <a:xfrm>
          <a:off x="4232361" y="135146"/>
          <a:ext cx="1539938" cy="11495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圖檔維護屬性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200" kern="1200" dirty="0" smtClean="0"/>
            <a:t>Aras</a:t>
          </a:r>
          <a:r>
            <a:rPr lang="zh-TW" altLang="en-US" sz="1200" kern="1200" dirty="0" smtClean="0"/>
            <a:t>屬性編輯器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200" kern="1200" dirty="0" smtClean="0"/>
            <a:t>Aras</a:t>
          </a:r>
          <a:r>
            <a:rPr lang="zh-TW" altLang="en-US" sz="1200" kern="1200" dirty="0" smtClean="0"/>
            <a:t>領號</a:t>
          </a:r>
          <a:endParaRPr lang="zh-TW" altLang="en-US" sz="1200" kern="1200" dirty="0"/>
        </a:p>
      </dsp:txBody>
      <dsp:txXfrm>
        <a:off x="4259296" y="162081"/>
        <a:ext cx="1486068" cy="1122596"/>
      </dsp:txXfrm>
    </dsp:sp>
    <dsp:sp modelId="{E3E8932B-7953-4ACA-B08A-7D884E0722DA}">
      <dsp:nvSpPr>
        <dsp:cNvPr id="0" name=""/>
        <dsp:cNvSpPr/>
      </dsp:nvSpPr>
      <dsp:spPr>
        <a:xfrm>
          <a:off x="4229003" y="1273066"/>
          <a:ext cx="1539938" cy="494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檔案屬性</a:t>
          </a:r>
          <a:endParaRPr lang="zh-TW" altLang="en-US" sz="1900" kern="1200" dirty="0"/>
        </a:p>
      </dsp:txBody>
      <dsp:txXfrm>
        <a:off x="4229003" y="1273066"/>
        <a:ext cx="1084463" cy="494298"/>
      </dsp:txXfrm>
    </dsp:sp>
    <dsp:sp modelId="{1E44ACFC-EC33-4CDB-AD97-A28E695B5FAD}">
      <dsp:nvSpPr>
        <dsp:cNvPr id="0" name=""/>
        <dsp:cNvSpPr/>
      </dsp:nvSpPr>
      <dsp:spPr>
        <a:xfrm>
          <a:off x="5379867" y="1382088"/>
          <a:ext cx="538978" cy="53897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3390C-3B37-4E68-96DB-1531C68536EB}">
      <dsp:nvSpPr>
        <dsp:cNvPr id="0" name=""/>
        <dsp:cNvSpPr/>
      </dsp:nvSpPr>
      <dsp:spPr>
        <a:xfrm>
          <a:off x="4210684" y="2184565"/>
          <a:ext cx="1539938" cy="11495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建立送審單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簽審作業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簽出送審圖檔</a:t>
          </a:r>
          <a:endParaRPr lang="zh-TW" altLang="en-US" sz="1200" kern="1200" dirty="0"/>
        </a:p>
      </dsp:txBody>
      <dsp:txXfrm>
        <a:off x="4237619" y="2211500"/>
        <a:ext cx="1486068" cy="1122596"/>
      </dsp:txXfrm>
    </dsp:sp>
    <dsp:sp modelId="{ADA74BD4-57E6-4D8B-9CED-E08521EC95C2}">
      <dsp:nvSpPr>
        <dsp:cNvPr id="0" name=""/>
        <dsp:cNvSpPr/>
      </dsp:nvSpPr>
      <dsp:spPr>
        <a:xfrm>
          <a:off x="4210684" y="3334098"/>
          <a:ext cx="1539938" cy="494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個人簽核</a:t>
          </a:r>
          <a:endParaRPr lang="zh-TW" altLang="en-US" sz="1600" kern="1200" dirty="0"/>
        </a:p>
      </dsp:txBody>
      <dsp:txXfrm>
        <a:off x="4210684" y="3334098"/>
        <a:ext cx="1084463" cy="494298"/>
      </dsp:txXfrm>
    </dsp:sp>
    <dsp:sp modelId="{B75E9D86-7B0F-4B29-B848-BC22A6060833}">
      <dsp:nvSpPr>
        <dsp:cNvPr id="0" name=""/>
        <dsp:cNvSpPr/>
      </dsp:nvSpPr>
      <dsp:spPr>
        <a:xfrm>
          <a:off x="5338710" y="3412609"/>
          <a:ext cx="538978" cy="53897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179CA-8D4E-4E8C-A1E8-58E3ECE97E6F}">
      <dsp:nvSpPr>
        <dsp:cNvPr id="0" name=""/>
        <dsp:cNvSpPr/>
      </dsp:nvSpPr>
      <dsp:spPr>
        <a:xfrm>
          <a:off x="6449006" y="2208294"/>
          <a:ext cx="1539938" cy="114953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清除屬性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問題回報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/>
            <a:t>系統更新</a:t>
          </a:r>
          <a:endParaRPr lang="zh-TW" altLang="en-US" sz="1200" kern="1200" dirty="0"/>
        </a:p>
      </dsp:txBody>
      <dsp:txXfrm>
        <a:off x="6475941" y="2235229"/>
        <a:ext cx="1486068" cy="1122596"/>
      </dsp:txXfrm>
    </dsp:sp>
    <dsp:sp modelId="{8DB6CD79-3E3F-4F51-A84B-574D4AA914A8}">
      <dsp:nvSpPr>
        <dsp:cNvPr id="0" name=""/>
        <dsp:cNvSpPr/>
      </dsp:nvSpPr>
      <dsp:spPr>
        <a:xfrm>
          <a:off x="6449006" y="3382219"/>
          <a:ext cx="1539938" cy="494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系統工具</a:t>
          </a:r>
          <a:endParaRPr lang="zh-TW" altLang="en-US" sz="1900" kern="1200" dirty="0"/>
        </a:p>
      </dsp:txBody>
      <dsp:txXfrm>
        <a:off x="6449006" y="3382219"/>
        <a:ext cx="1084463" cy="494298"/>
      </dsp:txXfrm>
    </dsp:sp>
    <dsp:sp modelId="{7E90B2FA-4B26-4E02-A969-933F929F0F1A}">
      <dsp:nvSpPr>
        <dsp:cNvPr id="0" name=""/>
        <dsp:cNvSpPr/>
      </dsp:nvSpPr>
      <dsp:spPr>
        <a:xfrm>
          <a:off x="7624550" y="3490095"/>
          <a:ext cx="538978" cy="53897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5634B-220F-49EC-B8A0-F017BA37BC04}" type="datetimeFigureOut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16B84-1DB7-4C7D-BA2C-FEC7E0FBD3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45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372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394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056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173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602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151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949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22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26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263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85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249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110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314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9505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893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340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6976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210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981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647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56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1623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2020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7803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607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6488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8076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02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77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0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505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240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497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97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hyperlink" Target="https://www.facebook.com/arasopenplm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://www.weibo.com/u/1918053912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ocuments\Tony Documents 20130101\Broadway\Marketing\Broadway Fans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06" y="5219665"/>
            <a:ext cx="976194" cy="37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Documents\Tony Documents 20130101\Broadway\Marketing\Broadway Fans2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81" y="5219665"/>
            <a:ext cx="976333" cy="3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Documents\Tony Documents 20130101\Broadway\Marketing\Broadway Fans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41" y="5219665"/>
            <a:ext cx="976333" cy="3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 descr="微信码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4400" y="5094335"/>
            <a:ext cx="496570" cy="4965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03670" y="5094605"/>
            <a:ext cx="1912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>
                <a:solidFill>
                  <a:srgbClr val="FF9900"/>
                </a:solidFill>
              </a:rPr>
              <a:t>www.bwcs.com.cn</a:t>
            </a:r>
          </a:p>
          <a:p>
            <a:pPr algn="r"/>
            <a:r>
              <a:rPr lang="en-US" altLang="zh-CN" sz="1400">
                <a:solidFill>
                  <a:srgbClr val="FF9900"/>
                </a:solidFill>
              </a:rPr>
              <a:t>www.openplm.com.cn</a:t>
            </a:r>
          </a:p>
        </p:txBody>
      </p:sp>
      <p:pic>
        <p:nvPicPr>
          <p:cNvPr id="2" name="图片 1" descr="2018PPT模板背景t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-36195"/>
            <a:ext cx="9144000" cy="5059680"/>
          </a:xfrm>
          <a:prstGeom prst="rect">
            <a:avLst/>
          </a:prstGeom>
        </p:spPr>
      </p:pic>
      <p:sp>
        <p:nvSpPr>
          <p:cNvPr id="8" name="標題 7">
            <a:extLst>
              <a:ext uri="{FF2B5EF4-FFF2-40B4-BE49-F238E27FC236}">
                <a16:creationId xmlns:a16="http://schemas.microsoft.com/office/drawing/2014/main" xmlns="" id="{E04E7800-1B11-41CD-94DE-D4DF87CE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020530"/>
            <a:ext cx="4300792" cy="1335822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19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299" y="2241755"/>
            <a:ext cx="5870575" cy="1297858"/>
          </a:xfrm>
        </p:spPr>
        <p:txBody>
          <a:bodyPr anchor="b">
            <a:noAutofit/>
          </a:bodyPr>
          <a:lstStyle>
            <a:lvl1pPr algn="l">
              <a:defRPr sz="405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1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018PPT模板背景内页t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890"/>
            <a:ext cx="9144000" cy="572389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031C46F-8811-4EB1-B04B-BDF1A55B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6447501" cy="412006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D907A61-3DAF-48A9-A4EF-29C7D204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1100667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78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图片 5" descr="2018PPT模板背景结尾页tw">
            <a:extLst>
              <a:ext uri="{FF2B5EF4-FFF2-40B4-BE49-F238E27FC236}">
                <a16:creationId xmlns:a16="http://schemas.microsoft.com/office/drawing/2014/main" xmlns="" id="{FCDE24B7-9875-4058-8C5F-0366A76F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5"/>
            <a:ext cx="9144000" cy="57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7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4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4" r:id="rId2"/>
    <p:sldLayoutId id="2147483671" r:id="rId3"/>
    <p:sldLayoutId id="2147483660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ECB9989-F9D8-42FF-86AB-D41D3A71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128"/>
            <a:ext cx="9144000" cy="2044422"/>
          </a:xfrm>
          <a:gradFill flip="none" rotWithShape="1">
            <a:gsLst>
              <a:gs pos="53000">
                <a:srgbClr val="C0C0C0">
                  <a:tint val="66000"/>
                  <a:satMod val="160000"/>
                  <a:alpha val="0"/>
                  <a:lumMod val="100000"/>
                </a:srgbClr>
              </a:gs>
              <a:gs pos="77000">
                <a:srgbClr val="C0C0C0">
                  <a:tint val="44500"/>
                  <a:satMod val="160000"/>
                  <a:lumMod val="93000"/>
                  <a:lumOff val="7000"/>
                </a:srgbClr>
              </a:gs>
              <a:gs pos="100000">
                <a:schemeClr val="bg1">
                  <a:lumMod val="82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anchor="ctr"/>
          <a:lstStyle/>
          <a:p>
            <a:pPr algn="ctr"/>
            <a:r>
              <a:rPr lang="en-US" altLang="zh-TW" sz="3600" dirty="0">
                <a:latin typeface="微軟正黑體" panose="020B0604030504040204" pitchFamily="34" charset="-120"/>
              </a:rPr>
              <a:t>																		 </a:t>
            </a:r>
            <a:r>
              <a:rPr lang="en-US" altLang="zh-TW" sz="3600" dirty="0" err="1" smtClean="0">
                <a:latin typeface="微軟正黑體" panose="020B0604030504040204" pitchFamily="34" charset="-120"/>
              </a:rPr>
              <a:t>Solidworks</a:t>
            </a:r>
            <a:r>
              <a:rPr lang="zh-TW" altLang="en-US" sz="44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</a:rPr>
              <a:t>															</a:t>
            </a:r>
            <a:r>
              <a:rPr lang="en-US" altLang="zh-TW" sz="3600" b="0" dirty="0">
                <a:latin typeface="微軟正黑體" panose="020B0604030504040204" pitchFamily="34" charset="-120"/>
              </a:rPr>
              <a:t>CAD Integration </a:t>
            </a:r>
            <a:br>
              <a:rPr lang="en-US" altLang="zh-TW" sz="3600" b="0" dirty="0">
                <a:latin typeface="微軟正黑體" panose="020B0604030504040204" pitchFamily="34" charset="-120"/>
              </a:rPr>
            </a:br>
            <a:r>
              <a:rPr lang="en-US" altLang="zh-TW" sz="3600" b="0" dirty="0">
                <a:latin typeface="微軟正黑體" panose="020B0604030504040204" pitchFamily="34" charset="-120"/>
              </a:rPr>
              <a:t>															     </a:t>
            </a:r>
            <a:r>
              <a:rPr lang="zh-TW" altLang="en-US" sz="3600" b="0" dirty="0">
                <a:latin typeface="微軟正黑體" panose="020B0604030504040204" pitchFamily="34" charset="-120"/>
              </a:rPr>
              <a:t>功能說明</a:t>
            </a:r>
            <a:endParaRPr lang="zh-TW" altLang="en-US" sz="3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ãSolidwork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10" y="15093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5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圖檔屬性必須維護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Aras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圖檔不可唯讀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可修改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，令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整合工具能更新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Aras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當開圖與存檔時，更新此屬性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1757959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檔案屬性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804" y="2029308"/>
            <a:ext cx="4536266" cy="287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5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 startAt="4"/>
            </a:pPr>
            <a:r>
              <a:rPr lang="zh-TW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自訂屬性與模型組態屬性可分別設定，在簽入簽出時同步</a:t>
            </a:r>
            <a:r>
              <a:rPr lang="en-US" altLang="zh-TW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Aras</a:t>
            </a:r>
            <a:r>
              <a:rPr lang="zh-TW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屬性</a:t>
            </a:r>
            <a:endParaRPr lang="en-US" altLang="zh-TW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1757959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檔案屬性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097741"/>
            <a:ext cx="3911892" cy="248159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085" y="2097741"/>
            <a:ext cx="3921640" cy="24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</a:t>
            </a:r>
            <a:r>
              <a:rPr lang="zh-TW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為</a:t>
            </a:r>
            <a:r>
              <a:rPr lang="en-US" altLang="zh-TW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Solidworks</a:t>
            </a:r>
            <a:r>
              <a:rPr lang="zh-TW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或</a:t>
            </a: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需與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同步所建立的欄位值</a:t>
            </a:r>
            <a:endParaRPr lang="en-US" altLang="zh-TW" sz="1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中可設定</a:t>
            </a:r>
            <a:r>
              <a:rPr lang="zh-TW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Solidworks</a:t>
            </a:r>
            <a:r>
              <a:rPr lang="zh-TW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</a:t>
            </a: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工程圖所需同步更新的屬性欄位值</a:t>
            </a:r>
            <a:endParaRPr lang="en-US" altLang="zh-TW" sz="1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透過屬性設定，在不同的情境在項目資訊中可以變更實際的屬性值</a:t>
            </a:r>
            <a:endParaRPr lang="en-US" altLang="zh-TW" sz="1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儲存後，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Solidworks</a:t>
            </a:r>
            <a:r>
              <a:rPr lang="zh-TW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會</a:t>
            </a:r>
            <a:r>
              <a: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同步所變更的屬性欄位值</a:t>
            </a:r>
            <a:endParaRPr lang="en-US" altLang="zh-TW" sz="1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174498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屬性設定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92856" y="4671049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※Aras</a:t>
            </a:r>
            <a:r>
              <a:rPr lang="zh-TW" altLang="en-US" sz="1400" dirty="0" smtClean="0"/>
              <a:t>屬性編輯類</a:t>
            </a:r>
            <a:r>
              <a:rPr lang="zh-TW" altLang="en-US" sz="1400" dirty="0"/>
              <a:t>別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2415"/>
              </p:ext>
            </p:extLst>
          </p:nvPr>
        </p:nvGraphicFramePr>
        <p:xfrm>
          <a:off x="5777319" y="2512799"/>
          <a:ext cx="3222625" cy="2416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6225"/>
                <a:gridCol w="1676400"/>
              </a:tblGrid>
              <a:tr h="268447">
                <a:tc>
                  <a:txBody>
                    <a:bodyPr/>
                    <a:lstStyle/>
                    <a:p>
                      <a:r>
                        <a:rPr lang="zh-TW" altLang="en-US" sz="1100" b="1" dirty="0" smtClean="0"/>
                        <a:t>類別</a:t>
                      </a:r>
                      <a:endParaRPr lang="zh-TW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b="1" dirty="0" smtClean="0"/>
                        <a:t>名稱</a:t>
                      </a:r>
                      <a:endParaRPr lang="zh-TW" altLang="en-US" sz="1100" b="1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String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字串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Integer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整數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Float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浮點數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List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下拉選單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Filter</a:t>
                      </a:r>
                      <a:r>
                        <a:rPr lang="en-US" altLang="zh-TW" sz="1100" baseline="0" dirty="0" smtClean="0"/>
                        <a:t> List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下拉子選單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Item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物件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Text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多行文字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268447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Foreign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關聯屬性</a:t>
                      </a:r>
                      <a:endParaRPr lang="zh-TW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6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2" y="1087485"/>
            <a:ext cx="7499255" cy="4281946"/>
          </a:xfrm>
          <a:prstGeom prst="rect">
            <a:avLst/>
          </a:prstGeom>
        </p:spPr>
      </p:pic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8366124" cy="412006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C24712C-6C4A-427C-B78A-BFA48CA0CB49}"/>
              </a:ext>
            </a:extLst>
          </p:cNvPr>
          <p:cNvSpPr/>
          <p:nvPr/>
        </p:nvSpPr>
        <p:spPr>
          <a:xfrm>
            <a:off x="2216863" y="1567140"/>
            <a:ext cx="5996813" cy="380229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同侧圆角矩形 25">
            <a:extLst>
              <a:ext uri="{FF2B5EF4-FFF2-40B4-BE49-F238E27FC236}">
                <a16:creationId xmlns:a16="http://schemas.microsoft.com/office/drawing/2014/main" xmlns="" id="{7F8FE014-B68B-42F5-8189-AE343E0AE6F2}"/>
              </a:ext>
            </a:extLst>
          </p:cNvPr>
          <p:cNvSpPr/>
          <p:nvPr/>
        </p:nvSpPr>
        <p:spPr bwMode="auto">
          <a:xfrm>
            <a:off x="342894" y="319670"/>
            <a:ext cx="174498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屬性設定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4DD7F65-461F-4392-B82A-9A8462CB4CBA}"/>
              </a:ext>
            </a:extLst>
          </p:cNvPr>
          <p:cNvSpPr/>
          <p:nvPr/>
        </p:nvSpPr>
        <p:spPr>
          <a:xfrm>
            <a:off x="2216863" y="1139911"/>
            <a:ext cx="380033" cy="42722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87196A58-FB96-4AA5-9F56-0AD623050C3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F819FF9-7CBF-4302-B119-E3F36D0766A0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</p:spTree>
    <p:extLst>
      <p:ext uri="{BB962C8B-B14F-4D97-AF65-F5344CB8AC3E}">
        <p14:creationId xmlns:p14="http://schemas.microsoft.com/office/powerpoint/2010/main" val="12693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領號值以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所設定的編碼規則為主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透過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取得目前工程圖編碼規則值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所取得最新的領號值會更新目前未領號且開啟的工程圖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檔名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領號後的工程圖為另存檔案建立，非修改原有工程圖草稿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10744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領號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868332" y="3704609"/>
            <a:ext cx="1642805" cy="549405"/>
            <a:chOff x="4921759" y="1949876"/>
            <a:chExt cx="1885020" cy="54940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5314625" y="222228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/>
                <a:t>無版本</a:t>
              </a:r>
              <a:endParaRPr lang="zh-TW" altLang="en-US" sz="12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314624" y="1979116"/>
              <a:ext cx="1492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Test-0001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3538F7E7-65BC-4239-B373-AC10D26A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694" y="3496711"/>
            <a:ext cx="556612" cy="729779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5522231" y="3183916"/>
            <a:ext cx="1554575" cy="549405"/>
            <a:chOff x="4921759" y="1949876"/>
            <a:chExt cx="1783780" cy="549405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5314625" y="222228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/>
                <a:t>無版本</a:t>
              </a:r>
              <a:endParaRPr lang="zh-TW" altLang="en-US" sz="12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314624" y="1979116"/>
              <a:ext cx="139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522231" y="4086275"/>
            <a:ext cx="1642805" cy="549405"/>
            <a:chOff x="4921759" y="1949876"/>
            <a:chExt cx="1885020" cy="549405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5314625" y="222228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/>
                <a:t>無版本</a:t>
              </a:r>
              <a:endParaRPr lang="zh-TW" altLang="en-US" sz="12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314624" y="1979116"/>
              <a:ext cx="1492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Test-0001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cxnSp>
        <p:nvCxnSpPr>
          <p:cNvPr id="23" name="直線單箭頭接點 22"/>
          <p:cNvCxnSpPr>
            <a:stCxn id="9" idx="3"/>
            <a:endCxn id="14" idx="1"/>
          </p:cNvCxnSpPr>
          <p:nvPr/>
        </p:nvCxnSpPr>
        <p:spPr>
          <a:xfrm flipV="1">
            <a:off x="2511137" y="3861601"/>
            <a:ext cx="864557" cy="1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4" idx="3"/>
            <a:endCxn id="16" idx="1"/>
          </p:cNvCxnSpPr>
          <p:nvPr/>
        </p:nvCxnSpPr>
        <p:spPr>
          <a:xfrm flipV="1">
            <a:off x="3932306" y="3458260"/>
            <a:ext cx="1589925" cy="40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4" idx="3"/>
            <a:endCxn id="20" idx="1"/>
          </p:cNvCxnSpPr>
          <p:nvPr/>
        </p:nvCxnSpPr>
        <p:spPr>
          <a:xfrm>
            <a:off x="3932306" y="3861601"/>
            <a:ext cx="1589925" cy="49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412633" y="32905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產</a:t>
            </a:r>
            <a:r>
              <a:rPr lang="zh-TW" altLang="en-US" dirty="0"/>
              <a:t>生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367897" y="41979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保留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07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89447" y="2085826"/>
            <a:ext cx="4949852" cy="891642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檔案管理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961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簽入前，項目資訊中會顯示要同步到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的屬性值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工程圖組立圖簽入時會一併簽入相關組立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零件圖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簽入時會依顏色區分是否可簽入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黑色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不可簽入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藍色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可以簽入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400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綠色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新物件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紅色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已在編輯或簽出中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可透過選擇已編輯，在多物件勾選時，對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上已簽入過的檔案執行快速查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找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 startAt="5"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圖簽入後建立組態資訊，以及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BOM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結構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 startAt="5"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圖簽入自動產生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檔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10744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簽入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6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59" y="830121"/>
            <a:ext cx="6804000" cy="4124804"/>
          </a:xfrm>
          <a:prstGeom prst="rect">
            <a:avLst/>
          </a:prstGeom>
        </p:spPr>
      </p:pic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8366124" cy="412006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8024B651-7290-4C09-AFE2-A6E5A1B82ABC}"/>
              </a:ext>
            </a:extLst>
          </p:cNvPr>
          <p:cNvSpPr/>
          <p:nvPr/>
        </p:nvSpPr>
        <p:spPr>
          <a:xfrm>
            <a:off x="4925555" y="1667902"/>
            <a:ext cx="1388845" cy="185289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AF8FD9F7-69B9-48BB-BF87-70BAB8FE0037}"/>
              </a:ext>
            </a:extLst>
          </p:cNvPr>
          <p:cNvCxnSpPr>
            <a:cxnSpLocks/>
          </p:cNvCxnSpPr>
          <p:nvPr/>
        </p:nvCxnSpPr>
        <p:spPr>
          <a:xfrm flipV="1">
            <a:off x="4022404" y="2044729"/>
            <a:ext cx="876698" cy="20618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同侧圆角矩形 25">
            <a:extLst>
              <a:ext uri="{FF2B5EF4-FFF2-40B4-BE49-F238E27FC236}">
                <a16:creationId xmlns:a16="http://schemas.microsoft.com/office/drawing/2014/main" xmlns="" id="{86464339-7214-49B2-BEA8-BA6DEFC484A7}"/>
              </a:ext>
            </a:extLst>
          </p:cNvPr>
          <p:cNvSpPr/>
          <p:nvPr/>
        </p:nvSpPr>
        <p:spPr bwMode="auto">
          <a:xfrm>
            <a:off x="342894" y="319670"/>
            <a:ext cx="10744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簽入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4DD7F65-461F-4392-B82A-9A8462CB4CBA}"/>
              </a:ext>
            </a:extLst>
          </p:cNvPr>
          <p:cNvSpPr/>
          <p:nvPr/>
        </p:nvSpPr>
        <p:spPr>
          <a:xfrm>
            <a:off x="1029503" y="764811"/>
            <a:ext cx="324459" cy="53241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A3C4ABD7-2735-4D49-B4B8-A2C67066AB31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9F64C4CB-7E72-467A-8C24-96AE45BF4AE1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</p:spTree>
    <p:extLst>
      <p:ext uri="{BB962C8B-B14F-4D97-AF65-F5344CB8AC3E}">
        <p14:creationId xmlns:p14="http://schemas.microsoft.com/office/powerpoint/2010/main" val="15338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8366124" cy="412006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同侧圆角矩形 25">
            <a:extLst>
              <a:ext uri="{FF2B5EF4-FFF2-40B4-BE49-F238E27FC236}">
                <a16:creationId xmlns:a16="http://schemas.microsoft.com/office/drawing/2014/main" xmlns="" id="{86464339-7214-49B2-BEA8-BA6DEFC484A7}"/>
              </a:ext>
            </a:extLst>
          </p:cNvPr>
          <p:cNvSpPr/>
          <p:nvPr/>
        </p:nvSpPr>
        <p:spPr bwMode="auto">
          <a:xfrm>
            <a:off x="342894" y="319670"/>
            <a:ext cx="163830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2D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入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A3C4ABD7-2735-4D49-B4B8-A2C67066AB31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9F64C4CB-7E72-467A-8C24-96AE45BF4AE1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17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508001" y="870005"/>
            <a:ext cx="8218399" cy="84821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2D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工程圖簽入前，會將圖檔轉為</a:t>
            </a: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PDF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，並且包含分頁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357718"/>
            <a:ext cx="4455302" cy="249788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383" y="1804983"/>
            <a:ext cx="4602198" cy="266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同侧圆角矩形 25">
            <a:extLst>
              <a:ext uri="{FF2B5EF4-FFF2-40B4-BE49-F238E27FC236}">
                <a16:creationId xmlns:a16="http://schemas.microsoft.com/office/drawing/2014/main" xmlns="" id="{86464339-7214-49B2-BEA8-BA6DEFC484A7}"/>
              </a:ext>
            </a:extLst>
          </p:cNvPr>
          <p:cNvSpPr/>
          <p:nvPr/>
        </p:nvSpPr>
        <p:spPr bwMode="auto">
          <a:xfrm>
            <a:off x="342894" y="319670"/>
            <a:ext cx="163830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組態簽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入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A3C4ABD7-2735-4D49-B4B8-A2C67066AB31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9F64C4CB-7E72-467A-8C24-96AE45BF4AE1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17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508001" y="870005"/>
            <a:ext cx="7551270" cy="905008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20000"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工程圖簽入時，同時記錄該工程圖的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執行中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組態，並將每一個結構的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執行中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組態資訊一同建立關聯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2817266" y="2309907"/>
            <a:ext cx="885152" cy="548688"/>
            <a:chOff x="4921759" y="1949876"/>
            <a:chExt cx="1015663" cy="54868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20" name="文字方塊 19"/>
            <p:cNvSpPr txBox="1"/>
            <p:nvPr/>
          </p:nvSpPr>
          <p:spPr>
            <a:xfrm>
              <a:off x="5298797" y="2089484"/>
              <a:ext cx="6386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CAD</a:t>
              </a:r>
              <a:endParaRPr lang="zh-TW" altLang="en-US" sz="16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4559036" y="2452897"/>
            <a:ext cx="1678391" cy="3168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組態主檔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59035" y="3494441"/>
            <a:ext cx="1678391" cy="3168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子階組態</a:t>
            </a:r>
            <a:r>
              <a:rPr lang="en-US" altLang="zh-TW" dirty="0" smtClean="0"/>
              <a:t>BOM</a:t>
            </a:r>
            <a:endParaRPr lang="zh-TW" altLang="en-US" dirty="0"/>
          </a:p>
        </p:txBody>
      </p:sp>
      <p:cxnSp>
        <p:nvCxnSpPr>
          <p:cNvPr id="11" name="直線接點 10"/>
          <p:cNvCxnSpPr>
            <a:stCxn id="20" idx="3"/>
            <a:endCxn id="9" idx="1"/>
          </p:cNvCxnSpPr>
          <p:nvPr/>
        </p:nvCxnSpPr>
        <p:spPr>
          <a:xfrm flipV="1">
            <a:off x="3702418" y="2611297"/>
            <a:ext cx="856618" cy="7495"/>
          </a:xfrm>
          <a:prstGeom prst="line">
            <a:avLst/>
          </a:prstGeom>
          <a:ln cap="rnd">
            <a:round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9" idx="2"/>
            <a:endCxn id="22" idx="0"/>
          </p:cNvCxnSpPr>
          <p:nvPr/>
        </p:nvCxnSpPr>
        <p:spPr>
          <a:xfrm flipH="1">
            <a:off x="5398231" y="2769697"/>
            <a:ext cx="1" cy="724744"/>
          </a:xfrm>
          <a:prstGeom prst="line">
            <a:avLst/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22" idx="3"/>
            <a:endCxn id="9" idx="3"/>
          </p:cNvCxnSpPr>
          <p:nvPr/>
        </p:nvCxnSpPr>
        <p:spPr>
          <a:xfrm flipV="1">
            <a:off x="6237426" y="2611297"/>
            <a:ext cx="1" cy="1041544"/>
          </a:xfrm>
          <a:prstGeom prst="bentConnector3">
            <a:avLst>
              <a:gd name="adj1" fmla="val 2286010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685964" y="22648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209471" y="225696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</a:t>
            </a:r>
            <a:endParaRPr lang="zh-TW" altLang="en-US" sz="1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415685" y="3151375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</a:t>
            </a:r>
            <a:endParaRPr lang="zh-TW" altLang="en-US" sz="1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409959" y="274343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445220" y="344190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452123" y="24528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2423045" y="3494441"/>
            <a:ext cx="1678391" cy="3168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子階工程圖</a:t>
            </a:r>
            <a:endParaRPr lang="zh-TW" altLang="en-US" dirty="0"/>
          </a:p>
        </p:txBody>
      </p:sp>
      <p:cxnSp>
        <p:nvCxnSpPr>
          <p:cNvPr id="27" name="直線接點 26"/>
          <p:cNvCxnSpPr>
            <a:endCxn id="26" idx="0"/>
          </p:cNvCxnSpPr>
          <p:nvPr/>
        </p:nvCxnSpPr>
        <p:spPr>
          <a:xfrm flipH="1">
            <a:off x="3262241" y="2834623"/>
            <a:ext cx="11727" cy="659818"/>
          </a:xfrm>
          <a:prstGeom prst="line">
            <a:avLst/>
          </a:prstGeom>
          <a:ln cap="rnd">
            <a:round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907923" y="27915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898305" y="3151375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N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33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118440"/>
            <a:ext cx="10303434" cy="3849657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400" b="1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Solidworks</a:t>
            </a: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2017</a:t>
            </a:r>
            <a:b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圖檔支援</a:t>
            </a: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2400" b="1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sldasm,sldprt,slddrt</a:t>
            </a: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Aras Innovator 11 SP9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01255E1-5C24-4FC7-907C-BCC49CE24EF1}"/>
              </a:ext>
            </a:extLst>
          </p:cNvPr>
          <p:cNvSpPr/>
          <p:nvPr/>
        </p:nvSpPr>
        <p:spPr>
          <a:xfrm>
            <a:off x="817756" y="1732198"/>
            <a:ext cx="1286107" cy="51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產</a:t>
            </a: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品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支援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4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8366124" cy="412006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同侧圆角矩形 25">
            <a:extLst>
              <a:ext uri="{FF2B5EF4-FFF2-40B4-BE49-F238E27FC236}">
                <a16:creationId xmlns:a16="http://schemas.microsoft.com/office/drawing/2014/main" xmlns="" id="{86464339-7214-49B2-BEA8-BA6DEFC484A7}"/>
              </a:ext>
            </a:extLst>
          </p:cNvPr>
          <p:cNvSpPr/>
          <p:nvPr/>
        </p:nvSpPr>
        <p:spPr bwMode="auto">
          <a:xfrm>
            <a:off x="342894" y="319670"/>
            <a:ext cx="163830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組態簽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入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A3C4ABD7-2735-4D49-B4B8-A2C67066AB31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9F64C4CB-7E72-467A-8C24-96AE45BF4AE1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17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508001" y="870005"/>
            <a:ext cx="7551270" cy="90500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工程圖簽入時，帶入該工程圖的組態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56" y="1716975"/>
            <a:ext cx="4916939" cy="32317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706" y="3064378"/>
            <a:ext cx="4679085" cy="12650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直線單箭頭接點 7"/>
          <p:cNvCxnSpPr/>
          <p:nvPr/>
        </p:nvCxnSpPr>
        <p:spPr>
          <a:xfrm flipV="1">
            <a:off x="2103863" y="3388659"/>
            <a:ext cx="1697172" cy="25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6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8366124" cy="412006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同侧圆角矩形 25">
            <a:extLst>
              <a:ext uri="{FF2B5EF4-FFF2-40B4-BE49-F238E27FC236}">
                <a16:creationId xmlns:a16="http://schemas.microsoft.com/office/drawing/2014/main" xmlns="" id="{86464339-7214-49B2-BEA8-BA6DEFC484A7}"/>
              </a:ext>
            </a:extLst>
          </p:cNvPr>
          <p:cNvSpPr/>
          <p:nvPr/>
        </p:nvSpPr>
        <p:spPr bwMode="auto">
          <a:xfrm>
            <a:off x="342894" y="319670"/>
            <a:ext cx="163830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組態簽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入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A3C4ABD7-2735-4D49-B4B8-A2C67066AB31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9F64C4CB-7E72-467A-8C24-96AE45BF4AE1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17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269875" y="1202100"/>
            <a:ext cx="2876000" cy="44968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組態物件紀錄</a:t>
            </a: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BOM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結構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" y="1876142"/>
            <a:ext cx="4679085" cy="12650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636" y="2065958"/>
            <a:ext cx="3550382" cy="2952704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1981200" y="2689412"/>
            <a:ext cx="2438400" cy="6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同侧圆角矩形 25">
            <a:extLst>
              <a:ext uri="{FF2B5EF4-FFF2-40B4-BE49-F238E27FC236}">
                <a16:creationId xmlns:a16="http://schemas.microsoft.com/office/drawing/2014/main" xmlns="" id="{86464339-7214-49B2-BEA8-BA6DEFC484A7}"/>
              </a:ext>
            </a:extLst>
          </p:cNvPr>
          <p:cNvSpPr/>
          <p:nvPr/>
        </p:nvSpPr>
        <p:spPr bwMode="auto">
          <a:xfrm>
            <a:off x="342894" y="319670"/>
            <a:ext cx="163830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組態簽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入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A3C4ABD7-2735-4D49-B4B8-A2C67066AB31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9F64C4CB-7E72-467A-8C24-96AE45BF4AE1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17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601965" y="1153979"/>
            <a:ext cx="7551270" cy="46075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其結果與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Solidworks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零件</a:t>
            </a: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BOM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表相同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23182" r="27216" b="9198"/>
          <a:stretch/>
        </p:blipFill>
        <p:spPr>
          <a:xfrm>
            <a:off x="508000" y="1812557"/>
            <a:ext cx="3869600" cy="2989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510" y="2021810"/>
            <a:ext cx="5038429" cy="29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可透過搜尋介面查找不同圖檔種類的工程圖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歷史版次顯示在搜尋介面中的項目資訊，簽出是以最新版本為選擇；下載則可以選擇舊版本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簽出時會依顏色區分是否可簽出，無法被簽出的狀況僅能下載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黑色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可簽入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400" dirty="0">
                <a:solidFill>
                  <a:srgbClr val="00B0F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藍色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已被自己簽入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黃色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僅能下載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AutoNum type="circleNumWdWhitePlain"/>
            </a:pPr>
            <a:r>
              <a:rPr lang="zh-TW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紅色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已在編輯或簽出中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簽出或下載前，項目資訊會顯示在所同步的欄位值或選擇的版本、次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依簽出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下載介面中所選擇的儲存目錄儲存簽出或下載的工程圖檔案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81178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搜尋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簽出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下載 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9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82" y="1031853"/>
            <a:ext cx="6789600" cy="3872873"/>
          </a:xfrm>
          <a:prstGeom prst="rect">
            <a:avLst/>
          </a:prstGeom>
        </p:spPr>
      </p:pic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8366124" cy="412006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4DD7F65-461F-4392-B82A-9A8462CB4CBA}"/>
              </a:ext>
            </a:extLst>
          </p:cNvPr>
          <p:cNvSpPr/>
          <p:nvPr/>
        </p:nvSpPr>
        <p:spPr>
          <a:xfrm>
            <a:off x="1563255" y="1031853"/>
            <a:ext cx="348945" cy="47610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D0A860C-2D57-4F17-A7EE-6BB23955E81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9E6D5D39-C3BF-4355-A084-282F08096E2A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20" name="同侧圆角矩形 25">
            <a:extLst>
              <a:ext uri="{FF2B5EF4-FFF2-40B4-BE49-F238E27FC236}">
                <a16:creationId xmlns:a16="http://schemas.microsoft.com/office/drawing/2014/main" xmlns="" id="{BC92B04C-6BAD-42D7-974D-D569B813BB00}"/>
              </a:ext>
            </a:extLst>
          </p:cNvPr>
          <p:cNvSpPr/>
          <p:nvPr/>
        </p:nvSpPr>
        <p:spPr bwMode="auto">
          <a:xfrm>
            <a:off x="342894" y="319670"/>
            <a:ext cx="281178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搜尋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簽出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下載 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8" name="肘形接點 7"/>
          <p:cNvCxnSpPr>
            <a:stCxn id="9" idx="2"/>
          </p:cNvCxnSpPr>
          <p:nvPr/>
        </p:nvCxnSpPr>
        <p:spPr>
          <a:xfrm rot="16200000" flipH="1">
            <a:off x="1697093" y="1548595"/>
            <a:ext cx="1530709" cy="1449439"/>
          </a:xfrm>
          <a:prstGeom prst="bentConnector3">
            <a:avLst>
              <a:gd name="adj1" fmla="val 99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47200" y="1297230"/>
            <a:ext cx="4577346" cy="361435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92022" y="3104406"/>
            <a:ext cx="1662658" cy="338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開啟搜尋視窗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85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00" y="1027686"/>
            <a:ext cx="6389787" cy="4041540"/>
          </a:xfrm>
          <a:prstGeom prst="rect">
            <a:avLst/>
          </a:prstGeom>
        </p:spPr>
      </p:pic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8366124" cy="412006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D0A860C-2D57-4F17-A7EE-6BB23955E81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9E6D5D39-C3BF-4355-A084-282F08096E2A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20" name="同侧圆角矩形 25">
            <a:extLst>
              <a:ext uri="{FF2B5EF4-FFF2-40B4-BE49-F238E27FC236}">
                <a16:creationId xmlns:a16="http://schemas.microsoft.com/office/drawing/2014/main" xmlns="" id="{19044FE7-1EC7-4629-80E8-4070EB3B3D45}"/>
              </a:ext>
            </a:extLst>
          </p:cNvPr>
          <p:cNvSpPr/>
          <p:nvPr/>
        </p:nvSpPr>
        <p:spPr bwMode="auto">
          <a:xfrm>
            <a:off x="342894" y="319670"/>
            <a:ext cx="281178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搜尋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簽出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下載 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971" y="1061646"/>
            <a:ext cx="2266129" cy="338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確定後開啟結構畫面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96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8366124" cy="412006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D0A860C-2D57-4F17-A7EE-6BB23955E81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9E6D5D39-C3BF-4355-A084-282F08096E2A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20" name="同侧圆角矩形 25">
            <a:extLst>
              <a:ext uri="{FF2B5EF4-FFF2-40B4-BE49-F238E27FC236}">
                <a16:creationId xmlns:a16="http://schemas.microsoft.com/office/drawing/2014/main" xmlns="" id="{19044FE7-1EC7-4629-80E8-4070EB3B3D45}"/>
              </a:ext>
            </a:extLst>
          </p:cNvPr>
          <p:cNvSpPr/>
          <p:nvPr/>
        </p:nvSpPr>
        <p:spPr bwMode="auto">
          <a:xfrm>
            <a:off x="342894" y="319670"/>
            <a:ext cx="281178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搜尋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簽出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下載 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520318" y="3329719"/>
            <a:ext cx="2623506" cy="72636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選擇圖檔右鍵後，可以將</a:t>
            </a:r>
            <a:r>
              <a:rPr lang="zh-TW" alt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執行</a:t>
            </a:r>
            <a:r>
              <a:rPr lang="zh-TW" alt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方式簽</a:t>
            </a:r>
            <a:r>
              <a:rPr lang="zh-TW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出轉為下載</a:t>
            </a:r>
            <a:endParaRPr lang="en-US" altLang="zh-TW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367" y="994959"/>
            <a:ext cx="5673134" cy="35622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247200" y="3347999"/>
            <a:ext cx="3866400" cy="64800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t="74642"/>
          <a:stretch/>
        </p:blipFill>
        <p:spPr>
          <a:xfrm>
            <a:off x="221034" y="4195615"/>
            <a:ext cx="3479395" cy="54087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79984" y="4157218"/>
            <a:ext cx="3520445" cy="579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13" idx="2"/>
            <a:endCxn id="15" idx="3"/>
          </p:cNvCxnSpPr>
          <p:nvPr/>
        </p:nvCxnSpPr>
        <p:spPr>
          <a:xfrm flipH="1">
            <a:off x="3700429" y="3996000"/>
            <a:ext cx="1479971" cy="4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3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3"/>
            <a:ext cx="8366124" cy="1045696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D0A860C-2D57-4F17-A7EE-6BB23955E81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9E6D5D39-C3BF-4355-A084-282F08096E2A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20" name="同侧圆角矩形 25">
            <a:extLst>
              <a:ext uri="{FF2B5EF4-FFF2-40B4-BE49-F238E27FC236}">
                <a16:creationId xmlns:a16="http://schemas.microsoft.com/office/drawing/2014/main" xmlns="" id="{19044FE7-1EC7-4629-80E8-4070EB3B3D45}"/>
              </a:ext>
            </a:extLst>
          </p:cNvPr>
          <p:cNvSpPr/>
          <p:nvPr/>
        </p:nvSpPr>
        <p:spPr bwMode="auto">
          <a:xfrm>
            <a:off x="342894" y="319670"/>
            <a:ext cx="1810545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差異更新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 txBox="1">
            <a:spLocks/>
          </p:cNvSpPr>
          <p:nvPr/>
        </p:nvSpPr>
        <p:spPr>
          <a:xfrm>
            <a:off x="508001" y="870004"/>
            <a:ext cx="8366124" cy="412006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用於執行中的圖組，比對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Aras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的物件狀態，並判別本地檔案的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ID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是否為最新版，如果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ID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不存在則需要重新簽入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當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勾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選需要更新的檔案後，可選擇下載或是轉簽出，此時會覆蓋原檔案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23" y="2223699"/>
            <a:ext cx="3532280" cy="276637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106222" y="3635433"/>
            <a:ext cx="2972556" cy="1717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123" y="2223699"/>
            <a:ext cx="3560288" cy="278324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750971" y="2930036"/>
            <a:ext cx="2972556" cy="1717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2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89447" y="2085826"/>
            <a:ext cx="4624899" cy="891642"/>
          </a:xfrm>
        </p:spPr>
        <p:txBody>
          <a:bodyPr>
            <a:normAutofit fontScale="90000"/>
          </a:bodyPr>
          <a:lstStyle/>
          <a:p>
            <a:r>
              <a:rPr lang="zh-TW" altLang="en-US" sz="4800" dirty="0" smtClean="0"/>
              <a:t>系統版次推進說明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660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8366124" cy="412006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同侧圆角矩形 25">
            <a:extLst>
              <a:ext uri="{FF2B5EF4-FFF2-40B4-BE49-F238E27FC236}">
                <a16:creationId xmlns:a16="http://schemas.microsoft.com/office/drawing/2014/main" xmlns="" id="{40ABD7DC-94E9-4708-9EC1-60422ACB6A58}"/>
              </a:ext>
            </a:extLst>
          </p:cNvPr>
          <p:cNvSpPr/>
          <p:nvPr/>
        </p:nvSpPr>
        <p:spPr bwMode="auto">
          <a:xfrm>
            <a:off x="342893" y="319670"/>
            <a:ext cx="2627018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系統版次推進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1111828" y="3723044"/>
            <a:ext cx="1643291" cy="549405"/>
            <a:chOff x="4921759" y="1949876"/>
            <a:chExt cx="1885582" cy="549405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22" name="文字方塊 21"/>
            <p:cNvSpPr txBox="1"/>
            <p:nvPr/>
          </p:nvSpPr>
          <p:spPr>
            <a:xfrm>
              <a:off x="5314625" y="222228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/>
                <a:t>無版本</a:t>
              </a:r>
              <a:endParaRPr lang="zh-TW" altLang="en-US" sz="12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314625" y="1979116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54359" y="1061955"/>
            <a:ext cx="798617" cy="1002697"/>
            <a:chOff x="3573403" y="2117616"/>
            <a:chExt cx="1291377" cy="1621377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662" y="2117616"/>
              <a:ext cx="948093" cy="1166884"/>
            </a:xfrm>
            <a:prstGeom prst="rect">
              <a:avLst/>
            </a:prstGeom>
          </p:spPr>
        </p:pic>
        <p:sp>
          <p:nvSpPr>
            <p:cNvPr id="28" name="文字方塊 27"/>
            <p:cNvSpPr txBox="1"/>
            <p:nvPr/>
          </p:nvSpPr>
          <p:spPr>
            <a:xfrm>
              <a:off x="3573403" y="3291081"/>
              <a:ext cx="1291377" cy="44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Aras PLM</a:t>
              </a:r>
              <a:endParaRPr lang="zh-TW" altLang="en-US" sz="1200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1113300" y="1271074"/>
            <a:ext cx="1643291" cy="549405"/>
            <a:chOff x="4921759" y="1949876"/>
            <a:chExt cx="1885582" cy="549405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31" name="文字方塊 30"/>
            <p:cNvSpPr txBox="1"/>
            <p:nvPr/>
          </p:nvSpPr>
          <p:spPr>
            <a:xfrm>
              <a:off x="5314625" y="2222282"/>
              <a:ext cx="1232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A.1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314625" y="1979116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011100" y="3720747"/>
            <a:ext cx="1643291" cy="549405"/>
            <a:chOff x="4921759" y="1949876"/>
            <a:chExt cx="1885582" cy="549405"/>
          </a:xfrm>
        </p:grpSpPr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35" name="文字方塊 34"/>
            <p:cNvSpPr txBox="1"/>
            <p:nvPr/>
          </p:nvSpPr>
          <p:spPr>
            <a:xfrm>
              <a:off x="5314625" y="2222282"/>
              <a:ext cx="1232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A.1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5314625" y="1979116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3097716" y="1297230"/>
            <a:ext cx="1643291" cy="549405"/>
            <a:chOff x="4921759" y="1949876"/>
            <a:chExt cx="1885582" cy="549405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5314625" y="2222282"/>
              <a:ext cx="1232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A.2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314625" y="1979116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xmlns="" id="{AF8FD9F7-69B9-48BB-BF87-70BAB8FE0037}"/>
              </a:ext>
            </a:extLst>
          </p:cNvPr>
          <p:cNvCxnSpPr>
            <a:cxnSpLocks/>
            <a:stCxn id="21" idx="0"/>
            <a:endCxn id="30" idx="2"/>
          </p:cNvCxnSpPr>
          <p:nvPr/>
        </p:nvCxnSpPr>
        <p:spPr>
          <a:xfrm flipV="1">
            <a:off x="1334316" y="1819762"/>
            <a:ext cx="1472" cy="190328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xmlns="" id="{AF8FD9F7-69B9-48BB-BF87-70BAB8FE0037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1992851" y="1820479"/>
            <a:ext cx="1240737" cy="190026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xmlns="" id="{AF8FD9F7-69B9-48BB-BF87-70BAB8FE0037}"/>
              </a:ext>
            </a:extLst>
          </p:cNvPr>
          <p:cNvCxnSpPr>
            <a:cxnSpLocks/>
            <a:stCxn id="36" idx="0"/>
            <a:endCxn id="39" idx="2"/>
          </p:cNvCxnSpPr>
          <p:nvPr/>
        </p:nvCxnSpPr>
        <p:spPr>
          <a:xfrm flipH="1" flipV="1">
            <a:off x="3977267" y="1846635"/>
            <a:ext cx="26671" cy="190335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687985" y="2639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簽入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574164" y="24940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簽出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044732" y="25128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簽入</a:t>
            </a:r>
            <a:endParaRPr lang="zh-TW" altLang="en-US" dirty="0"/>
          </a:p>
        </p:txBody>
      </p:sp>
      <p:grpSp>
        <p:nvGrpSpPr>
          <p:cNvPr id="53" name="群組 52"/>
          <p:cNvGrpSpPr/>
          <p:nvPr/>
        </p:nvGrpSpPr>
        <p:grpSpPr>
          <a:xfrm>
            <a:off x="6744636" y="1202992"/>
            <a:ext cx="1643291" cy="549405"/>
            <a:chOff x="4921759" y="1949876"/>
            <a:chExt cx="1885582" cy="549405"/>
          </a:xfrm>
        </p:grpSpPr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55" name="文字方塊 54"/>
            <p:cNvSpPr txBox="1"/>
            <p:nvPr/>
          </p:nvSpPr>
          <p:spPr>
            <a:xfrm>
              <a:off x="5314625" y="2222282"/>
              <a:ext cx="14626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A.2</a:t>
              </a:r>
              <a:r>
                <a:rPr lang="zh-TW" altLang="en-US" sz="1200" dirty="0" smtClean="0"/>
                <a:t>版本 已發放 </a:t>
              </a:r>
              <a:endParaRPr lang="zh-TW" altLang="en-US" sz="1200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5314625" y="1979116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xmlns="" id="{AF8FD9F7-69B9-48BB-BF87-70BAB8FE0037}"/>
              </a:ext>
            </a:extLst>
          </p:cNvPr>
          <p:cNvCxnSpPr>
            <a:cxnSpLocks/>
            <a:stCxn id="40" idx="3"/>
            <a:endCxn id="54" idx="1"/>
          </p:cNvCxnSpPr>
          <p:nvPr/>
        </p:nvCxnSpPr>
        <p:spPr>
          <a:xfrm>
            <a:off x="4741007" y="1464970"/>
            <a:ext cx="2003629" cy="1236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5428373" y="14973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送</a:t>
            </a:r>
            <a:r>
              <a:rPr lang="zh-TW" altLang="en-US" dirty="0"/>
              <a:t>審</a:t>
            </a:r>
          </a:p>
        </p:txBody>
      </p:sp>
      <p:grpSp>
        <p:nvGrpSpPr>
          <p:cNvPr id="61" name="群組 60"/>
          <p:cNvGrpSpPr/>
          <p:nvPr/>
        </p:nvGrpSpPr>
        <p:grpSpPr>
          <a:xfrm>
            <a:off x="365579" y="3743568"/>
            <a:ext cx="591829" cy="766962"/>
            <a:chOff x="445157" y="1986876"/>
            <a:chExt cx="1636188" cy="1911381"/>
          </a:xfrm>
        </p:grpSpPr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181" y="1986876"/>
              <a:ext cx="1089762" cy="1221060"/>
            </a:xfrm>
            <a:prstGeom prst="rect">
              <a:avLst/>
            </a:prstGeom>
          </p:spPr>
        </p:pic>
        <p:sp>
          <p:nvSpPr>
            <p:cNvPr id="63" name="文字方塊 62"/>
            <p:cNvSpPr txBox="1"/>
            <p:nvPr/>
          </p:nvSpPr>
          <p:spPr>
            <a:xfrm>
              <a:off x="445157" y="3207935"/>
              <a:ext cx="1636188" cy="690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Client</a:t>
              </a:r>
              <a:endParaRPr lang="zh-TW" altLang="en-US" sz="1200" dirty="0"/>
            </a:p>
          </p:txBody>
        </p:sp>
      </p:grpSp>
      <p:cxnSp>
        <p:nvCxnSpPr>
          <p:cNvPr id="6" name="直線接點 5"/>
          <p:cNvCxnSpPr/>
          <p:nvPr/>
        </p:nvCxnSpPr>
        <p:spPr>
          <a:xfrm flipV="1">
            <a:off x="154359" y="3241964"/>
            <a:ext cx="8453092" cy="226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3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118440"/>
            <a:ext cx="9971740" cy="3849657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Aras</a:t>
            </a:r>
            <a:r>
              <a:rPr lang="zh-TW" altLang="en-US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版本管理機制</a:t>
            </a: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圖組結構的簽入簽出</a:t>
            </a: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以圖為主的屬性整合</a:t>
            </a: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01255E1-5C24-4FC7-907C-BCC49CE24EF1}"/>
              </a:ext>
            </a:extLst>
          </p:cNvPr>
          <p:cNvSpPr/>
          <p:nvPr/>
        </p:nvSpPr>
        <p:spPr>
          <a:xfrm>
            <a:off x="817756" y="1732198"/>
            <a:ext cx="1286107" cy="51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產品目標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1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同侧圆角矩形 25">
            <a:extLst>
              <a:ext uri="{FF2B5EF4-FFF2-40B4-BE49-F238E27FC236}">
                <a16:creationId xmlns:a16="http://schemas.microsoft.com/office/drawing/2014/main" xmlns="" id="{40ABD7DC-94E9-4708-9EC1-60422ACB6A58}"/>
              </a:ext>
            </a:extLst>
          </p:cNvPr>
          <p:cNvSpPr/>
          <p:nvPr/>
        </p:nvSpPr>
        <p:spPr bwMode="auto">
          <a:xfrm>
            <a:off x="342893" y="319670"/>
            <a:ext cx="2627018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系統版次推進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154359" y="1061955"/>
            <a:ext cx="798617" cy="1002697"/>
            <a:chOff x="3573403" y="2117616"/>
            <a:chExt cx="1291377" cy="1621377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662" y="2117616"/>
              <a:ext cx="948093" cy="1166884"/>
            </a:xfrm>
            <a:prstGeom prst="rect">
              <a:avLst/>
            </a:prstGeom>
          </p:spPr>
        </p:pic>
        <p:sp>
          <p:nvSpPr>
            <p:cNvPr id="28" name="文字方塊 27"/>
            <p:cNvSpPr txBox="1"/>
            <p:nvPr/>
          </p:nvSpPr>
          <p:spPr>
            <a:xfrm>
              <a:off x="3573403" y="3291081"/>
              <a:ext cx="1291377" cy="44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Aras PLM</a:t>
              </a:r>
              <a:endParaRPr lang="zh-TW" altLang="en-US" sz="1200" dirty="0"/>
            </a:p>
          </p:txBody>
        </p:sp>
      </p:grpSp>
      <p:sp>
        <p:nvSpPr>
          <p:cNvPr id="48" name="文字方塊 47"/>
          <p:cNvSpPr txBox="1"/>
          <p:nvPr/>
        </p:nvSpPr>
        <p:spPr>
          <a:xfrm>
            <a:off x="5720963" y="24749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簽入</a:t>
            </a:r>
            <a:endParaRPr lang="zh-TW" altLang="en-US" dirty="0"/>
          </a:p>
        </p:txBody>
      </p:sp>
      <p:grpSp>
        <p:nvGrpSpPr>
          <p:cNvPr id="53" name="群組 52"/>
          <p:cNvGrpSpPr/>
          <p:nvPr/>
        </p:nvGrpSpPr>
        <p:grpSpPr>
          <a:xfrm>
            <a:off x="1111828" y="1174129"/>
            <a:ext cx="1643291" cy="549405"/>
            <a:chOff x="4921759" y="1949876"/>
            <a:chExt cx="1885582" cy="549405"/>
          </a:xfrm>
        </p:grpSpPr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55" name="文字方塊 54"/>
            <p:cNvSpPr txBox="1"/>
            <p:nvPr/>
          </p:nvSpPr>
          <p:spPr>
            <a:xfrm>
              <a:off x="5314625" y="2222282"/>
              <a:ext cx="14626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A.2</a:t>
              </a:r>
              <a:r>
                <a:rPr lang="zh-TW" altLang="en-US" sz="1200" dirty="0" smtClean="0"/>
                <a:t>版本 已發放 </a:t>
              </a:r>
              <a:endParaRPr lang="zh-TW" altLang="en-US" sz="1200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5314625" y="1979116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xmlns="" id="{AF8FD9F7-69B9-48BB-BF87-70BAB8FE0037}"/>
              </a:ext>
            </a:extLst>
          </p:cNvPr>
          <p:cNvCxnSpPr>
            <a:cxnSpLocks/>
          </p:cNvCxnSpPr>
          <p:nvPr/>
        </p:nvCxnSpPr>
        <p:spPr>
          <a:xfrm flipV="1">
            <a:off x="2897329" y="1458506"/>
            <a:ext cx="405091" cy="664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2755119" y="16805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變</a:t>
            </a:r>
            <a:r>
              <a:rPr lang="zh-TW" altLang="en-US" dirty="0"/>
              <a:t>更</a:t>
            </a:r>
          </a:p>
        </p:txBody>
      </p:sp>
      <p:grpSp>
        <p:nvGrpSpPr>
          <p:cNvPr id="61" name="群組 60"/>
          <p:cNvGrpSpPr/>
          <p:nvPr/>
        </p:nvGrpSpPr>
        <p:grpSpPr>
          <a:xfrm>
            <a:off x="365579" y="3743568"/>
            <a:ext cx="591829" cy="766962"/>
            <a:chOff x="445157" y="1986876"/>
            <a:chExt cx="1636188" cy="1911381"/>
          </a:xfrm>
        </p:grpSpPr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181" y="1986876"/>
              <a:ext cx="1089762" cy="1221060"/>
            </a:xfrm>
            <a:prstGeom prst="rect">
              <a:avLst/>
            </a:prstGeom>
          </p:spPr>
        </p:pic>
        <p:sp>
          <p:nvSpPr>
            <p:cNvPr id="63" name="文字方塊 62"/>
            <p:cNvSpPr txBox="1"/>
            <p:nvPr/>
          </p:nvSpPr>
          <p:spPr>
            <a:xfrm>
              <a:off x="445157" y="3207935"/>
              <a:ext cx="1636188" cy="690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Client</a:t>
              </a:r>
              <a:endParaRPr lang="zh-TW" altLang="en-US" sz="1200" dirty="0"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3370433" y="3696666"/>
            <a:ext cx="1643291" cy="549405"/>
            <a:chOff x="4921759" y="1949876"/>
            <a:chExt cx="1885582" cy="549405"/>
          </a:xfrm>
        </p:grpSpPr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58" name="文字方塊 57"/>
            <p:cNvSpPr txBox="1"/>
            <p:nvPr/>
          </p:nvSpPr>
          <p:spPr>
            <a:xfrm>
              <a:off x="5314625" y="2222282"/>
              <a:ext cx="1227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B.3</a:t>
              </a:r>
              <a:r>
                <a:rPr lang="zh-TW" altLang="en-US" sz="1200" dirty="0"/>
                <a:t>版本 草稿</a:t>
              </a: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5314625" y="1979116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xmlns="" id="{AF8FD9F7-69B9-48BB-BF87-70BAB8FE0037}"/>
              </a:ext>
            </a:extLst>
          </p:cNvPr>
          <p:cNvCxnSpPr>
            <a:cxnSpLocks/>
          </p:cNvCxnSpPr>
          <p:nvPr/>
        </p:nvCxnSpPr>
        <p:spPr>
          <a:xfrm flipV="1">
            <a:off x="4925604" y="1865181"/>
            <a:ext cx="1172116" cy="183148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xmlns="" id="{AF8FD9F7-69B9-48BB-BF87-70BAB8FE0037}"/>
              </a:ext>
            </a:extLst>
          </p:cNvPr>
          <p:cNvCxnSpPr>
            <a:cxnSpLocks/>
            <a:stCxn id="69" idx="2"/>
            <a:endCxn id="59" idx="0"/>
          </p:cNvCxnSpPr>
          <p:nvPr/>
        </p:nvCxnSpPr>
        <p:spPr>
          <a:xfrm>
            <a:off x="4321776" y="1755070"/>
            <a:ext cx="41495" cy="1970836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3696192" y="24550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簽出</a:t>
            </a:r>
            <a:endParaRPr lang="zh-TW" altLang="en-US" dirty="0"/>
          </a:p>
        </p:txBody>
      </p:sp>
      <p:grpSp>
        <p:nvGrpSpPr>
          <p:cNvPr id="67" name="群組 66"/>
          <p:cNvGrpSpPr/>
          <p:nvPr/>
        </p:nvGrpSpPr>
        <p:grpSpPr>
          <a:xfrm>
            <a:off x="3444630" y="1205665"/>
            <a:ext cx="1643291" cy="549405"/>
            <a:chOff x="4921759" y="1949876"/>
            <a:chExt cx="1885582" cy="549405"/>
          </a:xfrm>
        </p:grpSpPr>
        <p:pic>
          <p:nvPicPr>
            <p:cNvPr id="68" name="圖片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69" name="文字方塊 68"/>
            <p:cNvSpPr txBox="1"/>
            <p:nvPr/>
          </p:nvSpPr>
          <p:spPr>
            <a:xfrm>
              <a:off x="5314625" y="2222282"/>
              <a:ext cx="1227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B.3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5314625" y="1979116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5760615" y="1202155"/>
            <a:ext cx="1643291" cy="549405"/>
            <a:chOff x="4921759" y="1949876"/>
            <a:chExt cx="1885582" cy="549405"/>
          </a:xfrm>
        </p:grpSpPr>
        <p:pic>
          <p:nvPicPr>
            <p:cNvPr id="72" name="圖片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73" name="文字方塊 72"/>
            <p:cNvSpPr txBox="1"/>
            <p:nvPr/>
          </p:nvSpPr>
          <p:spPr>
            <a:xfrm>
              <a:off x="5314625" y="2222282"/>
              <a:ext cx="1227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B.4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5314625" y="1979116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零件圖</a:t>
              </a:r>
              <a:endParaRPr lang="zh-TW" altLang="en-US" sz="1200" dirty="0"/>
            </a:p>
          </p:txBody>
        </p:sp>
      </p:grp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xmlns="" id="{AF8FD9F7-69B9-48BB-BF87-70BAB8FE0037}"/>
              </a:ext>
            </a:extLst>
          </p:cNvPr>
          <p:cNvCxnSpPr>
            <a:cxnSpLocks/>
          </p:cNvCxnSpPr>
          <p:nvPr/>
        </p:nvCxnSpPr>
        <p:spPr>
          <a:xfrm flipV="1">
            <a:off x="7566481" y="1376908"/>
            <a:ext cx="405091" cy="664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7495531" y="1508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送</a:t>
            </a:r>
            <a:r>
              <a:rPr lang="zh-TW" altLang="en-US" dirty="0"/>
              <a:t>審</a:t>
            </a:r>
          </a:p>
        </p:txBody>
      </p:sp>
      <p:cxnSp>
        <p:nvCxnSpPr>
          <p:cNvPr id="35" name="直線接點 34"/>
          <p:cNvCxnSpPr/>
          <p:nvPr/>
        </p:nvCxnSpPr>
        <p:spPr>
          <a:xfrm flipV="1">
            <a:off x="210921" y="2922889"/>
            <a:ext cx="8453092" cy="226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3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群組 82"/>
          <p:cNvGrpSpPr/>
          <p:nvPr/>
        </p:nvGrpSpPr>
        <p:grpSpPr>
          <a:xfrm>
            <a:off x="6324789" y="1749676"/>
            <a:ext cx="1510448" cy="488789"/>
            <a:chOff x="4921759" y="1949876"/>
            <a:chExt cx="2090701" cy="629537"/>
          </a:xfrm>
        </p:grpSpPr>
        <p:pic>
          <p:nvPicPr>
            <p:cNvPr id="84" name="圖片 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85" name="文字方塊 84"/>
            <p:cNvSpPr txBox="1"/>
            <p:nvPr/>
          </p:nvSpPr>
          <p:spPr>
            <a:xfrm>
              <a:off x="5314625" y="2252381"/>
              <a:ext cx="719339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>
                  <a:solidFill>
                    <a:srgbClr val="FF0000"/>
                  </a:solidFill>
                </a:rPr>
                <a:t>A.2</a:t>
              </a:r>
              <a:r>
                <a:rPr lang="zh-TW" altLang="en-US" sz="1050" dirty="0" smtClean="0"/>
                <a:t>版</a:t>
              </a:r>
              <a:endParaRPr lang="zh-TW" altLang="en-US" sz="1050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CGS-00001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6323396" y="2212559"/>
            <a:ext cx="1510448" cy="488790"/>
            <a:chOff x="4921759" y="1949876"/>
            <a:chExt cx="2090701" cy="629539"/>
          </a:xfrm>
        </p:grpSpPr>
        <p:pic>
          <p:nvPicPr>
            <p:cNvPr id="88" name="圖片 8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89" name="文字方塊 88"/>
            <p:cNvSpPr txBox="1"/>
            <p:nvPr/>
          </p:nvSpPr>
          <p:spPr>
            <a:xfrm>
              <a:off x="5314625" y="2252383"/>
              <a:ext cx="719339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/>
                <a:t>A.1</a:t>
              </a:r>
              <a:r>
                <a:rPr lang="zh-TW" altLang="en-US" sz="1050" dirty="0"/>
                <a:t>版</a:t>
              </a: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CGS-00002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同侧圆角矩形 25">
            <a:extLst>
              <a:ext uri="{FF2B5EF4-FFF2-40B4-BE49-F238E27FC236}">
                <a16:creationId xmlns:a16="http://schemas.microsoft.com/office/drawing/2014/main" xmlns="" id="{40ABD7DC-94E9-4708-9EC1-60422ACB6A58}"/>
              </a:ext>
            </a:extLst>
          </p:cNvPr>
          <p:cNvSpPr/>
          <p:nvPr/>
        </p:nvSpPr>
        <p:spPr bwMode="auto">
          <a:xfrm>
            <a:off x="342893" y="319670"/>
            <a:ext cx="2627018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系統版次推進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1118306" y="3429061"/>
            <a:ext cx="1714876" cy="549405"/>
            <a:chOff x="4921759" y="1949876"/>
            <a:chExt cx="1967722" cy="549405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22" name="文字方塊 21"/>
            <p:cNvSpPr txBox="1"/>
            <p:nvPr/>
          </p:nvSpPr>
          <p:spPr>
            <a:xfrm>
              <a:off x="5314625" y="222228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/>
                <a:t>無版本</a:t>
              </a:r>
              <a:endParaRPr lang="zh-TW" altLang="en-US" sz="12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314625" y="1979116"/>
              <a:ext cx="1574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組合圖</a:t>
              </a:r>
              <a:endParaRPr lang="zh-TW" altLang="en-US" sz="1200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54359" y="1061955"/>
            <a:ext cx="798617" cy="1002697"/>
            <a:chOff x="3573403" y="2117616"/>
            <a:chExt cx="1291377" cy="1621377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662" y="2117616"/>
              <a:ext cx="948093" cy="1166884"/>
            </a:xfrm>
            <a:prstGeom prst="rect">
              <a:avLst/>
            </a:prstGeom>
          </p:spPr>
        </p:pic>
        <p:sp>
          <p:nvSpPr>
            <p:cNvPr id="28" name="文字方塊 27"/>
            <p:cNvSpPr txBox="1"/>
            <p:nvPr/>
          </p:nvSpPr>
          <p:spPr>
            <a:xfrm>
              <a:off x="3573403" y="3291081"/>
              <a:ext cx="1291377" cy="44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Aras PLM</a:t>
              </a:r>
              <a:endParaRPr lang="zh-TW" altLang="en-US" sz="1200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1113299" y="1271074"/>
            <a:ext cx="1714876" cy="549405"/>
            <a:chOff x="4921759" y="1949876"/>
            <a:chExt cx="1967722" cy="549405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31" name="文字方塊 30"/>
            <p:cNvSpPr txBox="1"/>
            <p:nvPr/>
          </p:nvSpPr>
          <p:spPr>
            <a:xfrm>
              <a:off x="5314625" y="2222282"/>
              <a:ext cx="1232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A.1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314625" y="1979116"/>
              <a:ext cx="1574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/>
                <a:t>組合圖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572344" y="3463000"/>
            <a:ext cx="1714876" cy="549405"/>
            <a:chOff x="4921759" y="1949876"/>
            <a:chExt cx="1967722" cy="549405"/>
          </a:xfrm>
        </p:grpSpPr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35" name="文字方塊 34"/>
            <p:cNvSpPr txBox="1"/>
            <p:nvPr/>
          </p:nvSpPr>
          <p:spPr>
            <a:xfrm>
              <a:off x="5314625" y="2222282"/>
              <a:ext cx="1232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A.1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5314625" y="1979116"/>
              <a:ext cx="1574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/>
                <a:t>組合圖</a:t>
              </a: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5574305" y="1232495"/>
            <a:ext cx="1714876" cy="549405"/>
            <a:chOff x="4921759" y="1949876"/>
            <a:chExt cx="1967722" cy="549405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5314625" y="2222282"/>
              <a:ext cx="1232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solidFill>
                    <a:srgbClr val="FF0000"/>
                  </a:solidFill>
                </a:rPr>
                <a:t>A.2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314625" y="1979116"/>
              <a:ext cx="1574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/>
                <a:t>組合圖</a:t>
              </a:r>
            </a:p>
          </p:txBody>
        </p:sp>
      </p:grp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xmlns="" id="{AF8FD9F7-69B9-48BB-BF87-70BAB8FE0037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334316" y="2414836"/>
            <a:ext cx="6478" cy="101422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xmlns="" id="{AF8FD9F7-69B9-48BB-BF87-70BAB8FE0037}"/>
              </a:ext>
            </a:extLst>
          </p:cNvPr>
          <p:cNvCxnSpPr>
            <a:cxnSpLocks/>
          </p:cNvCxnSpPr>
          <p:nvPr/>
        </p:nvCxnSpPr>
        <p:spPr>
          <a:xfrm>
            <a:off x="3303926" y="2300729"/>
            <a:ext cx="544503" cy="113127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xmlns="" id="{AF8FD9F7-69B9-48BB-BF87-70BAB8FE0037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600974" y="2425566"/>
            <a:ext cx="1028630" cy="106667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687985" y="2639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簽入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969911" y="27750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簽出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565735" y="27466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簽入</a:t>
            </a:r>
            <a:endParaRPr lang="zh-TW" altLang="en-US" dirty="0"/>
          </a:p>
        </p:txBody>
      </p:sp>
      <p:grpSp>
        <p:nvGrpSpPr>
          <p:cNvPr id="61" name="群組 60"/>
          <p:cNvGrpSpPr/>
          <p:nvPr/>
        </p:nvGrpSpPr>
        <p:grpSpPr>
          <a:xfrm>
            <a:off x="372057" y="3449585"/>
            <a:ext cx="591829" cy="766962"/>
            <a:chOff x="445157" y="1986876"/>
            <a:chExt cx="1636188" cy="1911381"/>
          </a:xfrm>
        </p:grpSpPr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181" y="1986876"/>
              <a:ext cx="1089762" cy="1221060"/>
            </a:xfrm>
            <a:prstGeom prst="rect">
              <a:avLst/>
            </a:prstGeom>
          </p:spPr>
        </p:pic>
        <p:sp>
          <p:nvSpPr>
            <p:cNvPr id="63" name="文字方塊 62"/>
            <p:cNvSpPr txBox="1"/>
            <p:nvPr/>
          </p:nvSpPr>
          <p:spPr>
            <a:xfrm>
              <a:off x="445157" y="3207935"/>
              <a:ext cx="1636188" cy="690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Client</a:t>
              </a:r>
              <a:endParaRPr lang="zh-TW" altLang="en-US" sz="1200" dirty="0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1511044" y="4012405"/>
            <a:ext cx="1510448" cy="488789"/>
            <a:chOff x="4921759" y="1949876"/>
            <a:chExt cx="2090701" cy="629537"/>
          </a:xfrm>
        </p:grpSpPr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45" name="文字方塊 44"/>
            <p:cNvSpPr txBox="1"/>
            <p:nvPr/>
          </p:nvSpPr>
          <p:spPr>
            <a:xfrm>
              <a:off x="5314625" y="2252381"/>
              <a:ext cx="814748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dirty="0"/>
                <a:t>無版本</a:t>
              </a: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CGS-00001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1509651" y="4475288"/>
            <a:ext cx="1510448" cy="488790"/>
            <a:chOff x="4921759" y="1949876"/>
            <a:chExt cx="2090701" cy="629539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59" name="文字方塊 58"/>
            <p:cNvSpPr txBox="1"/>
            <p:nvPr/>
          </p:nvSpPr>
          <p:spPr>
            <a:xfrm>
              <a:off x="5314625" y="2252383"/>
              <a:ext cx="814748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dirty="0"/>
                <a:t>無版本</a:t>
              </a: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CGS-00002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1714516" y="1783583"/>
            <a:ext cx="1510448" cy="488789"/>
            <a:chOff x="4921759" y="1949876"/>
            <a:chExt cx="2090701" cy="629537"/>
          </a:xfrm>
        </p:grpSpPr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67" name="文字方塊 66"/>
            <p:cNvSpPr txBox="1"/>
            <p:nvPr/>
          </p:nvSpPr>
          <p:spPr>
            <a:xfrm>
              <a:off x="5314625" y="2252381"/>
              <a:ext cx="719339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A.1</a:t>
              </a:r>
              <a:r>
                <a:rPr lang="zh-TW" altLang="en-US" sz="1050" dirty="0" smtClean="0"/>
                <a:t>版</a:t>
              </a:r>
              <a:endParaRPr lang="zh-TW" altLang="en-US" sz="105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CGS-00001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713123" y="2246466"/>
            <a:ext cx="1510448" cy="488790"/>
            <a:chOff x="4921759" y="1949876"/>
            <a:chExt cx="2090701" cy="629539"/>
          </a:xfrm>
        </p:grpSpPr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71" name="文字方塊 70"/>
            <p:cNvSpPr txBox="1"/>
            <p:nvPr/>
          </p:nvSpPr>
          <p:spPr>
            <a:xfrm>
              <a:off x="5314625" y="2252383"/>
              <a:ext cx="719339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/>
                <a:t>A.1</a:t>
              </a:r>
              <a:r>
                <a:rPr lang="zh-TW" altLang="en-US" sz="1050" dirty="0"/>
                <a:t>版</a:t>
              </a: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CGS-00002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4312580" y="4044629"/>
            <a:ext cx="1510448" cy="488789"/>
            <a:chOff x="4921759" y="1949876"/>
            <a:chExt cx="2090701" cy="629537"/>
          </a:xfrm>
        </p:grpSpPr>
        <p:pic>
          <p:nvPicPr>
            <p:cNvPr id="74" name="圖片 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75" name="文字方塊 74"/>
            <p:cNvSpPr txBox="1"/>
            <p:nvPr/>
          </p:nvSpPr>
          <p:spPr>
            <a:xfrm>
              <a:off x="5314625" y="2252381"/>
              <a:ext cx="719339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/>
                <a:t>A.1</a:t>
              </a:r>
              <a:r>
                <a:rPr lang="zh-TW" altLang="en-US" sz="1050" dirty="0"/>
                <a:t>版</a:t>
              </a: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CGS-00001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4311187" y="4507512"/>
            <a:ext cx="1510448" cy="488790"/>
            <a:chOff x="4921759" y="1949876"/>
            <a:chExt cx="2090701" cy="629539"/>
          </a:xfrm>
        </p:grpSpPr>
        <p:pic>
          <p:nvPicPr>
            <p:cNvPr id="78" name="圖片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79" name="文字方塊 78"/>
            <p:cNvSpPr txBox="1"/>
            <p:nvPr/>
          </p:nvSpPr>
          <p:spPr>
            <a:xfrm>
              <a:off x="5314625" y="2252383"/>
              <a:ext cx="719339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/>
                <a:t>A.1</a:t>
              </a:r>
              <a:r>
                <a:rPr lang="zh-TW" altLang="en-US" sz="1050" dirty="0"/>
                <a:t>版</a:t>
              </a: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CGS-00002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xmlns="" id="{8024B651-7290-4C09-AFE2-A6E5A1B82ABC}"/>
              </a:ext>
            </a:extLst>
          </p:cNvPr>
          <p:cNvSpPr/>
          <p:nvPr/>
        </p:nvSpPr>
        <p:spPr>
          <a:xfrm>
            <a:off x="4599966" y="4044629"/>
            <a:ext cx="1288935" cy="51951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5888901" y="406733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>
                <a:solidFill>
                  <a:schemeClr val="accent1">
                    <a:lumMod val="75000"/>
                  </a:schemeClr>
                </a:solidFill>
              </a:rPr>
              <a:t>修改零件圖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8024B651-7290-4C09-AFE2-A6E5A1B82ABC}"/>
              </a:ext>
            </a:extLst>
          </p:cNvPr>
          <p:cNvSpPr/>
          <p:nvPr/>
        </p:nvSpPr>
        <p:spPr>
          <a:xfrm>
            <a:off x="1100321" y="1147841"/>
            <a:ext cx="2203605" cy="114376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97" name="直線接點 96"/>
          <p:cNvCxnSpPr/>
          <p:nvPr/>
        </p:nvCxnSpPr>
        <p:spPr>
          <a:xfrm flipV="1">
            <a:off x="154359" y="3241964"/>
            <a:ext cx="8453092" cy="226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8024B651-7290-4C09-AFE2-A6E5A1B82ABC}"/>
              </a:ext>
            </a:extLst>
          </p:cNvPr>
          <p:cNvSpPr/>
          <p:nvPr/>
        </p:nvSpPr>
        <p:spPr>
          <a:xfrm>
            <a:off x="3534823" y="3517489"/>
            <a:ext cx="1752397" cy="51951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8024B651-7290-4C09-AFE2-A6E5A1B82ABC}"/>
              </a:ext>
            </a:extLst>
          </p:cNvPr>
          <p:cNvSpPr/>
          <p:nvPr/>
        </p:nvSpPr>
        <p:spPr>
          <a:xfrm>
            <a:off x="5501132" y="1095558"/>
            <a:ext cx="2395959" cy="114376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8037036" y="830440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※</a:t>
            </a:r>
            <a:r>
              <a:rPr lang="zh-TW" altLang="en-US" sz="1050" dirty="0" smtClean="0">
                <a:solidFill>
                  <a:schemeClr val="accent1">
                    <a:lumMod val="75000"/>
                  </a:schemeClr>
                </a:solidFill>
              </a:rPr>
              <a:t>一般操作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93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群組 82"/>
          <p:cNvGrpSpPr/>
          <p:nvPr/>
        </p:nvGrpSpPr>
        <p:grpSpPr>
          <a:xfrm>
            <a:off x="6324789" y="1749676"/>
            <a:ext cx="1510448" cy="488789"/>
            <a:chOff x="4921759" y="1949876"/>
            <a:chExt cx="2090701" cy="629537"/>
          </a:xfrm>
        </p:grpSpPr>
        <p:pic>
          <p:nvPicPr>
            <p:cNvPr id="84" name="圖片 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85" name="文字方塊 84"/>
            <p:cNvSpPr txBox="1"/>
            <p:nvPr/>
          </p:nvSpPr>
          <p:spPr>
            <a:xfrm>
              <a:off x="5314625" y="2252381"/>
              <a:ext cx="719339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>
                  <a:solidFill>
                    <a:srgbClr val="FF0000"/>
                  </a:solidFill>
                </a:rPr>
                <a:t>A.2</a:t>
              </a:r>
              <a:r>
                <a:rPr lang="zh-TW" altLang="en-US" sz="1050" dirty="0" smtClean="0"/>
                <a:t>版</a:t>
              </a:r>
              <a:endParaRPr lang="zh-TW" altLang="en-US" sz="1050" dirty="0"/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CGS-00001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6323396" y="2212559"/>
            <a:ext cx="1510448" cy="488790"/>
            <a:chOff x="4921759" y="1949876"/>
            <a:chExt cx="2090701" cy="629539"/>
          </a:xfrm>
        </p:grpSpPr>
        <p:pic>
          <p:nvPicPr>
            <p:cNvPr id="88" name="圖片 8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89" name="文字方塊 88"/>
            <p:cNvSpPr txBox="1"/>
            <p:nvPr/>
          </p:nvSpPr>
          <p:spPr>
            <a:xfrm>
              <a:off x="5314625" y="2252383"/>
              <a:ext cx="719339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/>
                <a:t>A.1</a:t>
              </a:r>
              <a:r>
                <a:rPr lang="zh-TW" altLang="en-US" sz="1050" dirty="0"/>
                <a:t>版</a:t>
              </a: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CGS-00002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同侧圆角矩形 25">
            <a:extLst>
              <a:ext uri="{FF2B5EF4-FFF2-40B4-BE49-F238E27FC236}">
                <a16:creationId xmlns:a16="http://schemas.microsoft.com/office/drawing/2014/main" xmlns="" id="{40ABD7DC-94E9-4708-9EC1-60422ACB6A58}"/>
              </a:ext>
            </a:extLst>
          </p:cNvPr>
          <p:cNvSpPr/>
          <p:nvPr/>
        </p:nvSpPr>
        <p:spPr bwMode="auto">
          <a:xfrm>
            <a:off x="342893" y="319670"/>
            <a:ext cx="2627018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系統版次推進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1118306" y="3429061"/>
            <a:ext cx="1714876" cy="549405"/>
            <a:chOff x="4921759" y="1949876"/>
            <a:chExt cx="1967722" cy="549405"/>
          </a:xfrm>
        </p:grpSpPr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22" name="文字方塊 21"/>
            <p:cNvSpPr txBox="1"/>
            <p:nvPr/>
          </p:nvSpPr>
          <p:spPr>
            <a:xfrm>
              <a:off x="5314625" y="222228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/>
                <a:t>無版本</a:t>
              </a:r>
              <a:endParaRPr lang="zh-TW" altLang="en-US" sz="12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314625" y="1979116"/>
              <a:ext cx="1574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 smtClean="0"/>
                <a:t>組合圖</a:t>
              </a:r>
              <a:endParaRPr lang="zh-TW" altLang="en-US" sz="1200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154359" y="1061955"/>
            <a:ext cx="798617" cy="1002697"/>
            <a:chOff x="3573403" y="2117616"/>
            <a:chExt cx="1291377" cy="1621377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662" y="2117616"/>
              <a:ext cx="948093" cy="1166884"/>
            </a:xfrm>
            <a:prstGeom prst="rect">
              <a:avLst/>
            </a:prstGeom>
          </p:spPr>
        </p:pic>
        <p:sp>
          <p:nvSpPr>
            <p:cNvPr id="28" name="文字方塊 27"/>
            <p:cNvSpPr txBox="1"/>
            <p:nvPr/>
          </p:nvSpPr>
          <p:spPr>
            <a:xfrm>
              <a:off x="3573403" y="3291081"/>
              <a:ext cx="1291377" cy="447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Aras PLM</a:t>
              </a:r>
              <a:endParaRPr lang="zh-TW" altLang="en-US" sz="1200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1113299" y="1271074"/>
            <a:ext cx="1714876" cy="549405"/>
            <a:chOff x="4921759" y="1949876"/>
            <a:chExt cx="1967722" cy="549405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31" name="文字方塊 30"/>
            <p:cNvSpPr txBox="1"/>
            <p:nvPr/>
          </p:nvSpPr>
          <p:spPr>
            <a:xfrm>
              <a:off x="5314625" y="2222282"/>
              <a:ext cx="1232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A.1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314625" y="1979116"/>
              <a:ext cx="1574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/>
                <a:t>組合圖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572344" y="3463000"/>
            <a:ext cx="1714876" cy="549405"/>
            <a:chOff x="4921759" y="1949876"/>
            <a:chExt cx="1967722" cy="549405"/>
          </a:xfrm>
        </p:grpSpPr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35" name="文字方塊 34"/>
            <p:cNvSpPr txBox="1"/>
            <p:nvPr/>
          </p:nvSpPr>
          <p:spPr>
            <a:xfrm>
              <a:off x="5314625" y="2222282"/>
              <a:ext cx="1232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A.1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5314625" y="1979116"/>
              <a:ext cx="1574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CGS-00001</a:t>
              </a:r>
              <a:r>
                <a:rPr lang="zh-TW" altLang="en-US" sz="1200" dirty="0"/>
                <a:t>零件圖</a:t>
              </a: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5574305" y="1232495"/>
            <a:ext cx="1714876" cy="549405"/>
            <a:chOff x="4921759" y="1949876"/>
            <a:chExt cx="1967722" cy="549405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5314625" y="2222282"/>
              <a:ext cx="12327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A.1</a:t>
              </a:r>
              <a:r>
                <a:rPr lang="zh-TW" altLang="en-US" sz="1200" dirty="0" smtClean="0"/>
                <a:t>版本 草稿</a:t>
              </a:r>
              <a:endParaRPr lang="zh-TW" altLang="en-US" sz="12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314625" y="1979116"/>
              <a:ext cx="1574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BSM-00127</a:t>
              </a:r>
              <a:r>
                <a:rPr lang="zh-TW" altLang="en-US" sz="1200" dirty="0"/>
                <a:t>組合圖</a:t>
              </a:r>
            </a:p>
          </p:txBody>
        </p:sp>
      </p:grp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xmlns="" id="{AF8FD9F7-69B9-48BB-BF87-70BAB8FE0037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334316" y="2414836"/>
            <a:ext cx="6478" cy="101422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xmlns="" id="{AF8FD9F7-69B9-48BB-BF87-70BAB8FE0037}"/>
              </a:ext>
            </a:extLst>
          </p:cNvPr>
          <p:cNvCxnSpPr>
            <a:cxnSpLocks/>
          </p:cNvCxnSpPr>
          <p:nvPr/>
        </p:nvCxnSpPr>
        <p:spPr>
          <a:xfrm>
            <a:off x="3303926" y="2300729"/>
            <a:ext cx="544503" cy="113127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xmlns="" id="{AF8FD9F7-69B9-48BB-BF87-70BAB8FE0037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600974" y="2425566"/>
            <a:ext cx="1028630" cy="106667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687985" y="26396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簽入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969911" y="27750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簽出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356886" y="27372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簽入</a:t>
            </a:r>
            <a:endParaRPr lang="zh-TW" altLang="en-US" dirty="0"/>
          </a:p>
        </p:txBody>
      </p:sp>
      <p:grpSp>
        <p:nvGrpSpPr>
          <p:cNvPr id="61" name="群組 60"/>
          <p:cNvGrpSpPr/>
          <p:nvPr/>
        </p:nvGrpSpPr>
        <p:grpSpPr>
          <a:xfrm>
            <a:off x="372057" y="3449585"/>
            <a:ext cx="591829" cy="766962"/>
            <a:chOff x="445157" y="1986876"/>
            <a:chExt cx="1636188" cy="1911381"/>
          </a:xfrm>
        </p:grpSpPr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181" y="1986876"/>
              <a:ext cx="1089762" cy="1221060"/>
            </a:xfrm>
            <a:prstGeom prst="rect">
              <a:avLst/>
            </a:prstGeom>
          </p:spPr>
        </p:pic>
        <p:sp>
          <p:nvSpPr>
            <p:cNvPr id="63" name="文字方塊 62"/>
            <p:cNvSpPr txBox="1"/>
            <p:nvPr/>
          </p:nvSpPr>
          <p:spPr>
            <a:xfrm>
              <a:off x="445157" y="3207935"/>
              <a:ext cx="1636188" cy="690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Client</a:t>
              </a:r>
              <a:endParaRPr lang="zh-TW" altLang="en-US" sz="1200" dirty="0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1511044" y="4012405"/>
            <a:ext cx="1510448" cy="488789"/>
            <a:chOff x="4921759" y="1949876"/>
            <a:chExt cx="2090701" cy="629537"/>
          </a:xfrm>
        </p:grpSpPr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45" name="文字方塊 44"/>
            <p:cNvSpPr txBox="1"/>
            <p:nvPr/>
          </p:nvSpPr>
          <p:spPr>
            <a:xfrm>
              <a:off x="5314625" y="2252381"/>
              <a:ext cx="814748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dirty="0"/>
                <a:t>無版本</a:t>
              </a: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CGS-00001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1509651" y="4475288"/>
            <a:ext cx="1510448" cy="488790"/>
            <a:chOff x="4921759" y="1949876"/>
            <a:chExt cx="2090701" cy="629539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59" name="文字方塊 58"/>
            <p:cNvSpPr txBox="1"/>
            <p:nvPr/>
          </p:nvSpPr>
          <p:spPr>
            <a:xfrm>
              <a:off x="5314625" y="2252383"/>
              <a:ext cx="814748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50" dirty="0"/>
                <a:t>無版本</a:t>
              </a: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CGS-00002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1714516" y="1783583"/>
            <a:ext cx="1510448" cy="488789"/>
            <a:chOff x="4921759" y="1949876"/>
            <a:chExt cx="2090701" cy="629537"/>
          </a:xfrm>
        </p:grpSpPr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67" name="文字方塊 66"/>
            <p:cNvSpPr txBox="1"/>
            <p:nvPr/>
          </p:nvSpPr>
          <p:spPr>
            <a:xfrm>
              <a:off x="5314625" y="2252381"/>
              <a:ext cx="719339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A.1</a:t>
              </a:r>
              <a:r>
                <a:rPr lang="zh-TW" altLang="en-US" sz="1050" dirty="0" smtClean="0"/>
                <a:t>版</a:t>
              </a:r>
              <a:endParaRPr lang="zh-TW" altLang="en-US" sz="105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CGS-00001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713123" y="2246466"/>
            <a:ext cx="1510448" cy="488790"/>
            <a:chOff x="4921759" y="1949876"/>
            <a:chExt cx="2090701" cy="629539"/>
          </a:xfrm>
        </p:grpSpPr>
        <p:pic>
          <p:nvPicPr>
            <p:cNvPr id="70" name="圖片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1759" y="1949876"/>
              <a:ext cx="510584" cy="548688"/>
            </a:xfrm>
            <a:prstGeom prst="rect">
              <a:avLst/>
            </a:prstGeom>
          </p:spPr>
        </p:pic>
        <p:sp>
          <p:nvSpPr>
            <p:cNvPr id="71" name="文字方塊 70"/>
            <p:cNvSpPr txBox="1"/>
            <p:nvPr/>
          </p:nvSpPr>
          <p:spPr>
            <a:xfrm>
              <a:off x="5314625" y="2252383"/>
              <a:ext cx="719339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/>
                <a:t>A.1</a:t>
              </a:r>
              <a:r>
                <a:rPr lang="zh-TW" altLang="en-US" sz="1050" dirty="0"/>
                <a:t>版</a:t>
              </a: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5314625" y="1979116"/>
              <a:ext cx="1697835" cy="32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CGS-00002</a:t>
              </a:r>
              <a:r>
                <a:rPr lang="zh-TW" altLang="en-US" sz="1050" dirty="0" smtClean="0"/>
                <a:t>零件圖</a:t>
              </a:r>
              <a:endParaRPr lang="zh-TW" altLang="en-US" sz="1050" dirty="0"/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8024B651-7290-4C09-AFE2-A6E5A1B82ABC}"/>
              </a:ext>
            </a:extLst>
          </p:cNvPr>
          <p:cNvSpPr/>
          <p:nvPr/>
        </p:nvSpPr>
        <p:spPr>
          <a:xfrm>
            <a:off x="1646768" y="1779265"/>
            <a:ext cx="1657158" cy="51233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97" name="直線接點 96"/>
          <p:cNvCxnSpPr/>
          <p:nvPr/>
        </p:nvCxnSpPr>
        <p:spPr>
          <a:xfrm flipV="1">
            <a:off x="154359" y="3241964"/>
            <a:ext cx="8453092" cy="226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8024B651-7290-4C09-AFE2-A6E5A1B82ABC}"/>
              </a:ext>
            </a:extLst>
          </p:cNvPr>
          <p:cNvSpPr/>
          <p:nvPr/>
        </p:nvSpPr>
        <p:spPr>
          <a:xfrm>
            <a:off x="6323396" y="1771696"/>
            <a:ext cx="1573695" cy="46762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5210524" y="814153"/>
            <a:ext cx="3799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※</a:t>
            </a:r>
            <a:r>
              <a:rPr lang="zh-TW" altLang="en-US" sz="1050" dirty="0" smtClean="0">
                <a:solidFill>
                  <a:schemeClr val="accent1">
                    <a:lumMod val="75000"/>
                  </a:schemeClr>
                </a:solidFill>
              </a:rPr>
              <a:t>若</a:t>
            </a:r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CAD Structure</a:t>
            </a:r>
            <a:r>
              <a:rPr lang="zh-TW" altLang="en-US" sz="1050" dirty="0" smtClean="0">
                <a:solidFill>
                  <a:schemeClr val="accent1">
                    <a:lumMod val="75000"/>
                  </a:schemeClr>
                </a:solidFill>
              </a:rPr>
              <a:t>關係設定為</a:t>
            </a:r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Hard float</a:t>
            </a:r>
            <a:r>
              <a:rPr lang="zh-TW" altLang="en-US" sz="1050" dirty="0" smtClean="0">
                <a:solidFill>
                  <a:schemeClr val="accent1">
                    <a:lumMod val="75000"/>
                  </a:schemeClr>
                </a:solidFill>
              </a:rPr>
              <a:t>，令物件保持最新版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9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89447" y="2085826"/>
            <a:ext cx="4624899" cy="891642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個人簽核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708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同侧圆角矩形 25">
            <a:extLst>
              <a:ext uri="{FF2B5EF4-FFF2-40B4-BE49-F238E27FC236}">
                <a16:creationId xmlns:a16="http://schemas.microsoft.com/office/drawing/2014/main" xmlns="" id="{40ABD7DC-94E9-4708-9EC1-60422ACB6A58}"/>
              </a:ext>
            </a:extLst>
          </p:cNvPr>
          <p:cNvSpPr/>
          <p:nvPr/>
        </p:nvSpPr>
        <p:spPr bwMode="auto">
          <a:xfrm>
            <a:off x="342893" y="319670"/>
            <a:ext cx="2627018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個人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簽核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3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顯示工作簽核清單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下方頁籤分別為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受影響物件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簽核歷程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工作流程圖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57238" lvl="1" indent="-45720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執行簽審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右上提供建立送審單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67" y="1085997"/>
            <a:ext cx="5623874" cy="36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同侧圆角矩形 25">
            <a:extLst>
              <a:ext uri="{FF2B5EF4-FFF2-40B4-BE49-F238E27FC236}">
                <a16:creationId xmlns:a16="http://schemas.microsoft.com/office/drawing/2014/main" xmlns="" id="{40ABD7DC-94E9-4708-9EC1-60422ACB6A58}"/>
              </a:ext>
            </a:extLst>
          </p:cNvPr>
          <p:cNvSpPr/>
          <p:nvPr/>
        </p:nvSpPr>
        <p:spPr bwMode="auto">
          <a:xfrm>
            <a:off x="342892" y="319670"/>
            <a:ext cx="350520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個人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核</a:t>
            </a:r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受影響物件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3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顯示所有送審單之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受影響物件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提供簽出按鈕可執行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更改後物件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簽出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236" y="1120140"/>
            <a:ext cx="5344549" cy="34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同侧圆角矩形 25">
            <a:extLst>
              <a:ext uri="{FF2B5EF4-FFF2-40B4-BE49-F238E27FC236}">
                <a16:creationId xmlns:a16="http://schemas.microsoft.com/office/drawing/2014/main" xmlns="" id="{40ABD7DC-94E9-4708-9EC1-60422ACB6A58}"/>
              </a:ext>
            </a:extLst>
          </p:cNvPr>
          <p:cNvSpPr/>
          <p:nvPr/>
        </p:nvSpPr>
        <p:spPr bwMode="auto">
          <a:xfrm>
            <a:off x="342892" y="319670"/>
            <a:ext cx="350520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個人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核</a:t>
            </a:r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簽核歷程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3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顯示所有簽核關卡的資料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733" y="1742229"/>
            <a:ext cx="4641544" cy="3032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76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同侧圆角矩形 25">
            <a:extLst>
              <a:ext uri="{FF2B5EF4-FFF2-40B4-BE49-F238E27FC236}">
                <a16:creationId xmlns:a16="http://schemas.microsoft.com/office/drawing/2014/main" xmlns="" id="{40ABD7DC-94E9-4708-9EC1-60422ACB6A58}"/>
              </a:ext>
            </a:extLst>
          </p:cNvPr>
          <p:cNvSpPr/>
          <p:nvPr/>
        </p:nvSpPr>
        <p:spPr bwMode="auto">
          <a:xfrm>
            <a:off x="342892" y="319670"/>
            <a:ext cx="350520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個人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核</a:t>
            </a:r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工作流程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3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顯示工作流程圖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3" y="1658007"/>
            <a:ext cx="5028183" cy="3269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99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同侧圆角矩形 25">
            <a:extLst>
              <a:ext uri="{FF2B5EF4-FFF2-40B4-BE49-F238E27FC236}">
                <a16:creationId xmlns:a16="http://schemas.microsoft.com/office/drawing/2014/main" xmlns="" id="{40ABD7DC-94E9-4708-9EC1-60422ACB6A58}"/>
              </a:ext>
            </a:extLst>
          </p:cNvPr>
          <p:cNvSpPr/>
          <p:nvPr/>
        </p:nvSpPr>
        <p:spPr bwMode="auto">
          <a:xfrm>
            <a:off x="342892" y="319670"/>
            <a:ext cx="350520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個人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核</a:t>
            </a:r>
            <a:r>
              <a:rPr lang="en-US" altLang="zh-TW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執行簽審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3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顯示簽審畫面，與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Aras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功能相同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840" y="1653454"/>
            <a:ext cx="5131596" cy="3336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923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同侧圆角矩形 25">
            <a:extLst>
              <a:ext uri="{FF2B5EF4-FFF2-40B4-BE49-F238E27FC236}">
                <a16:creationId xmlns:a16="http://schemas.microsoft.com/office/drawing/2014/main" xmlns="" id="{40ABD7DC-94E9-4708-9EC1-60422ACB6A58}"/>
              </a:ext>
            </a:extLst>
          </p:cNvPr>
          <p:cNvSpPr/>
          <p:nvPr/>
        </p:nvSpPr>
        <p:spPr bwMode="auto">
          <a:xfrm>
            <a:off x="342893" y="319670"/>
            <a:ext cx="2627018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建立送審單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3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該圖檔必須要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簽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入完成，開啟畫面時顯示該圖檔結構，並且判斷狀態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為新增、</a:t>
            </a: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Released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為變更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提供</a:t>
            </a: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DCO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圖文送審建單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右方填寫基本欄位資料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右下可查詢其他圖號、</a:t>
            </a: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產生送審單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434" y="1959424"/>
            <a:ext cx="4438986" cy="297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侧圆角矩形 25">
            <a:extLst>
              <a:ext uri="{FF2B5EF4-FFF2-40B4-BE49-F238E27FC236}">
                <a16:creationId xmlns:a16="http://schemas.microsoft.com/office/drawing/2014/main" xmlns="" id="{52E6A8AA-4466-4E99-AD59-B68E7C081CD8}"/>
              </a:ext>
            </a:extLst>
          </p:cNvPr>
          <p:cNvSpPr/>
          <p:nvPr/>
        </p:nvSpPr>
        <p:spPr bwMode="auto">
          <a:xfrm>
            <a:off x="342894" y="319670"/>
            <a:ext cx="1845605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功能概觀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>
            <a:cxnSpLocks/>
          </p:cNvCxnSpPr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1606522" y="905084"/>
            <a:ext cx="1685617" cy="1204038"/>
            <a:chOff x="809456" y="3451253"/>
            <a:chExt cx="1685617" cy="1204038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xmlns="" id="{B0A51397-1A47-4B12-B33B-83574BEFEC20}"/>
                </a:ext>
              </a:extLst>
            </p:cNvPr>
            <p:cNvSpPr/>
            <p:nvPr/>
          </p:nvSpPr>
          <p:spPr>
            <a:xfrm>
              <a:off x="809456" y="4299339"/>
              <a:ext cx="1685617" cy="35595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系統身分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xmlns="" id="{FFF4FCAF-4908-49AB-80D6-C25DE4C9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72" y="3451253"/>
              <a:ext cx="569093" cy="742524"/>
            </a:xfrm>
            <a:prstGeom prst="rect">
              <a:avLst/>
            </a:prstGeom>
          </p:spPr>
        </p:pic>
        <p:pic>
          <p:nvPicPr>
            <p:cNvPr id="84" name="圖片 83">
              <a:extLst>
                <a:ext uri="{FF2B5EF4-FFF2-40B4-BE49-F238E27FC236}">
                  <a16:creationId xmlns:a16="http://schemas.microsoft.com/office/drawing/2014/main" xmlns="" id="{7C6E833B-A837-46D3-A6C1-C7DED11A7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2942" y="3512976"/>
              <a:ext cx="433919" cy="680801"/>
            </a:xfrm>
            <a:prstGeom prst="rect">
              <a:avLst/>
            </a:prstGeom>
          </p:spPr>
        </p:pic>
      </p:grpSp>
      <p:grpSp>
        <p:nvGrpSpPr>
          <p:cNvPr id="22" name="群組 21"/>
          <p:cNvGrpSpPr/>
          <p:nvPr/>
        </p:nvGrpSpPr>
        <p:grpSpPr>
          <a:xfrm>
            <a:off x="1613686" y="3751849"/>
            <a:ext cx="1912644" cy="1010175"/>
            <a:chOff x="2662110" y="3315724"/>
            <a:chExt cx="1912644" cy="1010175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xmlns="" id="{C9CFE548-7015-4B25-9B5E-B57DB45C4521}"/>
                </a:ext>
              </a:extLst>
            </p:cNvPr>
            <p:cNvSpPr/>
            <p:nvPr/>
          </p:nvSpPr>
          <p:spPr>
            <a:xfrm>
              <a:off x="2662110" y="3315724"/>
              <a:ext cx="1912644" cy="344267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檔案屬性</a:t>
              </a:r>
            </a:p>
          </p:txBody>
        </p:sp>
        <p:pic>
          <p:nvPicPr>
            <p:cNvPr id="90" name="圖片 89">
              <a:extLst>
                <a:ext uri="{FF2B5EF4-FFF2-40B4-BE49-F238E27FC236}">
                  <a16:creationId xmlns:a16="http://schemas.microsoft.com/office/drawing/2014/main" xmlns="" id="{3538F7E7-65BC-4239-B373-AC10D26A9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6918" y="3679483"/>
              <a:ext cx="505245" cy="646416"/>
            </a:xfrm>
            <a:prstGeom prst="rect">
              <a:avLst/>
            </a:prstGeom>
          </p:spPr>
        </p:pic>
        <p:pic>
          <p:nvPicPr>
            <p:cNvPr id="91" name="圖片 90">
              <a:extLst>
                <a:ext uri="{FF2B5EF4-FFF2-40B4-BE49-F238E27FC236}">
                  <a16:creationId xmlns:a16="http://schemas.microsoft.com/office/drawing/2014/main" xmlns="" id="{C30EB20A-D6C7-453D-94FD-1B92D3FE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92902" y="3744038"/>
              <a:ext cx="521983" cy="567027"/>
            </a:xfrm>
            <a:prstGeom prst="rect">
              <a:avLst/>
            </a:prstGeom>
          </p:spPr>
        </p:pic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xmlns="" id="{7827694D-04A9-4F25-97C7-8AE9405BA33A}"/>
                </a:ext>
              </a:extLst>
            </p:cNvPr>
            <p:cNvGrpSpPr/>
            <p:nvPr/>
          </p:nvGrpSpPr>
          <p:grpSpPr>
            <a:xfrm>
              <a:off x="3976268" y="3674794"/>
              <a:ext cx="435283" cy="649144"/>
              <a:chOff x="1311757" y="2933410"/>
              <a:chExt cx="474440" cy="693075"/>
            </a:xfrm>
          </p:grpSpPr>
          <p:pic>
            <p:nvPicPr>
              <p:cNvPr id="96" name="圖片 95">
                <a:extLst>
                  <a:ext uri="{FF2B5EF4-FFF2-40B4-BE49-F238E27FC236}">
                    <a16:creationId xmlns:a16="http://schemas.microsoft.com/office/drawing/2014/main" xmlns="" id="{C08D8D6A-299A-468A-9E76-70BD97724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1757" y="2933410"/>
                <a:ext cx="474440" cy="507159"/>
              </a:xfrm>
              <a:prstGeom prst="rect">
                <a:avLst/>
              </a:prstGeom>
            </p:spPr>
          </p:pic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xmlns="" id="{76CD4E92-3BCC-4048-B5E8-09FAD1124F0C}"/>
                  </a:ext>
                </a:extLst>
              </p:cNvPr>
              <p:cNvSpPr txBox="1"/>
              <p:nvPr/>
            </p:nvSpPr>
            <p:spPr>
              <a:xfrm>
                <a:off x="1311757" y="3386353"/>
                <a:ext cx="449144" cy="240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50" b="1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存檔</a:t>
                </a:r>
              </a:p>
            </p:txBody>
          </p:sp>
        </p:grpSp>
      </p:grpSp>
      <p:grpSp>
        <p:nvGrpSpPr>
          <p:cNvPr id="24" name="群組 23"/>
          <p:cNvGrpSpPr/>
          <p:nvPr/>
        </p:nvGrpSpPr>
        <p:grpSpPr>
          <a:xfrm>
            <a:off x="4068788" y="986516"/>
            <a:ext cx="1830474" cy="1144105"/>
            <a:chOff x="6344718" y="3556971"/>
            <a:chExt cx="1830474" cy="11441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xmlns="" id="{9672C290-697F-4023-AC33-83E1A276A630}"/>
                </a:ext>
              </a:extLst>
            </p:cNvPr>
            <p:cNvSpPr/>
            <p:nvPr/>
          </p:nvSpPr>
          <p:spPr>
            <a:xfrm>
              <a:off x="6344718" y="4331744"/>
              <a:ext cx="1830474" cy="36933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系統工具</a:t>
              </a:r>
            </a:p>
          </p:txBody>
        </p:sp>
        <p:pic>
          <p:nvPicPr>
            <p:cNvPr id="69" name="圖片 68">
              <a:extLst>
                <a:ext uri="{FF2B5EF4-FFF2-40B4-BE49-F238E27FC236}">
                  <a16:creationId xmlns:a16="http://schemas.microsoft.com/office/drawing/2014/main" xmlns="" id="{F6B92264-74B3-41DC-83E7-FCFD9FA9B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62529" y="3556971"/>
              <a:ext cx="643173" cy="713337"/>
            </a:xfrm>
            <a:prstGeom prst="rect">
              <a:avLst/>
            </a:prstGeom>
          </p:spPr>
        </p:pic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xmlns="" id="{AE48E5A3-DE6B-465C-BD21-2BCBB0909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79332" y="3568419"/>
              <a:ext cx="625402" cy="684977"/>
            </a:xfrm>
            <a:prstGeom prst="rect">
              <a:avLst/>
            </a:prstGeom>
          </p:spPr>
        </p:pic>
      </p:grpSp>
      <p:grpSp>
        <p:nvGrpSpPr>
          <p:cNvPr id="19" name="群組 18"/>
          <p:cNvGrpSpPr/>
          <p:nvPr/>
        </p:nvGrpSpPr>
        <p:grpSpPr>
          <a:xfrm>
            <a:off x="231325" y="1002948"/>
            <a:ext cx="1002197" cy="1028071"/>
            <a:chOff x="3320764" y="1106007"/>
            <a:chExt cx="2084709" cy="2138530"/>
          </a:xfrm>
        </p:grpSpPr>
        <p:sp>
          <p:nvSpPr>
            <p:cNvPr id="8" name="文字方塊 14">
              <a:extLst>
                <a:ext uri="{FF2B5EF4-FFF2-40B4-BE49-F238E27FC236}">
                  <a16:creationId xmlns:a16="http://schemas.microsoft.com/office/drawing/2014/main" xmlns="" id="{2C0BF6E1-6E16-466D-921B-8FE7D5EA0C72}"/>
                </a:ext>
              </a:extLst>
            </p:cNvPr>
            <p:cNvSpPr txBox="1"/>
            <p:nvPr/>
          </p:nvSpPr>
          <p:spPr>
            <a:xfrm>
              <a:off x="3320764" y="2156167"/>
              <a:ext cx="2084709" cy="1088370"/>
            </a:xfrm>
            <a:prstGeom prst="rect">
              <a:avLst/>
            </a:prstGeom>
            <a:solidFill>
              <a:srgbClr val="FFFFFF">
                <a:alpha val="65098"/>
              </a:srgbClr>
            </a:solidFill>
            <a:ln w="19050"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400" dirty="0" err="1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Solidworks</a:t>
              </a:r>
              <a:endPara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Integration</a:t>
              </a:r>
              <a:endPara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pic>
          <p:nvPicPr>
            <p:cNvPr id="2050" name="Picture 2" descr="ãSolidworksãçåçæå°çµæ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6433" y="1106007"/>
              <a:ext cx="1219201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群組 27"/>
          <p:cNvGrpSpPr/>
          <p:nvPr/>
        </p:nvGrpSpPr>
        <p:grpSpPr>
          <a:xfrm>
            <a:off x="6675911" y="920447"/>
            <a:ext cx="1495124" cy="1210174"/>
            <a:chOff x="6381677" y="909441"/>
            <a:chExt cx="1495124" cy="1210174"/>
          </a:xfrm>
        </p:grpSpPr>
        <p:sp>
          <p:nvSpPr>
            <p:cNvPr id="76" name="矩形: 圓角 88">
              <a:extLst>
                <a:ext uri="{FF2B5EF4-FFF2-40B4-BE49-F238E27FC236}">
                  <a16:creationId xmlns:a16="http://schemas.microsoft.com/office/drawing/2014/main" xmlns="" id="{0B20EC6F-E212-46EF-BF5B-227808195608}"/>
                </a:ext>
              </a:extLst>
            </p:cNvPr>
            <p:cNvSpPr/>
            <p:nvPr/>
          </p:nvSpPr>
          <p:spPr>
            <a:xfrm>
              <a:off x="6381677" y="1729297"/>
              <a:ext cx="1495124" cy="39031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個人簽核</a:t>
              </a:r>
              <a:endPara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07757" y="909441"/>
              <a:ext cx="642964" cy="795531"/>
            </a:xfrm>
            <a:prstGeom prst="rect">
              <a:avLst/>
            </a:prstGeom>
          </p:spPr>
        </p:pic>
      </p:grpSp>
      <p:grpSp>
        <p:nvGrpSpPr>
          <p:cNvPr id="27" name="群組 26"/>
          <p:cNvGrpSpPr/>
          <p:nvPr/>
        </p:nvGrpSpPr>
        <p:grpSpPr>
          <a:xfrm>
            <a:off x="4862012" y="3751849"/>
            <a:ext cx="2561461" cy="1020541"/>
            <a:chOff x="3386190" y="3189179"/>
            <a:chExt cx="2561461" cy="1020541"/>
          </a:xfrm>
        </p:grpSpPr>
        <p:pic>
          <p:nvPicPr>
            <p:cNvPr id="127" name="圖片 126">
              <a:extLst>
                <a:ext uri="{FF2B5EF4-FFF2-40B4-BE49-F238E27FC236}">
                  <a16:creationId xmlns:a16="http://schemas.microsoft.com/office/drawing/2014/main" xmlns="" id="{851B46DD-0860-47DA-BE84-7B1A4FD0E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99842" y="3554445"/>
              <a:ext cx="410771" cy="655275"/>
            </a:xfrm>
            <a:prstGeom prst="rect">
              <a:avLst/>
            </a:prstGeom>
          </p:spPr>
        </p:pic>
        <p:pic>
          <p:nvPicPr>
            <p:cNvPr id="128" name="圖片 127">
              <a:extLst>
                <a:ext uri="{FF2B5EF4-FFF2-40B4-BE49-F238E27FC236}">
                  <a16:creationId xmlns:a16="http://schemas.microsoft.com/office/drawing/2014/main" xmlns="" id="{0B311D53-A2E9-4C43-9AE8-C5E6F4FE6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55064" y="3555555"/>
              <a:ext cx="406481" cy="614676"/>
            </a:xfrm>
            <a:prstGeom prst="rect">
              <a:avLst/>
            </a:prstGeom>
          </p:spPr>
        </p:pic>
        <p:pic>
          <p:nvPicPr>
            <p:cNvPr id="129" name="圖片 128">
              <a:extLst>
                <a:ext uri="{FF2B5EF4-FFF2-40B4-BE49-F238E27FC236}">
                  <a16:creationId xmlns:a16="http://schemas.microsoft.com/office/drawing/2014/main" xmlns="" id="{51B918C6-DFC3-4309-9359-AA5DCD060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58319" y="3564335"/>
              <a:ext cx="410772" cy="560140"/>
            </a:xfrm>
            <a:prstGeom prst="rect">
              <a:avLst/>
            </a:prstGeom>
          </p:spPr>
        </p:pic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xmlns="" id="{0B20EC6F-E212-46EF-BF5B-227808195608}"/>
                </a:ext>
              </a:extLst>
            </p:cNvPr>
            <p:cNvSpPr/>
            <p:nvPr/>
          </p:nvSpPr>
          <p:spPr>
            <a:xfrm>
              <a:off x="3386190" y="3189179"/>
              <a:ext cx="2561461" cy="36526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檔案管理</a:t>
              </a:r>
            </a:p>
          </p:txBody>
        </p:sp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065865" y="3568332"/>
              <a:ext cx="697374" cy="603824"/>
            </a:xfrm>
            <a:prstGeom prst="rect">
              <a:avLst/>
            </a:prstGeom>
          </p:spPr>
        </p:pic>
      </p:grpSp>
      <p:cxnSp>
        <p:nvCxnSpPr>
          <p:cNvPr id="31" name="肘形接點 30"/>
          <p:cNvCxnSpPr>
            <a:stCxn id="8" idx="2"/>
            <a:endCxn id="76" idx="2"/>
          </p:cNvCxnSpPr>
          <p:nvPr/>
        </p:nvCxnSpPr>
        <p:spPr>
          <a:xfrm rot="16200000" flipH="1">
            <a:off x="4028147" y="-1264705"/>
            <a:ext cx="99602" cy="6691049"/>
          </a:xfrm>
          <a:prstGeom prst="bentConnector3">
            <a:avLst>
              <a:gd name="adj1" fmla="val 861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肘形接點 448"/>
          <p:cNvCxnSpPr>
            <a:stCxn id="8" idx="2"/>
            <a:endCxn id="89" idx="0"/>
          </p:cNvCxnSpPr>
          <p:nvPr/>
        </p:nvCxnSpPr>
        <p:spPr>
          <a:xfrm rot="16200000" flipH="1">
            <a:off x="2577168" y="186274"/>
            <a:ext cx="1720830" cy="54103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肘形接點 450"/>
          <p:cNvCxnSpPr>
            <a:stCxn id="8" idx="2"/>
            <a:endCxn id="88" idx="0"/>
          </p:cNvCxnSpPr>
          <p:nvPr/>
        </p:nvCxnSpPr>
        <p:spPr>
          <a:xfrm rot="16200000" flipH="1">
            <a:off x="790801" y="1972642"/>
            <a:ext cx="1720830" cy="1837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肘形接點 452"/>
          <p:cNvCxnSpPr>
            <a:stCxn id="8" idx="2"/>
            <a:endCxn id="49" idx="2"/>
          </p:cNvCxnSpPr>
          <p:nvPr/>
        </p:nvCxnSpPr>
        <p:spPr>
          <a:xfrm rot="16200000" flipH="1">
            <a:off x="2808423" y="-44981"/>
            <a:ext cx="99602" cy="4251601"/>
          </a:xfrm>
          <a:prstGeom prst="bentConnector3">
            <a:avLst>
              <a:gd name="adj1" fmla="val 857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肘形接點 454"/>
          <p:cNvCxnSpPr>
            <a:stCxn id="8" idx="2"/>
            <a:endCxn id="11" idx="2"/>
          </p:cNvCxnSpPr>
          <p:nvPr/>
        </p:nvCxnSpPr>
        <p:spPr>
          <a:xfrm rot="16200000" flipH="1">
            <a:off x="1551826" y="1211616"/>
            <a:ext cx="78103" cy="1716907"/>
          </a:xfrm>
          <a:prstGeom prst="bentConnector3">
            <a:avLst>
              <a:gd name="adj1" fmla="val 1093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89447" y="2085826"/>
            <a:ext cx="4624899" cy="891642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實機操作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08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同侧圆角矩形 25">
            <a:extLst>
              <a:ext uri="{FF2B5EF4-FFF2-40B4-BE49-F238E27FC236}">
                <a16:creationId xmlns:a16="http://schemas.microsoft.com/office/drawing/2014/main" xmlns="" id="{40ABD7DC-94E9-4708-9EC1-60422ACB6A58}"/>
              </a:ext>
            </a:extLst>
          </p:cNvPr>
          <p:cNvSpPr/>
          <p:nvPr/>
        </p:nvSpPr>
        <p:spPr bwMode="auto">
          <a:xfrm>
            <a:off x="342893" y="319670"/>
            <a:ext cx="2627018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TW" altLang="en-US" sz="27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實機操作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3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操作項目</a:t>
            </a:r>
            <a:r>
              <a:rPr lang="en-US" altLang="zh-TW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en-US" altLang="zh-TW" sz="20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多階組合圖簽入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多階組合圖簽出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領號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2D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工程圖簽入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建立送審單簽核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8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89447" y="2085826"/>
            <a:ext cx="4949852" cy="891642"/>
          </a:xfrm>
        </p:spPr>
        <p:txBody>
          <a:bodyPr>
            <a:normAutofit/>
          </a:bodyPr>
          <a:lstStyle/>
          <a:p>
            <a:r>
              <a:rPr lang="en-US" altLang="zh-TW" sz="4400" dirty="0" smtClean="0"/>
              <a:t>QA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Time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3988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71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主要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功能清</a:t>
            </a: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單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1175093920"/>
              </p:ext>
            </p:extLst>
          </p:nvPr>
        </p:nvGraphicFramePr>
        <p:xfrm>
          <a:off x="464949" y="888470"/>
          <a:ext cx="8409176" cy="4142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45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89447" y="2085826"/>
            <a:ext cx="4949852" cy="891642"/>
          </a:xfrm>
        </p:spPr>
        <p:txBody>
          <a:bodyPr>
            <a:normAutofit fontScale="90000"/>
          </a:bodyPr>
          <a:lstStyle/>
          <a:p>
            <a:r>
              <a:rPr lang="zh-TW" altLang="en-US" sz="4800" dirty="0" smtClean="0"/>
              <a:t>系統驗證</a:t>
            </a:r>
            <a:r>
              <a:rPr lang="en-US" altLang="zh-TW" sz="4800" dirty="0" smtClean="0"/>
              <a:t>-</a:t>
            </a:r>
            <a:r>
              <a:rPr lang="zh-TW" altLang="en-US" sz="4800" dirty="0" smtClean="0"/>
              <a:t>身分登入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8645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70004"/>
            <a:ext cx="8366124" cy="4120065"/>
          </a:xfrm>
        </p:spPr>
        <p:txBody>
          <a:bodyPr numCol="1">
            <a:normAutofit/>
          </a:bodyPr>
          <a:lstStyle/>
          <a:p>
            <a:pPr marL="0" lvl="0" indent="0">
              <a:buNone/>
            </a:pPr>
            <a:r>
              <a:rPr lang="zh-TW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功能說明</a:t>
            </a:r>
            <a:r>
              <a:rPr lang="en-US" altLang="zh-TW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提供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登入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登出功能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可設定自動登入，是否儲存密碼、帳號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第一次登入需在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登入介面中設定連線資訊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(Innovator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伺服器網址、資料庫名稱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可執行登出，切換不同資料庫執行多方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CAD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整合作業</a:t>
            </a:r>
            <a:endParaRPr lang="zh-TW" altLang="zh-TW" sz="20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3552600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登入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登出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xmlns="" id="{C3CD12D3-5EC1-4AAE-A05D-62EA4B5B8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49" y="3268980"/>
            <a:ext cx="2324301" cy="114309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xmlns="" id="{F2F59477-6A66-410C-B8A4-BDE1A8214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748" y="2133575"/>
            <a:ext cx="2324301" cy="34292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5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62" y="870004"/>
            <a:ext cx="6035411" cy="4057735"/>
          </a:xfrm>
          <a:prstGeom prst="rect">
            <a:avLst/>
          </a:prstGeom>
        </p:spPr>
      </p:pic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8366124" cy="412006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3552600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Innovator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登入</a:t>
            </a:r>
            <a:r>
              <a:rPr lang="en-US" altLang="zh-TW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sz="2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登出</a:t>
            </a:r>
            <a:endParaRPr lang="en-US" altLang="zh-TW" sz="27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14A45706-5330-4C4E-81C5-067670239979}"/>
              </a:ext>
            </a:extLst>
          </p:cNvPr>
          <p:cNvSpPr/>
          <p:nvPr/>
        </p:nvSpPr>
        <p:spPr>
          <a:xfrm>
            <a:off x="4899102" y="877740"/>
            <a:ext cx="1338147" cy="41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8024B651-7290-4C09-AFE2-A6E5A1B82ABC}"/>
              </a:ext>
            </a:extLst>
          </p:cNvPr>
          <p:cNvSpPr/>
          <p:nvPr/>
        </p:nvSpPr>
        <p:spPr>
          <a:xfrm>
            <a:off x="5197736" y="2908064"/>
            <a:ext cx="2061480" cy="89346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AF8FD9F7-69B9-48BB-BF87-70BAB8FE0037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324925" y="3761172"/>
            <a:ext cx="243250" cy="18401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C24712C-6C4A-427C-B78A-BFA48CA0CB49}"/>
              </a:ext>
            </a:extLst>
          </p:cNvPr>
          <p:cNvSpPr/>
          <p:nvPr/>
        </p:nvSpPr>
        <p:spPr>
          <a:xfrm>
            <a:off x="4473278" y="3801530"/>
            <a:ext cx="851647" cy="28732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C50CD07E-379C-4356-A562-ABDCD10920DD}"/>
              </a:ext>
            </a:extLst>
          </p:cNvPr>
          <p:cNvSpPr/>
          <p:nvPr/>
        </p:nvSpPr>
        <p:spPr>
          <a:xfrm>
            <a:off x="6710967" y="343496"/>
            <a:ext cx="280009" cy="2931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00B52262-7AD4-4690-A0E2-6FF83A6D23C7}"/>
              </a:ext>
            </a:extLst>
          </p:cNvPr>
          <p:cNvSpPr/>
          <p:nvPr/>
        </p:nvSpPr>
        <p:spPr>
          <a:xfrm>
            <a:off x="7039229" y="349232"/>
            <a:ext cx="1834896" cy="2865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表示呈現或操作區塊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4DD7F65-461F-4392-B82A-9A8462CB4CBA}"/>
              </a:ext>
            </a:extLst>
          </p:cNvPr>
          <p:cNvSpPr/>
          <p:nvPr/>
        </p:nvSpPr>
        <p:spPr>
          <a:xfrm>
            <a:off x="1597157" y="993637"/>
            <a:ext cx="349506" cy="54591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8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89447" y="2085826"/>
            <a:ext cx="4949852" cy="891642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檔案屬性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611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博威2018年PPT母版樣式tw_Joy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博威2018年PPT母版樣式tw_Joy" id="{C9828DA1-ED5B-42F1-A5FB-C219BB0775EC}" vid="{B152A51A-7CA9-4F6A-B6A0-44A9B216E2C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博威2018年PPT母版樣式tw_Joy</Template>
  <TotalTime>6044</TotalTime>
  <Words>1486</Words>
  <Application>Microsoft Office PowerPoint</Application>
  <PresentationFormat>如螢幕大小 (16:10)</PresentationFormat>
  <Paragraphs>380</Paragraphs>
  <Slides>43</Slides>
  <Notes>35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3" baseType="lpstr">
      <vt:lpstr>华文新魏</vt:lpstr>
      <vt:lpstr>微軟正黑體</vt:lpstr>
      <vt:lpstr>新細明體</vt:lpstr>
      <vt:lpstr>標楷體</vt:lpstr>
      <vt:lpstr>Calibri</vt:lpstr>
      <vt:lpstr>Times New Roman</vt:lpstr>
      <vt:lpstr>Trebuchet MS</vt:lpstr>
      <vt:lpstr>Wingdings</vt:lpstr>
      <vt:lpstr>Wingdings 3</vt:lpstr>
      <vt:lpstr>博威2018年PPT母版樣式tw_Joy</vt:lpstr>
      <vt:lpstr>                   Solidworks                 CAD Integration                      功能說明</vt:lpstr>
      <vt:lpstr> </vt:lpstr>
      <vt:lpstr> </vt:lpstr>
      <vt:lpstr>PowerPoint 簡報</vt:lpstr>
      <vt:lpstr>PowerPoint 簡報</vt:lpstr>
      <vt:lpstr>系統驗證-身分登入</vt:lpstr>
      <vt:lpstr> </vt:lpstr>
      <vt:lpstr> </vt:lpstr>
      <vt:lpstr>檔案屬性</vt:lpstr>
      <vt:lpstr> </vt:lpstr>
      <vt:lpstr> </vt:lpstr>
      <vt:lpstr> </vt:lpstr>
      <vt:lpstr> </vt:lpstr>
      <vt:lpstr> </vt:lpstr>
      <vt:lpstr>檔案管理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系統版次推進說明</vt:lpstr>
      <vt:lpstr> </vt:lpstr>
      <vt:lpstr>PowerPoint 簡報</vt:lpstr>
      <vt:lpstr> </vt:lpstr>
      <vt:lpstr>PowerPoint 簡報</vt:lpstr>
      <vt:lpstr>個人簽核</vt:lpstr>
      <vt:lpstr> </vt:lpstr>
      <vt:lpstr> </vt:lpstr>
      <vt:lpstr> </vt:lpstr>
      <vt:lpstr> </vt:lpstr>
      <vt:lpstr> </vt:lpstr>
      <vt:lpstr> </vt:lpstr>
      <vt:lpstr>實機操作</vt:lpstr>
      <vt:lpstr> </vt:lpstr>
      <vt:lpstr>QA Time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南亞PLM 選型表設定手冊</dc:title>
  <dc:creator>Easton Huang;Joy</dc:creator>
  <cp:lastModifiedBy>User</cp:lastModifiedBy>
  <cp:revision>261</cp:revision>
  <dcterms:created xsi:type="dcterms:W3CDTF">2018-05-14T06:48:01Z</dcterms:created>
  <dcterms:modified xsi:type="dcterms:W3CDTF">2018-07-16T10:41:11Z</dcterms:modified>
</cp:coreProperties>
</file>