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2" autoAdjust="0"/>
    <p:restoredTop sz="94660"/>
  </p:normalViewPr>
  <p:slideViewPr>
    <p:cSldViewPr snapToGrid="0">
      <p:cViewPr>
        <p:scale>
          <a:sx n="75" d="100"/>
          <a:sy n="75" d="100"/>
        </p:scale>
        <p:origin x="7910" y="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7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7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2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5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2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4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2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0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5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2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FFCBDAD-9962-41C1-AA5B-39C71D40D4A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7617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E5C323-23E9-487E-9327-995BB77BBEAE}"/>
              </a:ext>
            </a:extLst>
          </p:cNvPr>
          <p:cNvSpPr/>
          <p:nvPr/>
        </p:nvSpPr>
        <p:spPr>
          <a:xfrm>
            <a:off x="1806080" y="3042093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7F829A0-8648-458D-84CD-096651CB6BC0}"/>
              </a:ext>
            </a:extLst>
          </p:cNvPr>
          <p:cNvSpPr/>
          <p:nvPr/>
        </p:nvSpPr>
        <p:spPr>
          <a:xfrm>
            <a:off x="1806080" y="1796326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Gaussian noise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47EC4A-786A-4E4F-A2CA-707CF3043F63}"/>
              </a:ext>
            </a:extLst>
          </p:cNvPr>
          <p:cNvSpPr/>
          <p:nvPr/>
        </p:nvSpPr>
        <p:spPr>
          <a:xfrm>
            <a:off x="451258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WaveNet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0E1970-71B4-490D-81E7-7D09C7474472}"/>
              </a:ext>
            </a:extLst>
          </p:cNvPr>
          <p:cNvSpPr/>
          <p:nvPr/>
        </p:nvSpPr>
        <p:spPr>
          <a:xfrm>
            <a:off x="992558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resolution</a:t>
            </a:r>
            <a:br>
              <a:rPr lang="en-US" altLang="ko-KR" dirty="0"/>
            </a:br>
            <a:r>
              <a:rPr lang="en-US" altLang="ko-KR" dirty="0"/>
              <a:t>STFT loss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C6D20D6-BDA9-4A05-B850-07DEE46336DC}"/>
              </a:ext>
            </a:extLst>
          </p:cNvPr>
          <p:cNvSpPr/>
          <p:nvPr/>
        </p:nvSpPr>
        <p:spPr>
          <a:xfrm>
            <a:off x="9925580" y="1796327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E71EBF-1477-4A24-8770-1E9C21CBFFE6}"/>
              </a:ext>
            </a:extLst>
          </p:cNvPr>
          <p:cNvSpPr/>
          <p:nvPr/>
        </p:nvSpPr>
        <p:spPr>
          <a:xfrm>
            <a:off x="7219080" y="1796327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signal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D0C7471-F3FB-44E2-85B4-39CC7E0C8154}"/>
              </a:ext>
            </a:extLst>
          </p:cNvPr>
          <p:cNvSpPr/>
          <p:nvPr/>
        </p:nvSpPr>
        <p:spPr>
          <a:xfrm>
            <a:off x="721908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Fake signal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4108B0-A804-44FF-B241-DDB9D9D3553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798468" y="3457349"/>
            <a:ext cx="7141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C39C46-CCAA-4A3F-A9E6-F6D483BB2AE7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504968" y="3457350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0C9B24-4833-419E-8152-5B555B0CFEFF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9211468" y="3457350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E277635-0F1B-44CA-96AB-13132A2AAFE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798468" y="2211582"/>
            <a:ext cx="714112" cy="124576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C86D5BB-341F-4FCF-BA10-C95D052D11CE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9211468" y="2211583"/>
            <a:ext cx="7141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9076F4D-BF42-425C-B39E-1C507228A0E6}"/>
              </a:ext>
            </a:extLst>
          </p:cNvPr>
          <p:cNvCxnSpPr>
            <a:cxnSpLocks/>
            <a:stCxn id="75" idx="3"/>
            <a:endCxn id="16" idx="1"/>
          </p:cNvCxnSpPr>
          <p:nvPr/>
        </p:nvCxnSpPr>
        <p:spPr>
          <a:xfrm flipV="1">
            <a:off x="9211468" y="2211583"/>
            <a:ext cx="714112" cy="1038140"/>
          </a:xfrm>
          <a:prstGeom prst="bentConnector3">
            <a:avLst>
              <a:gd name="adj1" fmla="val 5533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B5E1815-EE6E-4784-8388-940F9C086947}"/>
              </a:ext>
            </a:extLst>
          </p:cNvPr>
          <p:cNvCxnSpPr>
            <a:cxnSpLocks/>
            <a:stCxn id="71" idx="3"/>
            <a:endCxn id="14" idx="1"/>
          </p:cNvCxnSpPr>
          <p:nvPr/>
        </p:nvCxnSpPr>
        <p:spPr>
          <a:xfrm>
            <a:off x="9211468" y="2419211"/>
            <a:ext cx="714112" cy="1038139"/>
          </a:xfrm>
          <a:prstGeom prst="bentConnector3">
            <a:avLst>
              <a:gd name="adj1" fmla="val 439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63FEAC8-7197-4C01-A53C-1CC9FC55DA94}"/>
              </a:ext>
            </a:extLst>
          </p:cNvPr>
          <p:cNvSpPr/>
          <p:nvPr/>
        </p:nvSpPr>
        <p:spPr>
          <a:xfrm>
            <a:off x="9103468" y="1949955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FF3BC38-FA1E-4FC1-B040-843D24CCF906}"/>
              </a:ext>
            </a:extLst>
          </p:cNvPr>
          <p:cNvSpPr/>
          <p:nvPr/>
        </p:nvSpPr>
        <p:spPr>
          <a:xfrm>
            <a:off x="9103468" y="2365211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85B26B4-1AE7-4EC4-B98D-C07EA94C5599}"/>
              </a:ext>
            </a:extLst>
          </p:cNvPr>
          <p:cNvSpPr/>
          <p:nvPr/>
        </p:nvSpPr>
        <p:spPr>
          <a:xfrm>
            <a:off x="9103468" y="3195723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1302E1E-0E79-4C5D-AD8F-61CDDCCE8237}"/>
              </a:ext>
            </a:extLst>
          </p:cNvPr>
          <p:cNvSpPr/>
          <p:nvPr/>
        </p:nvSpPr>
        <p:spPr>
          <a:xfrm>
            <a:off x="9103468" y="3610979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69DE327-A2D5-4BA8-B8F9-EA40268AC05E}"/>
              </a:ext>
            </a:extLst>
          </p:cNvPr>
          <p:cNvSpPr/>
          <p:nvPr/>
        </p:nvSpPr>
        <p:spPr>
          <a:xfrm>
            <a:off x="-900420" y="3042093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Mel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94F5D5-7855-4AF8-B07D-60990840FC79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1091968" y="3457349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A4C553E-6F98-4B67-B353-2834BFD3038C}"/>
              </a:ext>
            </a:extLst>
          </p:cNvPr>
          <p:cNvSpPr/>
          <p:nvPr/>
        </p:nvSpPr>
        <p:spPr>
          <a:xfrm>
            <a:off x="4512580" y="4287860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Pitch regression Network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F64B4EB-F143-458D-BEF6-F426B7ECCFB7}"/>
              </a:ext>
            </a:extLst>
          </p:cNvPr>
          <p:cNvSpPr/>
          <p:nvPr/>
        </p:nvSpPr>
        <p:spPr>
          <a:xfrm>
            <a:off x="4512580" y="5533626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Singer classification Network</a:t>
            </a:r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87653AD-127D-4ADD-9BD2-B0A06B1C8533}"/>
              </a:ext>
            </a:extLst>
          </p:cNvPr>
          <p:cNvCxnSpPr>
            <a:cxnSpLocks/>
            <a:stCxn id="9" idx="2"/>
            <a:endCxn id="29" idx="1"/>
          </p:cNvCxnSpPr>
          <p:nvPr/>
        </p:nvCxnSpPr>
        <p:spPr>
          <a:xfrm rot="16200000" flipH="1">
            <a:off x="3242171" y="3432707"/>
            <a:ext cx="830512" cy="1710306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A4A1A2B-39BE-4ED5-8804-82D89DA610F9}"/>
              </a:ext>
            </a:extLst>
          </p:cNvPr>
          <p:cNvCxnSpPr>
            <a:cxnSpLocks/>
            <a:stCxn id="9" idx="2"/>
            <a:endCxn id="30" idx="1"/>
          </p:cNvCxnSpPr>
          <p:nvPr/>
        </p:nvCxnSpPr>
        <p:spPr>
          <a:xfrm rot="16200000" flipH="1">
            <a:off x="2619288" y="4055590"/>
            <a:ext cx="2076278" cy="1710306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2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E5C323-23E9-487E-9327-995BB77BBEAE}"/>
              </a:ext>
            </a:extLst>
          </p:cNvPr>
          <p:cNvSpPr/>
          <p:nvPr/>
        </p:nvSpPr>
        <p:spPr>
          <a:xfrm>
            <a:off x="871274" y="3045880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 encoder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7F829A0-8648-458D-84CD-096651CB6BC0}"/>
              </a:ext>
            </a:extLst>
          </p:cNvPr>
          <p:cNvSpPr/>
          <p:nvPr/>
        </p:nvSpPr>
        <p:spPr>
          <a:xfrm>
            <a:off x="3502800" y="1917313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Gaussian noise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47EC4A-786A-4E4F-A2CA-707CF3043F63}"/>
              </a:ext>
            </a:extLst>
          </p:cNvPr>
          <p:cNvSpPr/>
          <p:nvPr/>
        </p:nvSpPr>
        <p:spPr>
          <a:xfrm>
            <a:off x="620930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WaveNet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0E1970-71B4-490D-81E7-7D09C7474472}"/>
              </a:ext>
            </a:extLst>
          </p:cNvPr>
          <p:cNvSpPr/>
          <p:nvPr/>
        </p:nvSpPr>
        <p:spPr>
          <a:xfrm>
            <a:off x="1162230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resolution</a:t>
            </a:r>
            <a:br>
              <a:rPr lang="en-US" altLang="ko-KR" dirty="0"/>
            </a:br>
            <a:r>
              <a:rPr lang="en-US" altLang="ko-KR" dirty="0"/>
              <a:t>STFT loss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C6D20D6-BDA9-4A05-B850-07DEE46336DC}"/>
              </a:ext>
            </a:extLst>
          </p:cNvPr>
          <p:cNvSpPr/>
          <p:nvPr/>
        </p:nvSpPr>
        <p:spPr>
          <a:xfrm>
            <a:off x="11622300" y="1796327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E71EBF-1477-4A24-8770-1E9C21CBFFE6}"/>
              </a:ext>
            </a:extLst>
          </p:cNvPr>
          <p:cNvSpPr/>
          <p:nvPr/>
        </p:nvSpPr>
        <p:spPr>
          <a:xfrm>
            <a:off x="8915800" y="1796327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signal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D0C7471-F3FB-44E2-85B4-39CC7E0C8154}"/>
              </a:ext>
            </a:extLst>
          </p:cNvPr>
          <p:cNvSpPr/>
          <p:nvPr/>
        </p:nvSpPr>
        <p:spPr>
          <a:xfrm>
            <a:off x="891580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Fake signal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4108B0-A804-44FF-B241-DDB9D9D35538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>
            <a:off x="2863662" y="3461136"/>
            <a:ext cx="6391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C39C46-CCAA-4A3F-A9E6-F6D483BB2AE7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8201688" y="3457350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0C9B24-4833-419E-8152-5B555B0CFEFF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10908188" y="3457350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E277635-0F1B-44CA-96AB-13132A2AAFE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495188" y="2332569"/>
            <a:ext cx="714112" cy="112478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C86D5BB-341F-4FCF-BA10-C95D052D11CE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0908188" y="2211583"/>
            <a:ext cx="7141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9076F4D-BF42-425C-B39E-1C507228A0E6}"/>
              </a:ext>
            </a:extLst>
          </p:cNvPr>
          <p:cNvCxnSpPr>
            <a:cxnSpLocks/>
            <a:stCxn id="75" idx="3"/>
            <a:endCxn id="16" idx="1"/>
          </p:cNvCxnSpPr>
          <p:nvPr/>
        </p:nvCxnSpPr>
        <p:spPr>
          <a:xfrm flipV="1">
            <a:off x="10908188" y="2211583"/>
            <a:ext cx="714112" cy="1038140"/>
          </a:xfrm>
          <a:prstGeom prst="bentConnector3">
            <a:avLst>
              <a:gd name="adj1" fmla="val 5533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B5E1815-EE6E-4784-8388-940F9C086947}"/>
              </a:ext>
            </a:extLst>
          </p:cNvPr>
          <p:cNvCxnSpPr>
            <a:cxnSpLocks/>
            <a:stCxn id="71" idx="3"/>
            <a:endCxn id="14" idx="1"/>
          </p:cNvCxnSpPr>
          <p:nvPr/>
        </p:nvCxnSpPr>
        <p:spPr>
          <a:xfrm>
            <a:off x="10908188" y="2419211"/>
            <a:ext cx="714112" cy="1038139"/>
          </a:xfrm>
          <a:prstGeom prst="bentConnector3">
            <a:avLst>
              <a:gd name="adj1" fmla="val 439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63FEAC8-7197-4C01-A53C-1CC9FC55DA94}"/>
              </a:ext>
            </a:extLst>
          </p:cNvPr>
          <p:cNvSpPr/>
          <p:nvPr/>
        </p:nvSpPr>
        <p:spPr>
          <a:xfrm>
            <a:off x="10800188" y="1949955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FF3BC38-FA1E-4FC1-B040-843D24CCF906}"/>
              </a:ext>
            </a:extLst>
          </p:cNvPr>
          <p:cNvSpPr/>
          <p:nvPr/>
        </p:nvSpPr>
        <p:spPr>
          <a:xfrm>
            <a:off x="10800188" y="2365211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85B26B4-1AE7-4EC4-B98D-C07EA94C5599}"/>
              </a:ext>
            </a:extLst>
          </p:cNvPr>
          <p:cNvSpPr/>
          <p:nvPr/>
        </p:nvSpPr>
        <p:spPr>
          <a:xfrm>
            <a:off x="10800188" y="3195723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1302E1E-0E79-4C5D-AD8F-61CDDCCE8237}"/>
              </a:ext>
            </a:extLst>
          </p:cNvPr>
          <p:cNvSpPr/>
          <p:nvPr/>
        </p:nvSpPr>
        <p:spPr>
          <a:xfrm>
            <a:off x="10800188" y="3610979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69DE327-A2D5-4BA8-B8F9-EA40268AC05E}"/>
              </a:ext>
            </a:extLst>
          </p:cNvPr>
          <p:cNvSpPr/>
          <p:nvPr/>
        </p:nvSpPr>
        <p:spPr>
          <a:xfrm>
            <a:off x="-1760252" y="3045879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Mel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94F5D5-7855-4AF8-B07D-60990840FC79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232136" y="3461135"/>
            <a:ext cx="63913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A4C553E-6F98-4B67-B353-2834BFD3038C}"/>
              </a:ext>
            </a:extLst>
          </p:cNvPr>
          <p:cNvSpPr/>
          <p:nvPr/>
        </p:nvSpPr>
        <p:spPr>
          <a:xfrm>
            <a:off x="3502800" y="4287860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Pitch regression Network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F64B4EB-F143-458D-BEF6-F426B7ECCFB7}"/>
              </a:ext>
            </a:extLst>
          </p:cNvPr>
          <p:cNvSpPr/>
          <p:nvPr/>
        </p:nvSpPr>
        <p:spPr>
          <a:xfrm>
            <a:off x="3502800" y="5533626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Singer classification Network</a:t>
            </a:r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87653AD-127D-4ADD-9BD2-B0A06B1C8533}"/>
              </a:ext>
            </a:extLst>
          </p:cNvPr>
          <p:cNvCxnSpPr>
            <a:cxnSpLocks/>
            <a:stCxn id="9" idx="2"/>
            <a:endCxn id="29" idx="1"/>
          </p:cNvCxnSpPr>
          <p:nvPr/>
        </p:nvCxnSpPr>
        <p:spPr>
          <a:xfrm rot="16200000" flipH="1">
            <a:off x="2271772" y="3472087"/>
            <a:ext cx="826725" cy="1635332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A4A1A2B-39BE-4ED5-8804-82D89DA610F9}"/>
              </a:ext>
            </a:extLst>
          </p:cNvPr>
          <p:cNvCxnSpPr>
            <a:cxnSpLocks/>
            <a:stCxn id="9" idx="2"/>
            <a:endCxn id="30" idx="1"/>
          </p:cNvCxnSpPr>
          <p:nvPr/>
        </p:nvCxnSpPr>
        <p:spPr>
          <a:xfrm rot="16200000" flipH="1">
            <a:off x="1648889" y="4094970"/>
            <a:ext cx="2072491" cy="1635332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CD1F50E-CAD0-404E-A121-E67A42E34AFB}"/>
              </a:ext>
            </a:extLst>
          </p:cNvPr>
          <p:cNvSpPr/>
          <p:nvPr/>
        </p:nvSpPr>
        <p:spPr>
          <a:xfrm>
            <a:off x="871274" y="1949447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Singer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F7ED319-819E-4752-9789-0F0AAB535121}"/>
              </a:ext>
            </a:extLst>
          </p:cNvPr>
          <p:cNvSpPr/>
          <p:nvPr/>
        </p:nvSpPr>
        <p:spPr>
          <a:xfrm>
            <a:off x="3502800" y="3045880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encoder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11240AC-2D5B-4C52-A08F-D89B840D1163}"/>
              </a:ext>
            </a:extLst>
          </p:cNvPr>
          <p:cNvSpPr/>
          <p:nvPr/>
        </p:nvSpPr>
        <p:spPr>
          <a:xfrm>
            <a:off x="871274" y="85301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Pitch</a:t>
            </a:r>
            <a:endParaRPr lang="ko-KR" altLang="en-US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EA17B2C-500A-4BAE-AFE8-01E77F80C80A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2863662" y="2364703"/>
            <a:ext cx="639138" cy="10964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6412CB3-6520-4BDC-A77F-EF37812C7091}"/>
              </a:ext>
            </a:extLst>
          </p:cNvPr>
          <p:cNvCxnSpPr>
            <a:cxnSpLocks/>
            <a:stCxn id="51" idx="3"/>
            <a:endCxn id="40" idx="1"/>
          </p:cNvCxnSpPr>
          <p:nvPr/>
        </p:nvCxnSpPr>
        <p:spPr>
          <a:xfrm>
            <a:off x="2863662" y="1268270"/>
            <a:ext cx="639138" cy="21928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ABCF1E8-DEEB-42C2-B412-C3DEEBB1FBE6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 flipV="1">
            <a:off x="5495188" y="3457350"/>
            <a:ext cx="714112" cy="3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9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E5C323-23E9-487E-9327-995BB77BBEAE}"/>
              </a:ext>
            </a:extLst>
          </p:cNvPr>
          <p:cNvSpPr/>
          <p:nvPr/>
        </p:nvSpPr>
        <p:spPr>
          <a:xfrm>
            <a:off x="1806080" y="3042093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7F829A0-8648-458D-84CD-096651CB6BC0}"/>
              </a:ext>
            </a:extLst>
          </p:cNvPr>
          <p:cNvSpPr/>
          <p:nvPr/>
        </p:nvSpPr>
        <p:spPr>
          <a:xfrm>
            <a:off x="1806080" y="1796326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Gaussian noise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47EC4A-786A-4E4F-A2CA-707CF3043F63}"/>
              </a:ext>
            </a:extLst>
          </p:cNvPr>
          <p:cNvSpPr/>
          <p:nvPr/>
        </p:nvSpPr>
        <p:spPr>
          <a:xfrm>
            <a:off x="451258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WaveNet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0E1970-71B4-490D-81E7-7D09C7474472}"/>
              </a:ext>
            </a:extLst>
          </p:cNvPr>
          <p:cNvSpPr/>
          <p:nvPr/>
        </p:nvSpPr>
        <p:spPr>
          <a:xfrm>
            <a:off x="992558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resolution</a:t>
            </a:r>
            <a:br>
              <a:rPr lang="en-US" altLang="ko-KR" dirty="0"/>
            </a:br>
            <a:r>
              <a:rPr lang="en-US" altLang="ko-KR" dirty="0"/>
              <a:t>STFT loss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C6D20D6-BDA9-4A05-B850-07DEE46336DC}"/>
              </a:ext>
            </a:extLst>
          </p:cNvPr>
          <p:cNvSpPr/>
          <p:nvPr/>
        </p:nvSpPr>
        <p:spPr>
          <a:xfrm>
            <a:off x="9925580" y="1796327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E71EBF-1477-4A24-8770-1E9C21CBFFE6}"/>
              </a:ext>
            </a:extLst>
          </p:cNvPr>
          <p:cNvSpPr/>
          <p:nvPr/>
        </p:nvSpPr>
        <p:spPr>
          <a:xfrm>
            <a:off x="7219080" y="1796327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signal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D0C7471-F3FB-44E2-85B4-39CC7E0C8154}"/>
              </a:ext>
            </a:extLst>
          </p:cNvPr>
          <p:cNvSpPr/>
          <p:nvPr/>
        </p:nvSpPr>
        <p:spPr>
          <a:xfrm>
            <a:off x="721908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Fake signal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4108B0-A804-44FF-B241-DDB9D9D3553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798468" y="3457349"/>
            <a:ext cx="7141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C39C46-CCAA-4A3F-A9E6-F6D483BB2AE7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504968" y="3457350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0C9B24-4833-419E-8152-5B555B0CFEFF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9211468" y="3457350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E277635-0F1B-44CA-96AB-13132A2AAFE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798468" y="2211582"/>
            <a:ext cx="714112" cy="124576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C86D5BB-341F-4FCF-BA10-C95D052D11CE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9211468" y="2211583"/>
            <a:ext cx="7141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9076F4D-BF42-425C-B39E-1C507228A0E6}"/>
              </a:ext>
            </a:extLst>
          </p:cNvPr>
          <p:cNvCxnSpPr>
            <a:cxnSpLocks/>
            <a:stCxn id="75" idx="3"/>
            <a:endCxn id="16" idx="1"/>
          </p:cNvCxnSpPr>
          <p:nvPr/>
        </p:nvCxnSpPr>
        <p:spPr>
          <a:xfrm flipV="1">
            <a:off x="9211468" y="2211583"/>
            <a:ext cx="714112" cy="1038140"/>
          </a:xfrm>
          <a:prstGeom prst="bentConnector3">
            <a:avLst>
              <a:gd name="adj1" fmla="val 5533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B5E1815-EE6E-4784-8388-940F9C086947}"/>
              </a:ext>
            </a:extLst>
          </p:cNvPr>
          <p:cNvCxnSpPr>
            <a:cxnSpLocks/>
            <a:stCxn id="71" idx="3"/>
            <a:endCxn id="14" idx="1"/>
          </p:cNvCxnSpPr>
          <p:nvPr/>
        </p:nvCxnSpPr>
        <p:spPr>
          <a:xfrm>
            <a:off x="9211468" y="2419211"/>
            <a:ext cx="714112" cy="1038139"/>
          </a:xfrm>
          <a:prstGeom prst="bentConnector3">
            <a:avLst>
              <a:gd name="adj1" fmla="val 439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63FEAC8-7197-4C01-A53C-1CC9FC55DA94}"/>
              </a:ext>
            </a:extLst>
          </p:cNvPr>
          <p:cNvSpPr/>
          <p:nvPr/>
        </p:nvSpPr>
        <p:spPr>
          <a:xfrm>
            <a:off x="9103468" y="1949955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FF3BC38-FA1E-4FC1-B040-843D24CCF906}"/>
              </a:ext>
            </a:extLst>
          </p:cNvPr>
          <p:cNvSpPr/>
          <p:nvPr/>
        </p:nvSpPr>
        <p:spPr>
          <a:xfrm>
            <a:off x="9103468" y="2365211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85B26B4-1AE7-4EC4-B98D-C07EA94C5599}"/>
              </a:ext>
            </a:extLst>
          </p:cNvPr>
          <p:cNvSpPr/>
          <p:nvPr/>
        </p:nvSpPr>
        <p:spPr>
          <a:xfrm>
            <a:off x="9103468" y="3195723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1302E1E-0E79-4C5D-AD8F-61CDDCCE8237}"/>
              </a:ext>
            </a:extLst>
          </p:cNvPr>
          <p:cNvSpPr/>
          <p:nvPr/>
        </p:nvSpPr>
        <p:spPr>
          <a:xfrm>
            <a:off x="9103468" y="3610979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69DE327-A2D5-4BA8-B8F9-EA40268AC05E}"/>
              </a:ext>
            </a:extLst>
          </p:cNvPr>
          <p:cNvSpPr/>
          <p:nvPr/>
        </p:nvSpPr>
        <p:spPr>
          <a:xfrm>
            <a:off x="-900420" y="3042093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Signal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94F5D5-7855-4AF8-B07D-60990840FC79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1091968" y="3457349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A4C553E-6F98-4B67-B353-2834BFD3038C}"/>
              </a:ext>
            </a:extLst>
          </p:cNvPr>
          <p:cNvSpPr/>
          <p:nvPr/>
        </p:nvSpPr>
        <p:spPr>
          <a:xfrm>
            <a:off x="4512580" y="4287860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Pitch regression Network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F64B4EB-F143-458D-BEF6-F426B7ECCFB7}"/>
              </a:ext>
            </a:extLst>
          </p:cNvPr>
          <p:cNvSpPr/>
          <p:nvPr/>
        </p:nvSpPr>
        <p:spPr>
          <a:xfrm>
            <a:off x="4512580" y="5533626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Singer classification Network</a:t>
            </a:r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87653AD-127D-4ADD-9BD2-B0A06B1C8533}"/>
              </a:ext>
            </a:extLst>
          </p:cNvPr>
          <p:cNvCxnSpPr>
            <a:cxnSpLocks/>
            <a:stCxn id="9" idx="2"/>
            <a:endCxn id="29" idx="1"/>
          </p:cNvCxnSpPr>
          <p:nvPr/>
        </p:nvCxnSpPr>
        <p:spPr>
          <a:xfrm rot="16200000" flipH="1">
            <a:off x="3242171" y="3432707"/>
            <a:ext cx="830512" cy="1710306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A4A1A2B-39BE-4ED5-8804-82D89DA610F9}"/>
              </a:ext>
            </a:extLst>
          </p:cNvPr>
          <p:cNvCxnSpPr>
            <a:cxnSpLocks/>
            <a:stCxn id="9" idx="2"/>
            <a:endCxn id="30" idx="1"/>
          </p:cNvCxnSpPr>
          <p:nvPr/>
        </p:nvCxnSpPr>
        <p:spPr>
          <a:xfrm rot="16200000" flipH="1">
            <a:off x="2619288" y="4055590"/>
            <a:ext cx="2076278" cy="1710306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52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메디슨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메디슨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메디슨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메디슨</Template>
  <TotalTime>30</TotalTime>
  <Words>77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메디슨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Heejo</dc:creator>
  <cp:lastModifiedBy>Heejo</cp:lastModifiedBy>
  <cp:revision>8</cp:revision>
  <dcterms:created xsi:type="dcterms:W3CDTF">2020-05-04T23:24:53Z</dcterms:created>
  <dcterms:modified xsi:type="dcterms:W3CDTF">2020-06-03T16:15:50Z</dcterms:modified>
</cp:coreProperties>
</file>