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72" y="1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1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8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631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7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02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0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6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8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4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8A92DF-F21E-4D54-AA31-2EF89A1A533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FC4ACA0-DDFF-4913-9A33-FB8D1CB81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5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92DE94-8BCA-41FC-8894-5E8BC2EE22FD}"/>
              </a:ext>
            </a:extLst>
          </p:cNvPr>
          <p:cNvSpPr/>
          <p:nvPr/>
        </p:nvSpPr>
        <p:spPr>
          <a:xfrm>
            <a:off x="304800" y="2977896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 </a:t>
            </a:r>
            <a:r>
              <a:rPr lang="en-US" altLang="ko-KR" dirty="0" err="1"/>
              <a:t>mel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E00F8F6-96AA-46F5-A91B-2CBA89543BF4}"/>
              </a:ext>
            </a:extLst>
          </p:cNvPr>
          <p:cNvSpPr/>
          <p:nvPr/>
        </p:nvSpPr>
        <p:spPr>
          <a:xfrm>
            <a:off x="304800" y="4300728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DD6E55D-7BD7-478C-BB5B-512B8D7D9807}"/>
              </a:ext>
            </a:extLst>
          </p:cNvPr>
          <p:cNvSpPr/>
          <p:nvPr/>
        </p:nvSpPr>
        <p:spPr>
          <a:xfrm>
            <a:off x="304800" y="1655064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Rhyme </a:t>
            </a:r>
            <a:r>
              <a:rPr lang="en-US" altLang="ko-KR" dirty="0" err="1"/>
              <a:t>mel</a:t>
            </a:r>
            <a:endParaRPr lang="ko-KR" altLang="en-US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52C2EF6-0D18-43F8-B052-F6100644E3D0}"/>
              </a:ext>
            </a:extLst>
          </p:cNvPr>
          <p:cNvGrpSpPr/>
          <p:nvPr/>
        </p:nvGrpSpPr>
        <p:grpSpPr>
          <a:xfrm>
            <a:off x="2596896" y="2977896"/>
            <a:ext cx="1798320" cy="902208"/>
            <a:chOff x="2596896" y="2977896"/>
            <a:chExt cx="1798320" cy="90220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EFE5490-848B-4E23-8357-9A4E56BE5212}"/>
                </a:ext>
              </a:extLst>
            </p:cNvPr>
            <p:cNvSpPr/>
            <p:nvPr/>
          </p:nvSpPr>
          <p:spPr>
            <a:xfrm>
              <a:off x="2596896" y="2977896"/>
              <a:ext cx="1798320" cy="9022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191BDCA-2A10-49F8-A146-9DFA43318D1C}"/>
                </a:ext>
              </a:extLst>
            </p:cNvPr>
            <p:cNvSpPr/>
            <p:nvPr/>
          </p:nvSpPr>
          <p:spPr>
            <a:xfrm>
              <a:off x="2701709" y="3126338"/>
              <a:ext cx="530349" cy="605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/>
                <a:t>Conv1d</a:t>
              </a:r>
              <a:endParaRPr lang="ko-KR" altLang="en-US" sz="10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AF990B1-3A0E-48A5-939C-0924D346D441}"/>
                </a:ext>
              </a:extLst>
            </p:cNvPr>
            <p:cNvSpPr/>
            <p:nvPr/>
          </p:nvSpPr>
          <p:spPr>
            <a:xfrm>
              <a:off x="3248530" y="3126338"/>
              <a:ext cx="530349" cy="605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/>
                <a:t>Group Norm</a:t>
              </a:r>
              <a:endParaRPr lang="ko-KR" altLang="en-US" sz="10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74D33CA-308D-4240-96F9-EF67F0D633A4}"/>
                </a:ext>
              </a:extLst>
            </p:cNvPr>
            <p:cNvSpPr/>
            <p:nvPr/>
          </p:nvSpPr>
          <p:spPr>
            <a:xfrm>
              <a:off x="3792173" y="3126338"/>
              <a:ext cx="530349" cy="605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/>
                <a:t>R . R</a:t>
              </a:r>
              <a:endParaRPr lang="ko-KR" altLang="en-US" sz="1000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E6891B9-15C3-47D6-8C50-17F0AC38044A}"/>
              </a:ext>
            </a:extLst>
          </p:cNvPr>
          <p:cNvGrpSpPr/>
          <p:nvPr/>
        </p:nvGrpSpPr>
        <p:grpSpPr>
          <a:xfrm>
            <a:off x="2596896" y="1655064"/>
            <a:ext cx="1798320" cy="902208"/>
            <a:chOff x="2596896" y="1655064"/>
            <a:chExt cx="1798320" cy="90220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443FEAE-4DCC-4267-AA53-A10E531BC0BC}"/>
                </a:ext>
              </a:extLst>
            </p:cNvPr>
            <p:cNvSpPr/>
            <p:nvPr/>
          </p:nvSpPr>
          <p:spPr>
            <a:xfrm>
              <a:off x="2596896" y="1655064"/>
              <a:ext cx="1798320" cy="9022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4464BC9-D460-4D1F-A730-F9F890863441}"/>
                </a:ext>
              </a:extLst>
            </p:cNvPr>
            <p:cNvSpPr/>
            <p:nvPr/>
          </p:nvSpPr>
          <p:spPr>
            <a:xfrm>
              <a:off x="2929085" y="1803506"/>
              <a:ext cx="530349" cy="605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/>
                <a:t>Conv1d</a:t>
              </a:r>
              <a:endParaRPr lang="ko-KR" altLang="en-US" sz="10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32BEFF9-E22F-4423-A78C-8B4257A39FDF}"/>
                </a:ext>
              </a:extLst>
            </p:cNvPr>
            <p:cNvSpPr/>
            <p:nvPr/>
          </p:nvSpPr>
          <p:spPr>
            <a:xfrm>
              <a:off x="3532678" y="1803506"/>
              <a:ext cx="530349" cy="605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/>
                <a:t>Group Norm</a:t>
              </a:r>
              <a:endParaRPr lang="ko-KR" altLang="en-US" sz="1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0D7527-48C4-4B94-892E-F0A27D7F60D9}"/>
                  </a:ext>
                </a:extLst>
              </p:cNvPr>
              <p:cNvSpPr txBox="1"/>
              <p:nvPr/>
            </p:nvSpPr>
            <p:spPr>
              <a:xfrm>
                <a:off x="4190104" y="3721084"/>
                <a:ext cx="61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0D7527-48C4-4B94-892E-F0A27D7F6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04" y="3721084"/>
                <a:ext cx="619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A32131-8F14-4BE3-A0BE-BE9182756D51}"/>
                  </a:ext>
                </a:extLst>
              </p:cNvPr>
              <p:cNvSpPr txBox="1"/>
              <p:nvPr/>
            </p:nvSpPr>
            <p:spPr>
              <a:xfrm>
                <a:off x="4190104" y="2421636"/>
                <a:ext cx="61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A32131-8F14-4BE3-A0BE-BE9182756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04" y="2421636"/>
                <a:ext cx="619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77AE99F-58E4-4921-8D88-9CF3B9E5C709}"/>
              </a:ext>
            </a:extLst>
          </p:cNvPr>
          <p:cNvGrpSpPr/>
          <p:nvPr/>
        </p:nvGrpSpPr>
        <p:grpSpPr>
          <a:xfrm>
            <a:off x="2596896" y="4300728"/>
            <a:ext cx="1798320" cy="902208"/>
            <a:chOff x="2596896" y="4300728"/>
            <a:chExt cx="1798320" cy="90220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208B9C8-695C-44CD-9661-90FFD870133A}"/>
                </a:ext>
              </a:extLst>
            </p:cNvPr>
            <p:cNvSpPr/>
            <p:nvPr/>
          </p:nvSpPr>
          <p:spPr>
            <a:xfrm>
              <a:off x="2596896" y="4300728"/>
              <a:ext cx="1798320" cy="9022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5F56B26-8241-4674-B823-26F22E37E3A3}"/>
                </a:ext>
              </a:extLst>
            </p:cNvPr>
            <p:cNvSpPr/>
            <p:nvPr/>
          </p:nvSpPr>
          <p:spPr>
            <a:xfrm>
              <a:off x="2701709" y="4449170"/>
              <a:ext cx="530349" cy="605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/>
                <a:t>Conv1d</a:t>
              </a:r>
              <a:endParaRPr lang="ko-KR" altLang="en-US" sz="100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4C111CA0-D14B-4801-88AA-6C91735C91C4}"/>
                </a:ext>
              </a:extLst>
            </p:cNvPr>
            <p:cNvSpPr/>
            <p:nvPr/>
          </p:nvSpPr>
          <p:spPr>
            <a:xfrm>
              <a:off x="3248530" y="4449170"/>
              <a:ext cx="530349" cy="605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/>
                <a:t>Group Norm</a:t>
              </a:r>
              <a:endParaRPr lang="ko-KR" altLang="en-US" sz="10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B9E436E-DBF0-477C-85A3-943889F5AD74}"/>
                </a:ext>
              </a:extLst>
            </p:cNvPr>
            <p:cNvSpPr/>
            <p:nvPr/>
          </p:nvSpPr>
          <p:spPr>
            <a:xfrm>
              <a:off x="3792173" y="4449170"/>
              <a:ext cx="530349" cy="605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/>
                <a:t>R . R</a:t>
              </a:r>
              <a:endParaRPr lang="ko-KR" altLang="en-US" sz="1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577BD53-A309-4318-A52D-556277640C6D}"/>
                  </a:ext>
                </a:extLst>
              </p:cNvPr>
              <p:cNvSpPr txBox="1"/>
              <p:nvPr/>
            </p:nvSpPr>
            <p:spPr>
              <a:xfrm>
                <a:off x="4190104" y="5043916"/>
                <a:ext cx="61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577BD53-A309-4318-A52D-55627764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04" y="5043916"/>
                <a:ext cx="619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96AA27-18E6-4B57-B104-EF612E45F9E7}"/>
              </a:ext>
            </a:extLst>
          </p:cNvPr>
          <p:cNvSpPr/>
          <p:nvPr/>
        </p:nvSpPr>
        <p:spPr>
          <a:xfrm>
            <a:off x="4888992" y="1655064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FA4B90-4C35-435A-ABB4-40D0296EE067}"/>
                  </a:ext>
                </a:extLst>
              </p:cNvPr>
              <p:cNvSpPr txBox="1"/>
              <p:nvPr/>
            </p:nvSpPr>
            <p:spPr>
              <a:xfrm>
                <a:off x="6522660" y="2421636"/>
                <a:ext cx="61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FA4B90-4C35-435A-ABB4-40D0296EE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60" y="2421636"/>
                <a:ext cx="619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7B3B78-42FF-462E-A83A-EE5DD64A311B}"/>
              </a:ext>
            </a:extLst>
          </p:cNvPr>
          <p:cNvSpPr/>
          <p:nvPr/>
        </p:nvSpPr>
        <p:spPr>
          <a:xfrm>
            <a:off x="4888992" y="2977896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1B93E1-1357-415E-BF34-AB5414C7B9AF}"/>
                  </a:ext>
                </a:extLst>
              </p:cNvPr>
              <p:cNvSpPr txBox="1"/>
              <p:nvPr/>
            </p:nvSpPr>
            <p:spPr>
              <a:xfrm>
                <a:off x="6522660" y="3744468"/>
                <a:ext cx="61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1B93E1-1357-415E-BF34-AB5414C7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60" y="3744468"/>
                <a:ext cx="619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21FC294-0522-491C-8D5D-BE0DD680DB8A}"/>
              </a:ext>
            </a:extLst>
          </p:cNvPr>
          <p:cNvSpPr/>
          <p:nvPr/>
        </p:nvSpPr>
        <p:spPr>
          <a:xfrm>
            <a:off x="4888992" y="4300728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9D9775-FF24-455C-9D95-49F01F86F1C3}"/>
                  </a:ext>
                </a:extLst>
              </p:cNvPr>
              <p:cNvSpPr txBox="1"/>
              <p:nvPr/>
            </p:nvSpPr>
            <p:spPr>
              <a:xfrm>
                <a:off x="6522660" y="5067300"/>
                <a:ext cx="61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9D9775-FF24-455C-9D95-49F01F86F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60" y="5067300"/>
                <a:ext cx="619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CCA644E-25E4-48AE-8E80-8847E8ED1268}"/>
              </a:ext>
            </a:extLst>
          </p:cNvPr>
          <p:cNvSpPr/>
          <p:nvPr/>
        </p:nvSpPr>
        <p:spPr>
          <a:xfrm>
            <a:off x="7181088" y="1655064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Down &amp; Up</a:t>
            </a:r>
            <a:br>
              <a:rPr lang="en-US" altLang="ko-KR" dirty="0"/>
            </a:b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DEB89EB-C33A-4C81-89AC-C4022C1AF79F}"/>
              </a:ext>
            </a:extLst>
          </p:cNvPr>
          <p:cNvSpPr/>
          <p:nvPr/>
        </p:nvSpPr>
        <p:spPr>
          <a:xfrm>
            <a:off x="7181088" y="2977896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Down &amp; Up</a:t>
            </a:r>
            <a:br>
              <a:rPr lang="en-US" altLang="ko-KR" dirty="0"/>
            </a:b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ECE210C-4AA2-4B9A-B9DE-BF7263C8054B}"/>
              </a:ext>
            </a:extLst>
          </p:cNvPr>
          <p:cNvSpPr/>
          <p:nvPr/>
        </p:nvSpPr>
        <p:spPr>
          <a:xfrm>
            <a:off x="7181088" y="4300728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Down &amp; Up</a:t>
            </a:r>
            <a:br>
              <a:rPr lang="en-US" altLang="ko-KR" dirty="0"/>
            </a:b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C8AE56C-8571-4C6D-B45F-144E8670E951}"/>
              </a:ext>
            </a:extLst>
          </p:cNvPr>
          <p:cNvSpPr/>
          <p:nvPr/>
        </p:nvSpPr>
        <p:spPr>
          <a:xfrm>
            <a:off x="9392753" y="2977896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4FC51-32A4-45BB-ABA4-DA7C4EFE5893}"/>
                  </a:ext>
                </a:extLst>
              </p:cNvPr>
              <p:cNvSpPr txBox="1"/>
              <p:nvPr/>
            </p:nvSpPr>
            <p:spPr>
              <a:xfrm>
                <a:off x="11026421" y="3744468"/>
                <a:ext cx="61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4FC51-32A4-45BB-ABA4-DA7C4EFE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421" y="3744468"/>
                <a:ext cx="619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D848AC8-1D12-468D-9E68-ABD21EC31E15}"/>
              </a:ext>
            </a:extLst>
          </p:cNvPr>
          <p:cNvSpPr/>
          <p:nvPr/>
        </p:nvSpPr>
        <p:spPr>
          <a:xfrm>
            <a:off x="11604418" y="2977896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Conv1d 1x1</a:t>
            </a:r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9AC0290-A942-4E06-962B-226A5CBF6C32}"/>
              </a:ext>
            </a:extLst>
          </p:cNvPr>
          <p:cNvSpPr/>
          <p:nvPr/>
        </p:nvSpPr>
        <p:spPr>
          <a:xfrm>
            <a:off x="13816083" y="2977896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Converted </a:t>
            </a:r>
            <a:r>
              <a:rPr lang="en-US" altLang="ko-KR" dirty="0" err="1"/>
              <a:t>mel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8930603-05DE-4663-881F-9B02FCD5DDA5}"/>
              </a:ext>
            </a:extLst>
          </p:cNvPr>
          <p:cNvSpPr/>
          <p:nvPr/>
        </p:nvSpPr>
        <p:spPr>
          <a:xfrm>
            <a:off x="304800" y="5623560"/>
            <a:ext cx="1798320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Speaker id</a:t>
            </a:r>
            <a:endParaRPr lang="ko-KR" altLang="en-US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CE07F19-06FB-4082-A59E-9A18A22FB7D9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2174240" y="3429000"/>
            <a:ext cx="7218513" cy="2645664"/>
          </a:xfrm>
          <a:prstGeom prst="bentConnector3">
            <a:avLst>
              <a:gd name="adj1" fmla="val 97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3AD66A6E-F20B-4D62-A4B3-E56FA048D514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 flipV="1">
            <a:off x="8979408" y="3429000"/>
            <a:ext cx="413345" cy="132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7F741BF-D668-4530-8335-DAFAA03E5ECF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8979408" y="2106168"/>
            <a:ext cx="413345" cy="132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087845C-489E-487B-9C42-D1C852086247}"/>
              </a:ext>
            </a:extLst>
          </p:cNvPr>
          <p:cNvCxnSpPr>
            <a:stCxn id="7" idx="3"/>
            <a:endCxn id="59" idx="1"/>
          </p:cNvCxnSpPr>
          <p:nvPr/>
        </p:nvCxnSpPr>
        <p:spPr>
          <a:xfrm>
            <a:off x="2103120" y="4751832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F89459F-92CE-47ED-BE6E-8DAE886C96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103120" y="3429000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5A23DC7-740E-443C-AFAC-4FE41C2C324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103120" y="2106168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E4FDD6A-5E60-44C9-B8EA-B71AF92DB47D}"/>
              </a:ext>
            </a:extLst>
          </p:cNvPr>
          <p:cNvCxnSpPr>
            <a:cxnSpLocks/>
            <a:stCxn id="17" idx="3"/>
            <a:endCxn id="64" idx="1"/>
          </p:cNvCxnSpPr>
          <p:nvPr/>
        </p:nvCxnSpPr>
        <p:spPr>
          <a:xfrm>
            <a:off x="4395216" y="2106168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B712DCD-900D-4CAD-854F-6B1AED04EAF4}"/>
              </a:ext>
            </a:extLst>
          </p:cNvPr>
          <p:cNvCxnSpPr>
            <a:cxnSpLocks/>
            <a:stCxn id="13" idx="3"/>
            <a:endCxn id="66" idx="1"/>
          </p:cNvCxnSpPr>
          <p:nvPr/>
        </p:nvCxnSpPr>
        <p:spPr>
          <a:xfrm>
            <a:off x="4395216" y="3429000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330528C-999D-427D-A023-8AEA49D43F4B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4395216" y="4751832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336AFE2-8E58-4E40-93D4-336362537E13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>
            <a:off x="6687312" y="4751832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B935754-9BD5-4B2F-900F-893C360C793E}"/>
              </a:ext>
            </a:extLst>
          </p:cNvPr>
          <p:cNvCxnSpPr>
            <a:cxnSpLocks/>
            <a:stCxn id="66" idx="3"/>
            <a:endCxn id="71" idx="1"/>
          </p:cNvCxnSpPr>
          <p:nvPr/>
        </p:nvCxnSpPr>
        <p:spPr>
          <a:xfrm>
            <a:off x="6687312" y="3429000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CF47FAC-2F24-418D-8DA4-EC26B03F6A65}"/>
              </a:ext>
            </a:extLst>
          </p:cNvPr>
          <p:cNvCxnSpPr>
            <a:cxnSpLocks/>
            <a:stCxn id="64" idx="3"/>
            <a:endCxn id="70" idx="1"/>
          </p:cNvCxnSpPr>
          <p:nvPr/>
        </p:nvCxnSpPr>
        <p:spPr>
          <a:xfrm>
            <a:off x="6687312" y="2106168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52C62DD-4B73-4278-AAB9-9A3989F078B5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8979408" y="3429000"/>
            <a:ext cx="41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E504799-9FEA-41A1-8981-8E81FE97009A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11191073" y="3429000"/>
            <a:ext cx="41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E3EF432-E030-4039-9BC0-92EB40885609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3402738" y="3429000"/>
            <a:ext cx="41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4739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29</TotalTime>
  <Words>59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Tw Cen MT</vt:lpstr>
      <vt:lpstr>물방울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Heejo</dc:creator>
  <cp:lastModifiedBy>Heejo</cp:lastModifiedBy>
  <cp:revision>3</cp:revision>
  <dcterms:created xsi:type="dcterms:W3CDTF">2020-06-23T15:13:07Z</dcterms:created>
  <dcterms:modified xsi:type="dcterms:W3CDTF">2020-06-23T15:42:46Z</dcterms:modified>
</cp:coreProperties>
</file>