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1" autoAdjust="0"/>
    <p:restoredTop sz="94660"/>
  </p:normalViewPr>
  <p:slideViewPr>
    <p:cSldViewPr snapToGrid="0">
      <p:cViewPr>
        <p:scale>
          <a:sx n="75" d="100"/>
          <a:sy n="75" d="100"/>
        </p:scale>
        <p:origin x="130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9597-2D53-4ED9-89D1-391614F5886F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FB36-F554-45FD-9ADF-D27761386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98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9597-2D53-4ED9-89D1-391614F5886F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FB36-F554-45FD-9ADF-D27761386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8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9597-2D53-4ED9-89D1-391614F5886F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FB36-F554-45FD-9ADF-D27761386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0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9597-2D53-4ED9-89D1-391614F5886F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FB36-F554-45FD-9ADF-D27761386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00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9597-2D53-4ED9-89D1-391614F5886F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FB36-F554-45FD-9ADF-D27761386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76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9597-2D53-4ED9-89D1-391614F5886F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FB36-F554-45FD-9ADF-D27761386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790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9597-2D53-4ED9-89D1-391614F5886F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FB36-F554-45FD-9ADF-D27761386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81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9597-2D53-4ED9-89D1-391614F5886F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FB36-F554-45FD-9ADF-D27761386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47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9597-2D53-4ED9-89D1-391614F5886F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FB36-F554-45FD-9ADF-D27761386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9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9597-2D53-4ED9-89D1-391614F5886F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FB36-F554-45FD-9ADF-D27761386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81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9597-2D53-4ED9-89D1-391614F5886F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FB36-F554-45FD-9ADF-D27761386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70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9597-2D53-4ED9-89D1-391614F5886F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FB36-F554-45FD-9ADF-D27761386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58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9597-2D53-4ED9-89D1-391614F5886F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FB36-F554-45FD-9ADF-D27761386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5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9597-2D53-4ED9-89D1-391614F5886F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FB36-F554-45FD-9ADF-D27761386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29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9597-2D53-4ED9-89D1-391614F5886F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FB36-F554-45FD-9ADF-D27761386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88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9597-2D53-4ED9-89D1-391614F5886F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FB36-F554-45FD-9ADF-D27761386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22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0DE9597-2D53-4ED9-89D1-391614F5886F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0AFFB36-F554-45FD-9ADF-D27761386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0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0DE9597-2D53-4ED9-89D1-391614F5886F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0AFFB36-F554-45FD-9ADF-D27761386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179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45D1A92-13C3-4B46-B76F-ADD317CA4DDA}"/>
              </a:ext>
            </a:extLst>
          </p:cNvPr>
          <p:cNvGrpSpPr/>
          <p:nvPr/>
        </p:nvGrpSpPr>
        <p:grpSpPr>
          <a:xfrm>
            <a:off x="1481845" y="1123067"/>
            <a:ext cx="9228310" cy="4308221"/>
            <a:chOff x="265842" y="1364367"/>
            <a:chExt cx="9228310" cy="430822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9DC292D1-7EB4-44F7-88D9-05630699A610}"/>
                </a:ext>
              </a:extLst>
            </p:cNvPr>
            <p:cNvSpPr/>
            <p:nvPr/>
          </p:nvSpPr>
          <p:spPr>
            <a:xfrm>
              <a:off x="626494" y="4733022"/>
              <a:ext cx="1605698" cy="9395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Signal</a:t>
              </a:r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A72DD15-06EB-4C18-9373-04F15DD7EB62}"/>
                </a:ext>
              </a:extLst>
            </p:cNvPr>
            <p:cNvSpPr/>
            <p:nvPr/>
          </p:nvSpPr>
          <p:spPr>
            <a:xfrm>
              <a:off x="2472072" y="4733022"/>
              <a:ext cx="1605698" cy="9395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Local condition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dirty="0" err="1"/>
                <a:t>Mels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20126E5-8448-47F3-B453-701A3F632E3E}"/>
                </a:ext>
              </a:extLst>
            </p:cNvPr>
            <p:cNvSpPr/>
            <p:nvPr/>
          </p:nvSpPr>
          <p:spPr>
            <a:xfrm>
              <a:off x="4317650" y="4733022"/>
              <a:ext cx="1605698" cy="9395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Global condition</a:t>
              </a:r>
            </a:p>
            <a:p>
              <a:pPr algn="ctr"/>
              <a:r>
                <a:rPr lang="en-US" altLang="ko-KR" dirty="0"/>
                <a:t>(Speaker)</a:t>
              </a:r>
              <a:endParaRPr lang="ko-KR" altLang="en-US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DBE9868-1676-4C8A-AAEC-A0294D1EC8F9}"/>
                </a:ext>
              </a:extLst>
            </p:cNvPr>
            <p:cNvSpPr/>
            <p:nvPr/>
          </p:nvSpPr>
          <p:spPr>
            <a:xfrm>
              <a:off x="626494" y="3422242"/>
              <a:ext cx="1605698" cy="9395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Causal Conv</a:t>
              </a:r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820BF54-508B-4438-A45E-98293A30A306}"/>
                </a:ext>
              </a:extLst>
            </p:cNvPr>
            <p:cNvSpPr/>
            <p:nvPr/>
          </p:nvSpPr>
          <p:spPr>
            <a:xfrm>
              <a:off x="2472072" y="3422242"/>
              <a:ext cx="1605698" cy="9395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Upsample</a:t>
              </a:r>
              <a:r>
                <a:rPr lang="en-US" altLang="ko-KR" dirty="0"/>
                <a:t> Net</a:t>
              </a:r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E231D08-F4DD-42B8-A0AF-6CB064D2128A}"/>
                </a:ext>
              </a:extLst>
            </p:cNvPr>
            <p:cNvSpPr/>
            <p:nvPr/>
          </p:nvSpPr>
          <p:spPr>
            <a:xfrm>
              <a:off x="4317650" y="3422242"/>
              <a:ext cx="1605698" cy="9395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Embedding</a:t>
              </a:r>
              <a:endParaRPr lang="ko-KR" altLang="en-US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5D8C859-4171-40AE-87A1-3552A2E386AB}"/>
                </a:ext>
              </a:extLst>
            </p:cNvPr>
            <p:cNvCxnSpPr>
              <a:stCxn id="4" idx="0"/>
              <a:endCxn id="13" idx="2"/>
            </p:cNvCxnSpPr>
            <p:nvPr/>
          </p:nvCxnSpPr>
          <p:spPr>
            <a:xfrm flipV="1">
              <a:off x="1429343" y="4361808"/>
              <a:ext cx="0" cy="3712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192111C-E285-4E2A-9988-7A2D2B0F3796}"/>
                </a:ext>
              </a:extLst>
            </p:cNvPr>
            <p:cNvCxnSpPr>
              <a:cxnSpLocks/>
              <a:stCxn id="11" idx="0"/>
              <a:endCxn id="14" idx="2"/>
            </p:cNvCxnSpPr>
            <p:nvPr/>
          </p:nvCxnSpPr>
          <p:spPr>
            <a:xfrm flipV="1">
              <a:off x="3274921" y="4361808"/>
              <a:ext cx="0" cy="3712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D2A7E5D-4A91-493A-B636-B870090CCC21}"/>
                </a:ext>
              </a:extLst>
            </p:cNvPr>
            <p:cNvCxnSpPr>
              <a:cxnSpLocks/>
              <a:stCxn id="12" idx="0"/>
              <a:endCxn id="15" idx="2"/>
            </p:cNvCxnSpPr>
            <p:nvPr/>
          </p:nvCxnSpPr>
          <p:spPr>
            <a:xfrm flipV="1">
              <a:off x="5120499" y="4361808"/>
              <a:ext cx="0" cy="3712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1EE28FCC-DC46-40E2-9B06-1B672602D58B}"/>
                </a:ext>
              </a:extLst>
            </p:cNvPr>
            <p:cNvCxnSpPr>
              <a:cxnSpLocks/>
              <a:stCxn id="15" idx="0"/>
              <a:endCxn id="29" idx="3"/>
            </p:cNvCxnSpPr>
            <p:nvPr/>
          </p:nvCxnSpPr>
          <p:spPr>
            <a:xfrm flipH="1" flipV="1">
              <a:off x="5120489" y="3003759"/>
              <a:ext cx="10" cy="4184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1E4B52-E7CD-4D6D-8BC0-EB1EC928AAA8}"/>
                </a:ext>
              </a:extLst>
            </p:cNvPr>
            <p:cNvCxnSpPr>
              <a:cxnSpLocks/>
              <a:stCxn id="14" idx="0"/>
              <a:endCxn id="29" idx="2"/>
            </p:cNvCxnSpPr>
            <p:nvPr/>
          </p:nvCxnSpPr>
          <p:spPr>
            <a:xfrm flipH="1" flipV="1">
              <a:off x="3274916" y="3026618"/>
              <a:ext cx="5" cy="3956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309A3624-C95F-483C-9780-8B89D7ED776D}"/>
                </a:ext>
              </a:extLst>
            </p:cNvPr>
            <p:cNvGrpSpPr/>
            <p:nvPr/>
          </p:nvGrpSpPr>
          <p:grpSpPr>
            <a:xfrm>
              <a:off x="265842" y="1364367"/>
              <a:ext cx="5223713" cy="1662251"/>
              <a:chOff x="265842" y="1364367"/>
              <a:chExt cx="5223713" cy="1662251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BFA25347-867F-407F-A8F0-BD372E9091EA}"/>
                  </a:ext>
                </a:extLst>
              </p:cNvPr>
              <p:cNvSpPr/>
              <p:nvPr/>
            </p:nvSpPr>
            <p:spPr>
              <a:xfrm>
                <a:off x="626494" y="1797287"/>
                <a:ext cx="4863061" cy="12293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Residual Causal Conv Gated Linear Unit Blocks</a:t>
                </a:r>
                <a:endParaRPr lang="ko-KR" altLang="en-US" dirty="0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E3BF5D07-B0B1-4DFE-867C-611EE5F13D98}"/>
                  </a:ext>
                </a:extLst>
              </p:cNvPr>
              <p:cNvSpPr/>
              <p:nvPr/>
            </p:nvSpPr>
            <p:spPr>
              <a:xfrm>
                <a:off x="506276" y="1663333"/>
                <a:ext cx="4863061" cy="12293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Residual Causal Conv Gated Linear Unit Blocks</a:t>
                </a:r>
                <a:endParaRPr lang="ko-KR" altLang="en-US" dirty="0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AD1C91F-3298-4BEB-884A-81BBBDE40158}"/>
                  </a:ext>
                </a:extLst>
              </p:cNvPr>
              <p:cNvSpPr/>
              <p:nvPr/>
            </p:nvSpPr>
            <p:spPr>
              <a:xfrm>
                <a:off x="386059" y="1532498"/>
                <a:ext cx="4863061" cy="12293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Residual Causal Conv Gated Linear Unit Blocks</a:t>
                </a:r>
                <a:endParaRPr lang="ko-KR" altLang="en-US" dirty="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5190D3F9-A2BE-47C5-968A-6EC9D853ECC8}"/>
                  </a:ext>
                </a:extLst>
              </p:cNvPr>
              <p:cNvSpPr/>
              <p:nvPr/>
            </p:nvSpPr>
            <p:spPr>
              <a:xfrm>
                <a:off x="265842" y="1364367"/>
                <a:ext cx="4863061" cy="12293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Residual Causal Conv Gated Linear Unit Blocks</a:t>
                </a:r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C264FC0-386A-44CE-AE12-F4D7F335C4E9}"/>
                  </a:ext>
                </a:extLst>
              </p:cNvPr>
              <p:cNvSpPr/>
              <p:nvPr/>
            </p:nvSpPr>
            <p:spPr>
              <a:xfrm>
                <a:off x="1429343" y="2980899"/>
                <a:ext cx="3691146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F3D2A7ED-FA8A-45C9-B8D9-EE185D9E7379}"/>
                </a:ext>
              </a:extLst>
            </p:cNvPr>
            <p:cNvCxnSpPr>
              <a:cxnSpLocks/>
              <a:stCxn id="13" idx="0"/>
              <a:endCxn id="29" idx="1"/>
            </p:cNvCxnSpPr>
            <p:nvPr/>
          </p:nvCxnSpPr>
          <p:spPr>
            <a:xfrm flipV="1">
              <a:off x="1429343" y="3003759"/>
              <a:ext cx="0" cy="4184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4299337-7D7D-448D-9762-A5F4653CE6E5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5128903" y="1979032"/>
              <a:ext cx="17290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8EE08CE1-7189-4085-9ED5-73BC1BA37758}"/>
                </a:ext>
              </a:extLst>
            </p:cNvPr>
            <p:cNvSpPr/>
            <p:nvPr/>
          </p:nvSpPr>
          <p:spPr>
            <a:xfrm>
              <a:off x="7888454" y="1745399"/>
              <a:ext cx="1605698" cy="9395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Casusal</a:t>
              </a:r>
              <a:r>
                <a:rPr lang="en-US" altLang="ko-KR" dirty="0"/>
                <a:t> Conv</a:t>
              </a:r>
              <a:endParaRPr lang="ko-KR" altLang="en-US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E23C3B-C45E-48B1-8950-83DE0FB449AA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5249120" y="2144044"/>
              <a:ext cx="1608877" cy="31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8C8FC53-5AD0-40EB-A139-53CCF49D8E2B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5369337" y="2277998"/>
              <a:ext cx="14886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3A4BC8CB-D228-4AAE-BCAF-1DC1E2A5CCF8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5489555" y="2408833"/>
              <a:ext cx="1371620" cy="31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9AB777CC-40AD-4E58-85A4-6CE252EC1DCD}"/>
                </a:ext>
              </a:extLst>
            </p:cNvPr>
            <p:cNvSpPr/>
            <p:nvPr/>
          </p:nvSpPr>
          <p:spPr>
            <a:xfrm>
              <a:off x="6857997" y="1909693"/>
              <a:ext cx="610979" cy="6109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F6317773-4E14-4B1D-A4A8-DEAC9053DDB7}"/>
                </a:ext>
              </a:extLst>
            </p:cNvPr>
            <p:cNvCxnSpPr>
              <a:cxnSpLocks/>
              <a:stCxn id="73" idx="6"/>
              <a:endCxn id="52" idx="1"/>
            </p:cNvCxnSpPr>
            <p:nvPr/>
          </p:nvCxnSpPr>
          <p:spPr>
            <a:xfrm flipV="1">
              <a:off x="7468976" y="2215182"/>
              <a:ext cx="41947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5304F256-8A55-4C30-90CB-C042DF292908}"/>
                </a:ext>
              </a:extLst>
            </p:cNvPr>
            <p:cNvCxnSpPr>
              <a:cxnSpLocks/>
              <a:stCxn id="52" idx="2"/>
              <a:endCxn id="106" idx="0"/>
            </p:cNvCxnSpPr>
            <p:nvPr/>
          </p:nvCxnSpPr>
          <p:spPr>
            <a:xfrm>
              <a:off x="8691303" y="2684965"/>
              <a:ext cx="0" cy="7440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9B4EA9E9-CA36-4EC9-BD2F-6679F758F271}"/>
                </a:ext>
              </a:extLst>
            </p:cNvPr>
            <p:cNvSpPr/>
            <p:nvPr/>
          </p:nvSpPr>
          <p:spPr>
            <a:xfrm>
              <a:off x="7888454" y="3429000"/>
              <a:ext cx="1605698" cy="9395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MoL</a:t>
              </a:r>
              <a:endParaRPr lang="ko-KR" altLang="en-US" dirty="0"/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E7A3758E-AA40-4F0C-AF54-FB3C023E9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29" t="58165" r="42502" b="7751"/>
            <a:stretch/>
          </p:blipFill>
          <p:spPr>
            <a:xfrm>
              <a:off x="7888454" y="4733022"/>
              <a:ext cx="1605698" cy="939564"/>
            </a:xfrm>
            <a:prstGeom prst="rect">
              <a:avLst/>
            </a:prstGeom>
          </p:spPr>
        </p:pic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0C91621F-4A9F-4D09-A5D8-8776C1D9538E}"/>
                </a:ext>
              </a:extLst>
            </p:cNvPr>
            <p:cNvCxnSpPr>
              <a:cxnSpLocks/>
              <a:stCxn id="106" idx="2"/>
              <a:endCxn id="110" idx="0"/>
            </p:cNvCxnSpPr>
            <p:nvPr/>
          </p:nvCxnSpPr>
          <p:spPr>
            <a:xfrm>
              <a:off x="8691303" y="4368566"/>
              <a:ext cx="0" cy="3644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E1452799-6E64-4F10-A121-CBCA926E3CD9}"/>
                </a:ext>
              </a:extLst>
            </p:cNvPr>
            <p:cNvCxnSpPr>
              <a:stCxn id="110" idx="2"/>
              <a:endCxn id="4" idx="2"/>
            </p:cNvCxnSpPr>
            <p:nvPr/>
          </p:nvCxnSpPr>
          <p:spPr>
            <a:xfrm rot="5400000">
              <a:off x="5060322" y="2041607"/>
              <a:ext cx="2" cy="7261960"/>
            </a:xfrm>
            <a:prstGeom prst="bentConnector3">
              <a:avLst>
                <a:gd name="adj1" fmla="val 11430100000"/>
              </a:avLst>
            </a:prstGeom>
            <a:ln>
              <a:prstDash val="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7094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19</TotalTime>
  <Words>48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그물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Heejo</dc:creator>
  <cp:lastModifiedBy>Heejo</cp:lastModifiedBy>
  <cp:revision>3</cp:revision>
  <dcterms:created xsi:type="dcterms:W3CDTF">2020-03-30T14:26:45Z</dcterms:created>
  <dcterms:modified xsi:type="dcterms:W3CDTF">2020-03-30T14:46:00Z</dcterms:modified>
</cp:coreProperties>
</file>