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3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7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1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8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445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4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8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6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3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2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9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8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2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84DF-5761-406F-9246-D4AED99811B3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52B708-096A-45F5-9F4A-F2C331CD4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6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EFD037-CB17-4862-9767-481CFC878B85}"/>
              </a:ext>
            </a:extLst>
          </p:cNvPr>
          <p:cNvSpPr/>
          <p:nvPr/>
        </p:nvSpPr>
        <p:spPr>
          <a:xfrm>
            <a:off x="-4471796" y="1208426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Audio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A8D526-E9A4-46BB-8120-71DF73F0C7E4}"/>
              </a:ext>
            </a:extLst>
          </p:cNvPr>
          <p:cNvSpPr/>
          <p:nvPr/>
        </p:nvSpPr>
        <p:spPr>
          <a:xfrm>
            <a:off x="-2277052" y="2366950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UpsampleNet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CF5A6D-CCC9-458B-A72C-566091AF59D5}"/>
              </a:ext>
            </a:extLst>
          </p:cNvPr>
          <p:cNvSpPr/>
          <p:nvPr/>
        </p:nvSpPr>
        <p:spPr>
          <a:xfrm>
            <a:off x="-4471796" y="2362728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51EBCF-596E-4C2C-AD56-0B6DB2B6F723}"/>
              </a:ext>
            </a:extLst>
          </p:cNvPr>
          <p:cNvSpPr/>
          <p:nvPr/>
        </p:nvSpPr>
        <p:spPr>
          <a:xfrm>
            <a:off x="-82308" y="2362728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Upsampled</a:t>
            </a:r>
            <a:r>
              <a:rPr lang="en-US" altLang="ko-KR" dirty="0"/>
              <a:t> Mel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5DC0F22-5D3E-4B54-8824-65CF44D11C55}"/>
              </a:ext>
            </a:extLst>
          </p:cNvPr>
          <p:cNvSpPr/>
          <p:nvPr/>
        </p:nvSpPr>
        <p:spPr>
          <a:xfrm>
            <a:off x="0" y="3517089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Aux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31D369E-51F2-4A8E-9212-27D9DE61C08A}"/>
              </a:ext>
            </a:extLst>
          </p:cNvPr>
          <p:cNvSpPr/>
          <p:nvPr/>
        </p:nvSpPr>
        <p:spPr>
          <a:xfrm>
            <a:off x="2843301" y="2362728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07F3A2-97E1-43FA-8C37-0A8889149896}"/>
              </a:ext>
            </a:extLst>
          </p:cNvPr>
          <p:cNvSpPr/>
          <p:nvPr/>
        </p:nvSpPr>
        <p:spPr>
          <a:xfrm>
            <a:off x="5038045" y="2362728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GRU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00767D-A5A7-419C-B0E6-DD9E3FDA44AF}"/>
              </a:ext>
            </a:extLst>
          </p:cNvPr>
          <p:cNvSpPr/>
          <p:nvPr/>
        </p:nvSpPr>
        <p:spPr>
          <a:xfrm>
            <a:off x="7963654" y="2362728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GRU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C416149-1550-46AA-9E1C-839F978AD0D2}"/>
              </a:ext>
            </a:extLst>
          </p:cNvPr>
          <p:cNvSpPr/>
          <p:nvPr/>
        </p:nvSpPr>
        <p:spPr>
          <a:xfrm>
            <a:off x="10889263" y="2362728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7CFBA4-0BA0-46E7-999E-56192771161C}"/>
              </a:ext>
            </a:extLst>
          </p:cNvPr>
          <p:cNvSpPr/>
          <p:nvPr/>
        </p:nvSpPr>
        <p:spPr>
          <a:xfrm>
            <a:off x="13814872" y="2362728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0B5AD-D8CD-42BB-B747-1E484B62D94D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-2550717" y="2706677"/>
            <a:ext cx="273665" cy="422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7D1C35-2205-47CD-B0A7-A289B1BE76B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-355973" y="2706677"/>
            <a:ext cx="273665" cy="422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EAF822-BCAD-4DB1-B430-ACB9509FDDCB}"/>
              </a:ext>
            </a:extLst>
          </p:cNvPr>
          <p:cNvCxnSpPr>
            <a:cxnSpLocks/>
            <a:stCxn id="47" idx="6"/>
            <a:endCxn id="13" idx="1"/>
          </p:cNvCxnSpPr>
          <p:nvPr/>
        </p:nvCxnSpPr>
        <p:spPr>
          <a:xfrm>
            <a:off x="2569636" y="2706677"/>
            <a:ext cx="273665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755753-407E-4271-9348-2D24B45D152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764380" y="2706677"/>
            <a:ext cx="273665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13A214-EFDD-4181-9B3C-1791F9C14638}"/>
              </a:ext>
            </a:extLst>
          </p:cNvPr>
          <p:cNvCxnSpPr>
            <a:cxnSpLocks/>
            <a:stCxn id="14" idx="3"/>
            <a:endCxn id="96" idx="2"/>
          </p:cNvCxnSpPr>
          <p:nvPr/>
        </p:nvCxnSpPr>
        <p:spPr>
          <a:xfrm>
            <a:off x="6959124" y="2706677"/>
            <a:ext cx="273665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980823-FBE9-48AE-9AE5-A73DD33FDCA9}"/>
              </a:ext>
            </a:extLst>
          </p:cNvPr>
          <p:cNvCxnSpPr>
            <a:cxnSpLocks/>
            <a:stCxn id="15" idx="3"/>
            <a:endCxn id="113" idx="2"/>
          </p:cNvCxnSpPr>
          <p:nvPr/>
        </p:nvCxnSpPr>
        <p:spPr>
          <a:xfrm>
            <a:off x="9884733" y="2706677"/>
            <a:ext cx="273665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91C005F-D144-4BA1-9079-1AA801ABBF2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2810342" y="2706677"/>
            <a:ext cx="1004530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B4EB7C4-5711-46A6-8735-49B6CE8229B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-355973" y="2710899"/>
            <a:ext cx="355973" cy="1150139"/>
          </a:xfrm>
          <a:prstGeom prst="bentConnector3">
            <a:avLst>
              <a:gd name="adj1" fmla="val 3127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954738C-C496-4E2B-8616-D462F62AB74B}"/>
              </a:ext>
            </a:extLst>
          </p:cNvPr>
          <p:cNvCxnSpPr>
            <a:cxnSpLocks/>
            <a:stCxn id="12" idx="3"/>
            <a:endCxn id="47" idx="4"/>
          </p:cNvCxnSpPr>
          <p:nvPr/>
        </p:nvCxnSpPr>
        <p:spPr>
          <a:xfrm flipV="1">
            <a:off x="1921079" y="2935277"/>
            <a:ext cx="419957" cy="925761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8768C583-7E01-42FE-8C9F-E6A77F26C316}"/>
              </a:ext>
            </a:extLst>
          </p:cNvPr>
          <p:cNvSpPr/>
          <p:nvPr/>
        </p:nvSpPr>
        <p:spPr>
          <a:xfrm>
            <a:off x="2112436" y="2478077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D6BF244-29A7-49D3-B80B-F346CBF144E1}"/>
              </a:ext>
            </a:extLst>
          </p:cNvPr>
          <p:cNvCxnSpPr>
            <a:cxnSpLocks/>
            <a:stCxn id="11" idx="3"/>
            <a:endCxn id="47" idx="2"/>
          </p:cNvCxnSpPr>
          <p:nvPr/>
        </p:nvCxnSpPr>
        <p:spPr>
          <a:xfrm>
            <a:off x="1838771" y="2706677"/>
            <a:ext cx="273665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804EFE-7664-43BE-8C08-EEA4D5600D7E}"/>
              </a:ext>
            </a:extLst>
          </p:cNvPr>
          <p:cNvSpPr/>
          <p:nvPr/>
        </p:nvSpPr>
        <p:spPr>
          <a:xfrm>
            <a:off x="16009620" y="2362728"/>
            <a:ext cx="1921079" cy="687898"/>
          </a:xfrm>
          <a:prstGeom prst="round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7908C6-9135-4647-8A99-A39F3788876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5694801" y="2706677"/>
            <a:ext cx="314819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739E9894-F72C-4186-BA82-B4F0FE5AB7F3}"/>
              </a:ext>
            </a:extLst>
          </p:cNvPr>
          <p:cNvSpPr/>
          <p:nvPr/>
        </p:nvSpPr>
        <p:spPr>
          <a:xfrm>
            <a:off x="7232789" y="2478077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50F397-5DF2-4CAD-A365-7E901132F53F}"/>
              </a:ext>
            </a:extLst>
          </p:cNvPr>
          <p:cNvCxnSpPr>
            <a:cxnSpLocks/>
            <a:stCxn id="96" idx="6"/>
            <a:endCxn id="15" idx="1"/>
          </p:cNvCxnSpPr>
          <p:nvPr/>
        </p:nvCxnSpPr>
        <p:spPr>
          <a:xfrm>
            <a:off x="7689989" y="2706677"/>
            <a:ext cx="273665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39CAFBB-21B4-4CD0-8ECD-46B19F39DE03}"/>
              </a:ext>
            </a:extLst>
          </p:cNvPr>
          <p:cNvCxnSpPr>
            <a:cxnSpLocks/>
            <a:stCxn id="12" idx="3"/>
            <a:endCxn id="96" idx="4"/>
          </p:cNvCxnSpPr>
          <p:nvPr/>
        </p:nvCxnSpPr>
        <p:spPr>
          <a:xfrm flipV="1">
            <a:off x="1921079" y="2935277"/>
            <a:ext cx="5540310" cy="925761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B35A51F5-29B7-4619-8F45-538DBCF3F331}"/>
              </a:ext>
            </a:extLst>
          </p:cNvPr>
          <p:cNvSpPr/>
          <p:nvPr/>
        </p:nvSpPr>
        <p:spPr>
          <a:xfrm>
            <a:off x="10158398" y="2478077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1734C6A-C89A-4D60-800A-4AB906BB9EC8}"/>
              </a:ext>
            </a:extLst>
          </p:cNvPr>
          <p:cNvCxnSpPr>
            <a:cxnSpLocks/>
            <a:stCxn id="113" idx="6"/>
            <a:endCxn id="16" idx="1"/>
          </p:cNvCxnSpPr>
          <p:nvPr/>
        </p:nvCxnSpPr>
        <p:spPr>
          <a:xfrm>
            <a:off x="10615598" y="2706677"/>
            <a:ext cx="273665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2A79C1B5-25C3-4867-941A-6DC93D90A382}"/>
              </a:ext>
            </a:extLst>
          </p:cNvPr>
          <p:cNvSpPr/>
          <p:nvPr/>
        </p:nvSpPr>
        <p:spPr>
          <a:xfrm>
            <a:off x="13084007" y="2478077"/>
            <a:ext cx="457200" cy="457200"/>
          </a:xfrm>
          <a:prstGeom prst="ellips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DF47C416-2FF1-429C-8486-445F2EE1459A}"/>
              </a:ext>
            </a:extLst>
          </p:cNvPr>
          <p:cNvCxnSpPr>
            <a:cxnSpLocks/>
            <a:stCxn id="12" idx="3"/>
            <a:endCxn id="113" idx="4"/>
          </p:cNvCxnSpPr>
          <p:nvPr/>
        </p:nvCxnSpPr>
        <p:spPr>
          <a:xfrm flipV="1">
            <a:off x="1921079" y="2935277"/>
            <a:ext cx="8465919" cy="925761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AB66A406-7847-47D8-A80E-5453B50288D6}"/>
              </a:ext>
            </a:extLst>
          </p:cNvPr>
          <p:cNvCxnSpPr>
            <a:cxnSpLocks/>
            <a:stCxn id="12" idx="3"/>
            <a:endCxn id="123" idx="4"/>
          </p:cNvCxnSpPr>
          <p:nvPr/>
        </p:nvCxnSpPr>
        <p:spPr>
          <a:xfrm flipV="1">
            <a:off x="1921079" y="2935277"/>
            <a:ext cx="11391528" cy="925761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E30E27B0-14F7-4E1C-9C9B-99334514DA0A}"/>
              </a:ext>
            </a:extLst>
          </p:cNvPr>
          <p:cNvCxnSpPr>
            <a:cxnSpLocks/>
            <a:stCxn id="4" idx="3"/>
            <a:endCxn id="47" idx="0"/>
          </p:cNvCxnSpPr>
          <p:nvPr/>
        </p:nvCxnSpPr>
        <p:spPr>
          <a:xfrm>
            <a:off x="-2550717" y="1552375"/>
            <a:ext cx="4891753" cy="925702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158FBB95-F668-4A84-853C-8CF7EFEC360A}"/>
              </a:ext>
            </a:extLst>
          </p:cNvPr>
          <p:cNvCxnSpPr>
            <a:cxnSpLocks/>
            <a:stCxn id="13" idx="3"/>
            <a:endCxn id="154" idx="2"/>
          </p:cNvCxnSpPr>
          <p:nvPr/>
        </p:nvCxnSpPr>
        <p:spPr>
          <a:xfrm flipV="1">
            <a:off x="4764380" y="1579815"/>
            <a:ext cx="127832" cy="1126862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8CB3485B-087B-4B27-AC68-84212708CC10}"/>
              </a:ext>
            </a:extLst>
          </p:cNvPr>
          <p:cNvSpPr/>
          <p:nvPr/>
        </p:nvSpPr>
        <p:spPr>
          <a:xfrm>
            <a:off x="4883212" y="1561815"/>
            <a:ext cx="18000" cy="18000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2D140CBF-7B8A-47A3-B473-E74BC96E91B5}"/>
              </a:ext>
            </a:extLst>
          </p:cNvPr>
          <p:cNvCxnSpPr>
            <a:cxnSpLocks/>
            <a:stCxn id="154" idx="3"/>
            <a:endCxn id="96" idx="2"/>
          </p:cNvCxnSpPr>
          <p:nvPr/>
        </p:nvCxnSpPr>
        <p:spPr>
          <a:xfrm>
            <a:off x="4901212" y="1570815"/>
            <a:ext cx="2331577" cy="1135862"/>
          </a:xfrm>
          <a:prstGeom prst="bentConnector3">
            <a:avLst>
              <a:gd name="adj1" fmla="val 92622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0683007E-7E81-4B74-952A-B9FBDDDE6F31}"/>
              </a:ext>
            </a:extLst>
          </p:cNvPr>
          <p:cNvCxnSpPr>
            <a:cxnSpLocks/>
            <a:stCxn id="14" idx="3"/>
            <a:endCxn id="163" idx="2"/>
          </p:cNvCxnSpPr>
          <p:nvPr/>
        </p:nvCxnSpPr>
        <p:spPr>
          <a:xfrm flipV="1">
            <a:off x="6959124" y="1579815"/>
            <a:ext cx="103406" cy="1126862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non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138E9BD-930B-4F83-889C-5E42EE3E8C97}"/>
              </a:ext>
            </a:extLst>
          </p:cNvPr>
          <p:cNvSpPr/>
          <p:nvPr/>
        </p:nvSpPr>
        <p:spPr>
          <a:xfrm>
            <a:off x="7053530" y="1561815"/>
            <a:ext cx="18000" cy="18000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7FB183A2-12D7-4921-8E33-5AA31F973960}"/>
              </a:ext>
            </a:extLst>
          </p:cNvPr>
          <p:cNvCxnSpPr>
            <a:cxnSpLocks/>
            <a:stCxn id="163" idx="3"/>
            <a:endCxn id="113" idx="2"/>
          </p:cNvCxnSpPr>
          <p:nvPr/>
        </p:nvCxnSpPr>
        <p:spPr>
          <a:xfrm>
            <a:off x="7071530" y="1570815"/>
            <a:ext cx="3086868" cy="1135862"/>
          </a:xfrm>
          <a:prstGeom prst="bentConnector3">
            <a:avLst>
              <a:gd name="adj1" fmla="val 94845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956068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패싯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Heejo</dc:creator>
  <cp:lastModifiedBy>Heejo</cp:lastModifiedBy>
  <cp:revision>4</cp:revision>
  <dcterms:created xsi:type="dcterms:W3CDTF">2020-03-21T03:50:03Z</dcterms:created>
  <dcterms:modified xsi:type="dcterms:W3CDTF">2020-03-21T04:22:41Z</dcterms:modified>
</cp:coreProperties>
</file>