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855d5e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855d5e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855d5e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855d5e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855d5e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855d5e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855d5e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855d5e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855d5ed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9855d5ed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855d5ed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855d5ed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9855d5ed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9855d5ed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43603" y="1750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Signal Controller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316325" y="3633530"/>
            <a:ext cx="6279600" cy="17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Harshal Chowdhary 2K19/EC/071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 of Model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4" y="1706146"/>
            <a:ext cx="3480829" cy="30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974" y="2254775"/>
            <a:ext cx="4424851" cy="20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Definition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75" y="1990725"/>
            <a:ext cx="5544600" cy="27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679800" y="590900"/>
            <a:ext cx="711600" cy="7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5766050" y="1763950"/>
            <a:ext cx="711600" cy="7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4830675" y="3313000"/>
            <a:ext cx="711600" cy="7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485175" y="3313000"/>
            <a:ext cx="711600" cy="7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442350" y="1763950"/>
            <a:ext cx="711600" cy="711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6"/>
          <p:cNvCxnSpPr>
            <a:endCxn id="148" idx="1"/>
          </p:cNvCxnSpPr>
          <p:nvPr/>
        </p:nvCxnSpPr>
        <p:spPr>
          <a:xfrm>
            <a:off x="4287161" y="1198261"/>
            <a:ext cx="1583100" cy="6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6"/>
          <p:cNvCxnSpPr>
            <a:stCxn id="148" idx="3"/>
            <a:endCxn id="149" idx="7"/>
          </p:cNvCxnSpPr>
          <p:nvPr/>
        </p:nvCxnSpPr>
        <p:spPr>
          <a:xfrm flipH="1">
            <a:off x="5437961" y="2371339"/>
            <a:ext cx="432300" cy="104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6"/>
          <p:cNvCxnSpPr>
            <a:stCxn id="149" idx="2"/>
            <a:endCxn id="150" idx="6"/>
          </p:cNvCxnSpPr>
          <p:nvPr/>
        </p:nvCxnSpPr>
        <p:spPr>
          <a:xfrm rot="10800000">
            <a:off x="3196875" y="3668800"/>
            <a:ext cx="1633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50" idx="1"/>
            <a:endCxn id="151" idx="5"/>
          </p:cNvCxnSpPr>
          <p:nvPr/>
        </p:nvCxnSpPr>
        <p:spPr>
          <a:xfrm rot="10800000">
            <a:off x="2049686" y="2371411"/>
            <a:ext cx="539700" cy="104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>
            <a:stCxn id="151" idx="7"/>
          </p:cNvCxnSpPr>
          <p:nvPr/>
        </p:nvCxnSpPr>
        <p:spPr>
          <a:xfrm flipH="1" rot="10800000">
            <a:off x="2049739" y="1023661"/>
            <a:ext cx="1658400" cy="84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6"/>
          <p:cNvSpPr txBox="1"/>
          <p:nvPr/>
        </p:nvSpPr>
        <p:spPr>
          <a:xfrm>
            <a:off x="3832650" y="746600"/>
            <a:ext cx="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918900" y="1919650"/>
            <a:ext cx="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032050" y="3468700"/>
            <a:ext cx="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2589600" y="3468700"/>
            <a:ext cx="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595200" y="1919650"/>
            <a:ext cx="4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6"/>
          <p:cNvCxnSpPr>
            <a:stCxn id="150" idx="2"/>
            <a:endCxn id="150" idx="4"/>
          </p:cNvCxnSpPr>
          <p:nvPr/>
        </p:nvCxnSpPr>
        <p:spPr>
          <a:xfrm>
            <a:off x="2485175" y="3668800"/>
            <a:ext cx="355800" cy="355800"/>
          </a:xfrm>
          <a:prstGeom prst="curvedConnector4">
            <a:avLst>
              <a:gd fmla="val -66927" name="adj1"/>
              <a:gd fmla="val 166927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endCxn id="147" idx="0"/>
          </p:cNvCxnSpPr>
          <p:nvPr/>
        </p:nvCxnSpPr>
        <p:spPr>
          <a:xfrm flipH="1" rot="5400000">
            <a:off x="4035600" y="590900"/>
            <a:ext cx="355800" cy="355800"/>
          </a:xfrm>
          <a:prstGeom prst="curvedConnector3">
            <a:avLst>
              <a:gd fmla="val 16692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6"/>
          <p:cNvSpPr txBox="1"/>
          <p:nvPr/>
        </p:nvSpPr>
        <p:spPr>
          <a:xfrm>
            <a:off x="4754050" y="953500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X =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1166950" y="2872075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X = 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594750" y="4266500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X = 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543800" y="447250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X = 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708850" y="2780500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Y2R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3679800" y="3765838"/>
            <a:ext cx="1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R2G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 rot="-1676130">
            <a:off x="1912704" y="1148414"/>
            <a:ext cx="1262174" cy="40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Y2R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801550" y="3988575"/>
            <a:ext cx="30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Code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188"/>
            <a:ext cx="61150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Code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3" y="1573728"/>
            <a:ext cx="3187397" cy="32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278" y="1573725"/>
            <a:ext cx="3789371" cy="3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Test Module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6" y="1667913"/>
            <a:ext cx="3136394" cy="30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450" y="1542975"/>
            <a:ext cx="3782950" cy="3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49" y="1586913"/>
            <a:ext cx="8143249" cy="32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