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handoutMasterIdLst>
    <p:handoutMasterId r:id="rId16"/>
  </p:handoutMasterIdLst>
  <p:sldIdLst>
    <p:sldId id="256" r:id="rId2"/>
    <p:sldId id="257" r:id="rId3"/>
    <p:sldId id="262" r:id="rId4"/>
    <p:sldId id="266" r:id="rId5"/>
    <p:sldId id="267" r:id="rId6"/>
    <p:sldId id="258" r:id="rId7"/>
    <p:sldId id="263" r:id="rId8"/>
    <p:sldId id="264" r:id="rId9"/>
    <p:sldId id="268" r:id="rId10"/>
    <p:sldId id="259" r:id="rId11"/>
    <p:sldId id="260" r:id="rId12"/>
    <p:sldId id="261"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2D9EA1F-BA3A-4881-A2D8-B8942791B0F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EE776501-9517-4AA8-B40F-B1559B93B98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BAF7B4-5D74-4C2F-846A-F682929D7CFA}" type="datetimeFigureOut">
              <a:rPr lang="en-IN" smtClean="0"/>
              <a:t>11-01-2023</a:t>
            </a:fld>
            <a:endParaRPr lang="en-IN"/>
          </a:p>
        </p:txBody>
      </p:sp>
      <p:sp>
        <p:nvSpPr>
          <p:cNvPr id="4" name="Footer Placeholder 3">
            <a:extLst>
              <a:ext uri="{FF2B5EF4-FFF2-40B4-BE49-F238E27FC236}">
                <a16:creationId xmlns:a16="http://schemas.microsoft.com/office/drawing/2014/main" id="{3247FC98-CFF8-47E4-A201-F74C4665B82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D070E88A-F4A6-4B5A-A780-2C0AB933AC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666B13-12F0-40D3-9F26-0282B7415D9B}" type="slidenum">
              <a:rPr lang="en-IN" smtClean="0"/>
              <a:t>‹#›</a:t>
            </a:fld>
            <a:endParaRPr lang="en-IN"/>
          </a:p>
        </p:txBody>
      </p:sp>
    </p:spTree>
    <p:extLst>
      <p:ext uri="{BB962C8B-B14F-4D97-AF65-F5344CB8AC3E}">
        <p14:creationId xmlns:p14="http://schemas.microsoft.com/office/powerpoint/2010/main" val="8650518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375D6F-84F2-4720-B008-2BEC97BBC006}" type="datetimeFigureOut">
              <a:rPr lang="en-IN" smtClean="0"/>
              <a:t>11-01-2023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8FAA5C-A099-4EE1-A859-9C9B00C5D600}" type="slidenum">
              <a:rPr lang="en-IN" smtClean="0"/>
              <a:t>‹#›</a:t>
            </a:fld>
            <a:endParaRPr lang="en-IN"/>
          </a:p>
        </p:txBody>
      </p:sp>
    </p:spTree>
    <p:extLst>
      <p:ext uri="{BB962C8B-B14F-4D97-AF65-F5344CB8AC3E}">
        <p14:creationId xmlns:p14="http://schemas.microsoft.com/office/powerpoint/2010/main" val="222220574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9BBC2-75CC-4469-AD1D-C70F2B3E91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FF21C7C-90A0-4D10-9AC3-7074C989DB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524C60C-0664-456C-AACE-F63C536F2E57}"/>
              </a:ext>
            </a:extLst>
          </p:cNvPr>
          <p:cNvSpPr>
            <a:spLocks noGrp="1"/>
          </p:cNvSpPr>
          <p:nvPr>
            <p:ph type="dt" sz="half" idx="10"/>
          </p:nvPr>
        </p:nvSpPr>
        <p:spPr/>
        <p:txBody>
          <a:bodyPr/>
          <a:lstStyle/>
          <a:p>
            <a:fld id="{9793DA85-F0D4-4C4B-9431-6EC9A5FE0BDA}" type="datetime1">
              <a:rPr lang="en-IN" smtClean="0"/>
              <a:t>11-01-2023</a:t>
            </a:fld>
            <a:endParaRPr lang="en-IN"/>
          </a:p>
        </p:txBody>
      </p:sp>
      <p:sp>
        <p:nvSpPr>
          <p:cNvPr id="5" name="Footer Placeholder 4">
            <a:extLst>
              <a:ext uri="{FF2B5EF4-FFF2-40B4-BE49-F238E27FC236}">
                <a16:creationId xmlns:a16="http://schemas.microsoft.com/office/drawing/2014/main" id="{38929FFD-1DBC-49BB-BD0C-CCAED34385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A5D267-F977-49B9-9EA6-A0A35F5F1BDD}"/>
              </a:ext>
            </a:extLst>
          </p:cNvPr>
          <p:cNvSpPr>
            <a:spLocks noGrp="1"/>
          </p:cNvSpPr>
          <p:nvPr>
            <p:ph type="sldNum" sz="quarter" idx="12"/>
          </p:nvPr>
        </p:nvSpPr>
        <p:spPr/>
        <p:txBody>
          <a:bodyPr/>
          <a:lstStyle/>
          <a:p>
            <a:fld id="{97EF21DD-7F57-4ADF-B0CF-CBA7ECA44196}" type="slidenum">
              <a:rPr lang="en-IN" smtClean="0"/>
              <a:t>‹#›</a:t>
            </a:fld>
            <a:endParaRPr lang="en-IN"/>
          </a:p>
        </p:txBody>
      </p:sp>
    </p:spTree>
    <p:extLst>
      <p:ext uri="{BB962C8B-B14F-4D97-AF65-F5344CB8AC3E}">
        <p14:creationId xmlns:p14="http://schemas.microsoft.com/office/powerpoint/2010/main" val="947246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5F09-CC35-498F-B5F0-F261217F00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C9CBB1-C5F1-4434-B145-33C27C65EE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6169BE-3F0D-476B-B5A8-EAD66BEBECB8}"/>
              </a:ext>
            </a:extLst>
          </p:cNvPr>
          <p:cNvSpPr>
            <a:spLocks noGrp="1"/>
          </p:cNvSpPr>
          <p:nvPr>
            <p:ph type="dt" sz="half" idx="10"/>
          </p:nvPr>
        </p:nvSpPr>
        <p:spPr/>
        <p:txBody>
          <a:bodyPr/>
          <a:lstStyle/>
          <a:p>
            <a:fld id="{0F77923D-4B22-45D4-93AB-4427B7468C1B}" type="datetime1">
              <a:rPr lang="en-IN" smtClean="0"/>
              <a:t>11-01-2023</a:t>
            </a:fld>
            <a:endParaRPr lang="en-IN"/>
          </a:p>
        </p:txBody>
      </p:sp>
      <p:sp>
        <p:nvSpPr>
          <p:cNvPr id="5" name="Footer Placeholder 4">
            <a:extLst>
              <a:ext uri="{FF2B5EF4-FFF2-40B4-BE49-F238E27FC236}">
                <a16:creationId xmlns:a16="http://schemas.microsoft.com/office/drawing/2014/main" id="{5B784BC9-1DDE-4986-A935-2AC9268F5F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3B0D68-59F7-4FA8-B72F-A7F8DCCFCDF3}"/>
              </a:ext>
            </a:extLst>
          </p:cNvPr>
          <p:cNvSpPr>
            <a:spLocks noGrp="1"/>
          </p:cNvSpPr>
          <p:nvPr>
            <p:ph type="sldNum" sz="quarter" idx="12"/>
          </p:nvPr>
        </p:nvSpPr>
        <p:spPr/>
        <p:txBody>
          <a:bodyPr/>
          <a:lstStyle/>
          <a:p>
            <a:fld id="{97EF21DD-7F57-4ADF-B0CF-CBA7ECA44196}" type="slidenum">
              <a:rPr lang="en-IN" smtClean="0"/>
              <a:t>‹#›</a:t>
            </a:fld>
            <a:endParaRPr lang="en-IN"/>
          </a:p>
        </p:txBody>
      </p:sp>
    </p:spTree>
    <p:extLst>
      <p:ext uri="{BB962C8B-B14F-4D97-AF65-F5344CB8AC3E}">
        <p14:creationId xmlns:p14="http://schemas.microsoft.com/office/powerpoint/2010/main" val="4171614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682680-9E1D-490E-A2B6-4B06A7B064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D99724-AE12-4C14-AA9E-817B581887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76566A-9374-4024-A6D5-7BDA073218FF}"/>
              </a:ext>
            </a:extLst>
          </p:cNvPr>
          <p:cNvSpPr>
            <a:spLocks noGrp="1"/>
          </p:cNvSpPr>
          <p:nvPr>
            <p:ph type="dt" sz="half" idx="10"/>
          </p:nvPr>
        </p:nvSpPr>
        <p:spPr/>
        <p:txBody>
          <a:bodyPr/>
          <a:lstStyle/>
          <a:p>
            <a:fld id="{9A3B81CC-BAE8-4754-BB09-C7942D5EE848}" type="datetime1">
              <a:rPr lang="en-IN" smtClean="0"/>
              <a:t>11-01-2023</a:t>
            </a:fld>
            <a:endParaRPr lang="en-IN"/>
          </a:p>
        </p:txBody>
      </p:sp>
      <p:sp>
        <p:nvSpPr>
          <p:cNvPr id="5" name="Footer Placeholder 4">
            <a:extLst>
              <a:ext uri="{FF2B5EF4-FFF2-40B4-BE49-F238E27FC236}">
                <a16:creationId xmlns:a16="http://schemas.microsoft.com/office/drawing/2014/main" id="{93ED8780-2443-4915-A658-7E3D7250B6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ECADC6-DA65-470E-88A8-7341A55C473F}"/>
              </a:ext>
            </a:extLst>
          </p:cNvPr>
          <p:cNvSpPr>
            <a:spLocks noGrp="1"/>
          </p:cNvSpPr>
          <p:nvPr>
            <p:ph type="sldNum" sz="quarter" idx="12"/>
          </p:nvPr>
        </p:nvSpPr>
        <p:spPr/>
        <p:txBody>
          <a:bodyPr/>
          <a:lstStyle/>
          <a:p>
            <a:fld id="{97EF21DD-7F57-4ADF-B0CF-CBA7ECA44196}" type="slidenum">
              <a:rPr lang="en-IN" smtClean="0"/>
              <a:t>‹#›</a:t>
            </a:fld>
            <a:endParaRPr lang="en-IN"/>
          </a:p>
        </p:txBody>
      </p:sp>
    </p:spTree>
    <p:extLst>
      <p:ext uri="{BB962C8B-B14F-4D97-AF65-F5344CB8AC3E}">
        <p14:creationId xmlns:p14="http://schemas.microsoft.com/office/powerpoint/2010/main" val="1521403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20202-768A-41F1-B71B-C86AC88B81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8ED893-B9C4-4D29-A208-BA5FAE7350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2C0CF2-8459-406F-8448-BD32700502CC}"/>
              </a:ext>
            </a:extLst>
          </p:cNvPr>
          <p:cNvSpPr>
            <a:spLocks noGrp="1"/>
          </p:cNvSpPr>
          <p:nvPr>
            <p:ph type="dt" sz="half" idx="10"/>
          </p:nvPr>
        </p:nvSpPr>
        <p:spPr/>
        <p:txBody>
          <a:bodyPr/>
          <a:lstStyle/>
          <a:p>
            <a:fld id="{73EAA7E8-B0E6-4771-8AF6-B0C7D654FEE2}" type="datetime1">
              <a:rPr lang="en-IN" smtClean="0"/>
              <a:t>11-01-2023</a:t>
            </a:fld>
            <a:endParaRPr lang="en-IN"/>
          </a:p>
        </p:txBody>
      </p:sp>
      <p:sp>
        <p:nvSpPr>
          <p:cNvPr id="5" name="Footer Placeholder 4">
            <a:extLst>
              <a:ext uri="{FF2B5EF4-FFF2-40B4-BE49-F238E27FC236}">
                <a16:creationId xmlns:a16="http://schemas.microsoft.com/office/drawing/2014/main" id="{4D3F0284-FDC7-4D03-9B1D-A291E1C810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4A0CD0-6720-48C7-8404-B8EC75194185}"/>
              </a:ext>
            </a:extLst>
          </p:cNvPr>
          <p:cNvSpPr>
            <a:spLocks noGrp="1"/>
          </p:cNvSpPr>
          <p:nvPr>
            <p:ph type="sldNum" sz="quarter" idx="12"/>
          </p:nvPr>
        </p:nvSpPr>
        <p:spPr/>
        <p:txBody>
          <a:bodyPr/>
          <a:lstStyle/>
          <a:p>
            <a:fld id="{97EF21DD-7F57-4ADF-B0CF-CBA7ECA44196}" type="slidenum">
              <a:rPr lang="en-IN" smtClean="0"/>
              <a:t>‹#›</a:t>
            </a:fld>
            <a:endParaRPr lang="en-IN"/>
          </a:p>
        </p:txBody>
      </p:sp>
    </p:spTree>
    <p:extLst>
      <p:ext uri="{BB962C8B-B14F-4D97-AF65-F5344CB8AC3E}">
        <p14:creationId xmlns:p14="http://schemas.microsoft.com/office/powerpoint/2010/main" val="3617679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401B2-0387-4AE0-8BBC-21BFAC4428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317B59D-471F-433C-AA81-6195EDA390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A36846-0115-4A82-9D24-E0A4D7A1532E}"/>
              </a:ext>
            </a:extLst>
          </p:cNvPr>
          <p:cNvSpPr>
            <a:spLocks noGrp="1"/>
          </p:cNvSpPr>
          <p:nvPr>
            <p:ph type="dt" sz="half" idx="10"/>
          </p:nvPr>
        </p:nvSpPr>
        <p:spPr/>
        <p:txBody>
          <a:bodyPr/>
          <a:lstStyle/>
          <a:p>
            <a:fld id="{C30D08BB-65FE-4AE5-A2E0-B1B8A186B2E6}" type="datetime1">
              <a:rPr lang="en-IN" smtClean="0"/>
              <a:t>11-01-2023</a:t>
            </a:fld>
            <a:endParaRPr lang="en-IN"/>
          </a:p>
        </p:txBody>
      </p:sp>
      <p:sp>
        <p:nvSpPr>
          <p:cNvPr id="5" name="Footer Placeholder 4">
            <a:extLst>
              <a:ext uri="{FF2B5EF4-FFF2-40B4-BE49-F238E27FC236}">
                <a16:creationId xmlns:a16="http://schemas.microsoft.com/office/drawing/2014/main" id="{EF03CFFE-86FC-4BEE-A094-E5532FFED9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303F09-6259-4687-8063-601E20A1BC3F}"/>
              </a:ext>
            </a:extLst>
          </p:cNvPr>
          <p:cNvSpPr>
            <a:spLocks noGrp="1"/>
          </p:cNvSpPr>
          <p:nvPr>
            <p:ph type="sldNum" sz="quarter" idx="12"/>
          </p:nvPr>
        </p:nvSpPr>
        <p:spPr/>
        <p:txBody>
          <a:bodyPr/>
          <a:lstStyle/>
          <a:p>
            <a:fld id="{97EF21DD-7F57-4ADF-B0CF-CBA7ECA44196}" type="slidenum">
              <a:rPr lang="en-IN" smtClean="0"/>
              <a:t>‹#›</a:t>
            </a:fld>
            <a:endParaRPr lang="en-IN"/>
          </a:p>
        </p:txBody>
      </p:sp>
    </p:spTree>
    <p:extLst>
      <p:ext uri="{BB962C8B-B14F-4D97-AF65-F5344CB8AC3E}">
        <p14:creationId xmlns:p14="http://schemas.microsoft.com/office/powerpoint/2010/main" val="673396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518F5-2F71-425D-8569-DE614E6195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F37C52-5C02-4A48-9CC0-786E34909E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314C8EA-B01F-4679-9524-E34897221F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E2159D6-FB6F-4579-BBE4-D7401D93C6B7}"/>
              </a:ext>
            </a:extLst>
          </p:cNvPr>
          <p:cNvSpPr>
            <a:spLocks noGrp="1"/>
          </p:cNvSpPr>
          <p:nvPr>
            <p:ph type="dt" sz="half" idx="10"/>
          </p:nvPr>
        </p:nvSpPr>
        <p:spPr/>
        <p:txBody>
          <a:bodyPr/>
          <a:lstStyle/>
          <a:p>
            <a:fld id="{3E43EF04-DC39-4A53-B086-F6D76CDB3D29}" type="datetime1">
              <a:rPr lang="en-IN" smtClean="0"/>
              <a:t>11-01-2023</a:t>
            </a:fld>
            <a:endParaRPr lang="en-IN"/>
          </a:p>
        </p:txBody>
      </p:sp>
      <p:sp>
        <p:nvSpPr>
          <p:cNvPr id="6" name="Footer Placeholder 5">
            <a:extLst>
              <a:ext uri="{FF2B5EF4-FFF2-40B4-BE49-F238E27FC236}">
                <a16:creationId xmlns:a16="http://schemas.microsoft.com/office/drawing/2014/main" id="{9DFDA484-F497-4B87-BAB3-04E36887D0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6D5AB9-52FE-4E69-853B-F1C54775CC3F}"/>
              </a:ext>
            </a:extLst>
          </p:cNvPr>
          <p:cNvSpPr>
            <a:spLocks noGrp="1"/>
          </p:cNvSpPr>
          <p:nvPr>
            <p:ph type="sldNum" sz="quarter" idx="12"/>
          </p:nvPr>
        </p:nvSpPr>
        <p:spPr/>
        <p:txBody>
          <a:bodyPr/>
          <a:lstStyle/>
          <a:p>
            <a:fld id="{97EF21DD-7F57-4ADF-B0CF-CBA7ECA44196}" type="slidenum">
              <a:rPr lang="en-IN" smtClean="0"/>
              <a:t>‹#›</a:t>
            </a:fld>
            <a:endParaRPr lang="en-IN"/>
          </a:p>
        </p:txBody>
      </p:sp>
    </p:spTree>
    <p:extLst>
      <p:ext uri="{BB962C8B-B14F-4D97-AF65-F5344CB8AC3E}">
        <p14:creationId xmlns:p14="http://schemas.microsoft.com/office/powerpoint/2010/main" val="2142237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550E5-4C9E-49F4-BFE9-6ED96A676B8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A595D5-A30A-459D-87C4-9F864A9F46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2D312B-3BF5-428F-9222-DB97090660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03F04F8-4B60-4F81-9DFF-807C372421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5FEF02-0635-43F6-96D6-84AE69F2E4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1436FBF-5242-4E46-817A-60500F3CB55D}"/>
              </a:ext>
            </a:extLst>
          </p:cNvPr>
          <p:cNvSpPr>
            <a:spLocks noGrp="1"/>
          </p:cNvSpPr>
          <p:nvPr>
            <p:ph type="dt" sz="half" idx="10"/>
          </p:nvPr>
        </p:nvSpPr>
        <p:spPr/>
        <p:txBody>
          <a:bodyPr/>
          <a:lstStyle/>
          <a:p>
            <a:fld id="{9557206E-C152-4D5B-A9FF-FD26030A50FC}" type="datetime1">
              <a:rPr lang="en-IN" smtClean="0"/>
              <a:t>11-01-2023</a:t>
            </a:fld>
            <a:endParaRPr lang="en-IN"/>
          </a:p>
        </p:txBody>
      </p:sp>
      <p:sp>
        <p:nvSpPr>
          <p:cNvPr id="8" name="Footer Placeholder 7">
            <a:extLst>
              <a:ext uri="{FF2B5EF4-FFF2-40B4-BE49-F238E27FC236}">
                <a16:creationId xmlns:a16="http://schemas.microsoft.com/office/drawing/2014/main" id="{1E8C4007-BF1B-4EAB-A4B9-A6DFB927AB4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A5FF2F5-A37F-47E0-B7AB-7401DAFA4A6B}"/>
              </a:ext>
            </a:extLst>
          </p:cNvPr>
          <p:cNvSpPr>
            <a:spLocks noGrp="1"/>
          </p:cNvSpPr>
          <p:nvPr>
            <p:ph type="sldNum" sz="quarter" idx="12"/>
          </p:nvPr>
        </p:nvSpPr>
        <p:spPr/>
        <p:txBody>
          <a:bodyPr/>
          <a:lstStyle/>
          <a:p>
            <a:fld id="{97EF21DD-7F57-4ADF-B0CF-CBA7ECA44196}" type="slidenum">
              <a:rPr lang="en-IN" smtClean="0"/>
              <a:t>‹#›</a:t>
            </a:fld>
            <a:endParaRPr lang="en-IN"/>
          </a:p>
        </p:txBody>
      </p:sp>
    </p:spTree>
    <p:extLst>
      <p:ext uri="{BB962C8B-B14F-4D97-AF65-F5344CB8AC3E}">
        <p14:creationId xmlns:p14="http://schemas.microsoft.com/office/powerpoint/2010/main" val="1013955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7EB79-E427-43DA-A2F5-FB193B03E5C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E4B9EF6-F112-4895-9211-23A815243F60}"/>
              </a:ext>
            </a:extLst>
          </p:cNvPr>
          <p:cNvSpPr>
            <a:spLocks noGrp="1"/>
          </p:cNvSpPr>
          <p:nvPr>
            <p:ph type="dt" sz="half" idx="10"/>
          </p:nvPr>
        </p:nvSpPr>
        <p:spPr/>
        <p:txBody>
          <a:bodyPr/>
          <a:lstStyle/>
          <a:p>
            <a:fld id="{8678B752-6C6C-4B46-864B-0E0D51B7A4D9}" type="datetime1">
              <a:rPr lang="en-IN" smtClean="0"/>
              <a:t>11-01-2023</a:t>
            </a:fld>
            <a:endParaRPr lang="en-IN"/>
          </a:p>
        </p:txBody>
      </p:sp>
      <p:sp>
        <p:nvSpPr>
          <p:cNvPr id="4" name="Footer Placeholder 3">
            <a:extLst>
              <a:ext uri="{FF2B5EF4-FFF2-40B4-BE49-F238E27FC236}">
                <a16:creationId xmlns:a16="http://schemas.microsoft.com/office/drawing/2014/main" id="{26F57047-9E59-43BE-B44B-3EF4D237782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5CD212B-9A85-4969-8AA1-6278C7FFE062}"/>
              </a:ext>
            </a:extLst>
          </p:cNvPr>
          <p:cNvSpPr>
            <a:spLocks noGrp="1"/>
          </p:cNvSpPr>
          <p:nvPr>
            <p:ph type="sldNum" sz="quarter" idx="12"/>
          </p:nvPr>
        </p:nvSpPr>
        <p:spPr/>
        <p:txBody>
          <a:bodyPr/>
          <a:lstStyle/>
          <a:p>
            <a:fld id="{97EF21DD-7F57-4ADF-B0CF-CBA7ECA44196}" type="slidenum">
              <a:rPr lang="en-IN" smtClean="0"/>
              <a:t>‹#›</a:t>
            </a:fld>
            <a:endParaRPr lang="en-IN"/>
          </a:p>
        </p:txBody>
      </p:sp>
    </p:spTree>
    <p:extLst>
      <p:ext uri="{BB962C8B-B14F-4D97-AF65-F5344CB8AC3E}">
        <p14:creationId xmlns:p14="http://schemas.microsoft.com/office/powerpoint/2010/main" val="4124026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8E8A8B-D4BB-4EA2-91D9-C7A4C47F5AB0}"/>
              </a:ext>
            </a:extLst>
          </p:cNvPr>
          <p:cNvSpPr>
            <a:spLocks noGrp="1"/>
          </p:cNvSpPr>
          <p:nvPr>
            <p:ph type="dt" sz="half" idx="10"/>
          </p:nvPr>
        </p:nvSpPr>
        <p:spPr/>
        <p:txBody>
          <a:bodyPr/>
          <a:lstStyle/>
          <a:p>
            <a:fld id="{AF5A2305-C2BB-4A63-831F-8C5E926A239C}" type="datetime1">
              <a:rPr lang="en-IN" smtClean="0"/>
              <a:t>11-01-2023</a:t>
            </a:fld>
            <a:endParaRPr lang="en-IN"/>
          </a:p>
        </p:txBody>
      </p:sp>
      <p:sp>
        <p:nvSpPr>
          <p:cNvPr id="3" name="Footer Placeholder 2">
            <a:extLst>
              <a:ext uri="{FF2B5EF4-FFF2-40B4-BE49-F238E27FC236}">
                <a16:creationId xmlns:a16="http://schemas.microsoft.com/office/drawing/2014/main" id="{ED63F449-BE11-4BDA-B95B-85F465DA980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AA71D73-CB23-4CF9-8E7C-5DAE04555F4E}"/>
              </a:ext>
            </a:extLst>
          </p:cNvPr>
          <p:cNvSpPr>
            <a:spLocks noGrp="1"/>
          </p:cNvSpPr>
          <p:nvPr>
            <p:ph type="sldNum" sz="quarter" idx="12"/>
          </p:nvPr>
        </p:nvSpPr>
        <p:spPr/>
        <p:txBody>
          <a:bodyPr/>
          <a:lstStyle/>
          <a:p>
            <a:fld id="{97EF21DD-7F57-4ADF-B0CF-CBA7ECA44196}" type="slidenum">
              <a:rPr lang="en-IN" smtClean="0"/>
              <a:t>‹#›</a:t>
            </a:fld>
            <a:endParaRPr lang="en-IN"/>
          </a:p>
        </p:txBody>
      </p:sp>
    </p:spTree>
    <p:extLst>
      <p:ext uri="{BB962C8B-B14F-4D97-AF65-F5344CB8AC3E}">
        <p14:creationId xmlns:p14="http://schemas.microsoft.com/office/powerpoint/2010/main" val="1574636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64DF5-4588-41B6-B28A-06C79880D4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30E1F9E-FA0A-4842-830F-455C443400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FB75372-08AD-477C-A90F-6A3CA85AD8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5FDD2B-5BB5-49C2-8E5E-ED4BF50EC32F}"/>
              </a:ext>
            </a:extLst>
          </p:cNvPr>
          <p:cNvSpPr>
            <a:spLocks noGrp="1"/>
          </p:cNvSpPr>
          <p:nvPr>
            <p:ph type="dt" sz="half" idx="10"/>
          </p:nvPr>
        </p:nvSpPr>
        <p:spPr/>
        <p:txBody>
          <a:bodyPr/>
          <a:lstStyle/>
          <a:p>
            <a:fld id="{3AA4062A-5AD3-4CDF-99EF-EF9FCD70E4B0}" type="datetime1">
              <a:rPr lang="en-IN" smtClean="0"/>
              <a:t>11-01-2023</a:t>
            </a:fld>
            <a:endParaRPr lang="en-IN"/>
          </a:p>
        </p:txBody>
      </p:sp>
      <p:sp>
        <p:nvSpPr>
          <p:cNvPr id="6" name="Footer Placeholder 5">
            <a:extLst>
              <a:ext uri="{FF2B5EF4-FFF2-40B4-BE49-F238E27FC236}">
                <a16:creationId xmlns:a16="http://schemas.microsoft.com/office/drawing/2014/main" id="{2FE14E30-3272-4385-9263-AAAC9DA935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23E2FC-2DD0-49B0-8D2A-B4BAC24BD285}"/>
              </a:ext>
            </a:extLst>
          </p:cNvPr>
          <p:cNvSpPr>
            <a:spLocks noGrp="1"/>
          </p:cNvSpPr>
          <p:nvPr>
            <p:ph type="sldNum" sz="quarter" idx="12"/>
          </p:nvPr>
        </p:nvSpPr>
        <p:spPr/>
        <p:txBody>
          <a:bodyPr/>
          <a:lstStyle/>
          <a:p>
            <a:fld id="{97EF21DD-7F57-4ADF-B0CF-CBA7ECA44196}" type="slidenum">
              <a:rPr lang="en-IN" smtClean="0"/>
              <a:t>‹#›</a:t>
            </a:fld>
            <a:endParaRPr lang="en-IN"/>
          </a:p>
        </p:txBody>
      </p:sp>
    </p:spTree>
    <p:extLst>
      <p:ext uri="{BB962C8B-B14F-4D97-AF65-F5344CB8AC3E}">
        <p14:creationId xmlns:p14="http://schemas.microsoft.com/office/powerpoint/2010/main" val="962284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F673-CC59-4158-8B89-D5E7BBCF36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7BBFA46-391F-4706-AA48-219596B655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C2F2730-0E5D-4F3A-B657-D46A196BC3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9B32EF-613C-43CB-B851-7754A8FB8A7C}"/>
              </a:ext>
            </a:extLst>
          </p:cNvPr>
          <p:cNvSpPr>
            <a:spLocks noGrp="1"/>
          </p:cNvSpPr>
          <p:nvPr>
            <p:ph type="dt" sz="half" idx="10"/>
          </p:nvPr>
        </p:nvSpPr>
        <p:spPr/>
        <p:txBody>
          <a:bodyPr/>
          <a:lstStyle/>
          <a:p>
            <a:fld id="{2962B25A-2126-41C3-BD52-238A3A472103}" type="datetime1">
              <a:rPr lang="en-IN" smtClean="0"/>
              <a:t>11-01-2023</a:t>
            </a:fld>
            <a:endParaRPr lang="en-IN"/>
          </a:p>
        </p:txBody>
      </p:sp>
      <p:sp>
        <p:nvSpPr>
          <p:cNvPr id="6" name="Footer Placeholder 5">
            <a:extLst>
              <a:ext uri="{FF2B5EF4-FFF2-40B4-BE49-F238E27FC236}">
                <a16:creationId xmlns:a16="http://schemas.microsoft.com/office/drawing/2014/main" id="{F7B2C691-E277-4F42-8AC9-3AAFBF49B6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A9A2C8-4330-4942-BC8A-0F26F427F1A0}"/>
              </a:ext>
            </a:extLst>
          </p:cNvPr>
          <p:cNvSpPr>
            <a:spLocks noGrp="1"/>
          </p:cNvSpPr>
          <p:nvPr>
            <p:ph type="sldNum" sz="quarter" idx="12"/>
          </p:nvPr>
        </p:nvSpPr>
        <p:spPr/>
        <p:txBody>
          <a:bodyPr/>
          <a:lstStyle/>
          <a:p>
            <a:fld id="{97EF21DD-7F57-4ADF-B0CF-CBA7ECA44196}" type="slidenum">
              <a:rPr lang="en-IN" smtClean="0"/>
              <a:t>‹#›</a:t>
            </a:fld>
            <a:endParaRPr lang="en-IN"/>
          </a:p>
        </p:txBody>
      </p:sp>
    </p:spTree>
    <p:extLst>
      <p:ext uri="{BB962C8B-B14F-4D97-AF65-F5344CB8AC3E}">
        <p14:creationId xmlns:p14="http://schemas.microsoft.com/office/powerpoint/2010/main" val="3252051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1960C0-9CD6-4D41-8173-66E0116D68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C0FBEE-C7A1-450C-BB3A-72F4790733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97C306-64D2-4256-9CC4-182FFF9CEC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B97848-5FF8-4392-8DEF-7B4B3A8980C4}" type="datetime1">
              <a:rPr lang="en-IN" smtClean="0"/>
              <a:t>11-01-2023</a:t>
            </a:fld>
            <a:endParaRPr lang="en-IN"/>
          </a:p>
        </p:txBody>
      </p:sp>
      <p:sp>
        <p:nvSpPr>
          <p:cNvPr id="5" name="Footer Placeholder 4">
            <a:extLst>
              <a:ext uri="{FF2B5EF4-FFF2-40B4-BE49-F238E27FC236}">
                <a16:creationId xmlns:a16="http://schemas.microsoft.com/office/drawing/2014/main" id="{1677E4D2-2547-488B-BC89-6301223960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967C9EF-ADD3-43C5-8322-C241138FB3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EF21DD-7F57-4ADF-B0CF-CBA7ECA44196}" type="slidenum">
              <a:rPr lang="en-IN" smtClean="0"/>
              <a:t>‹#›</a:t>
            </a:fld>
            <a:endParaRPr lang="en-IN"/>
          </a:p>
        </p:txBody>
      </p:sp>
    </p:spTree>
    <p:extLst>
      <p:ext uri="{BB962C8B-B14F-4D97-AF65-F5344CB8AC3E}">
        <p14:creationId xmlns:p14="http://schemas.microsoft.com/office/powerpoint/2010/main" val="4064097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68347D5-66C3-4103-BC5F-3D09BED81A82}"/>
              </a:ext>
            </a:extLst>
          </p:cNvPr>
          <p:cNvSpPr/>
          <p:nvPr/>
        </p:nvSpPr>
        <p:spPr>
          <a:xfrm>
            <a:off x="424872" y="466637"/>
            <a:ext cx="11342255" cy="4524315"/>
          </a:xfrm>
          <a:prstGeom prst="rect">
            <a:avLst/>
          </a:prstGeom>
          <a:noFill/>
        </p:spPr>
        <p:txBody>
          <a:bodyPr wrap="square" lIns="91440" tIns="45720" rIns="91440" bIns="45720">
            <a:spAutoFit/>
          </a:bodyPr>
          <a:lstStyle/>
          <a:p>
            <a:pPr algn="ctr"/>
            <a:r>
              <a:rPr lang="en-US" sz="3600" dirty="0">
                <a:ln w="0"/>
                <a:effectLst>
                  <a:outerShdw blurRad="38100" dist="19050" dir="2700000" algn="tl" rotWithShape="0">
                    <a:schemeClr val="dk1">
                      <a:alpha val="40000"/>
                    </a:schemeClr>
                  </a:outerShdw>
                </a:effectLst>
                <a:latin typeface="+mj-lt"/>
              </a:rPr>
              <a:t>INDUSTRIAL TRAINING PROJECT</a:t>
            </a:r>
          </a:p>
          <a:p>
            <a:pPr algn="ctr"/>
            <a:r>
              <a:rPr lang="en-US" sz="3600" dirty="0">
                <a:ln w="0"/>
                <a:effectLst>
                  <a:outerShdw blurRad="38100" dist="19050" dir="2700000" algn="tl" rotWithShape="0">
                    <a:schemeClr val="dk1">
                      <a:alpha val="40000"/>
                    </a:schemeClr>
                  </a:outerShdw>
                </a:effectLst>
                <a:latin typeface="+mj-lt"/>
              </a:rPr>
              <a:t>AT</a:t>
            </a:r>
          </a:p>
          <a:p>
            <a:pPr algn="ctr"/>
            <a:r>
              <a:rPr lang="en-US" sz="3600" dirty="0" err="1">
                <a:ln w="0"/>
                <a:effectLst>
                  <a:outerShdw blurRad="38100" dist="19050" dir="2700000" algn="tl" rotWithShape="0">
                    <a:schemeClr val="dk1">
                      <a:alpha val="40000"/>
                    </a:schemeClr>
                  </a:outerShdw>
                </a:effectLst>
                <a:latin typeface="+mj-lt"/>
              </a:rPr>
              <a:t>Pepcoding</a:t>
            </a:r>
            <a:r>
              <a:rPr lang="en-US" sz="3600" dirty="0">
                <a:ln w="0"/>
                <a:effectLst>
                  <a:outerShdw blurRad="38100" dist="19050" dir="2700000" algn="tl" rotWithShape="0">
                    <a:schemeClr val="dk1">
                      <a:alpha val="40000"/>
                    </a:schemeClr>
                  </a:outerShdw>
                </a:effectLst>
                <a:latin typeface="+mj-lt"/>
              </a:rPr>
              <a:t> Education Private Ltd.</a:t>
            </a:r>
          </a:p>
          <a:p>
            <a:pPr algn="ctr"/>
            <a:r>
              <a:rPr lang="en-US" sz="3600" dirty="0">
                <a:ln w="0"/>
                <a:effectLst>
                  <a:outerShdw blurRad="38100" dist="19050" dir="2700000" algn="tl" rotWithShape="0">
                    <a:schemeClr val="dk1">
                      <a:alpha val="40000"/>
                    </a:schemeClr>
                  </a:outerShdw>
                </a:effectLst>
                <a:latin typeface="+mj-lt"/>
              </a:rPr>
              <a:t>On The Topic Of</a:t>
            </a:r>
          </a:p>
          <a:p>
            <a:pPr algn="ctr"/>
            <a:r>
              <a:rPr lang="en-US" sz="3600" dirty="0">
                <a:ln w="0"/>
                <a:effectLst>
                  <a:outerShdw blurRad="38100" dist="19050" dir="2700000" algn="tl" rotWithShape="0">
                    <a:schemeClr val="dk1">
                      <a:alpha val="40000"/>
                    </a:schemeClr>
                  </a:outerShdw>
                </a:effectLst>
                <a:latin typeface="+mj-lt"/>
              </a:rPr>
              <a:t>Web Scraper Project</a:t>
            </a:r>
          </a:p>
          <a:p>
            <a:pPr algn="ctr"/>
            <a:r>
              <a:rPr lang="en-US" sz="3600" dirty="0">
                <a:ln w="0"/>
                <a:effectLst>
                  <a:outerShdw blurRad="38100" dist="19050" dir="2700000" algn="tl" rotWithShape="0">
                    <a:schemeClr val="dk1">
                      <a:alpha val="40000"/>
                    </a:schemeClr>
                  </a:outerShdw>
                </a:effectLst>
                <a:latin typeface="+mj-lt"/>
              </a:rPr>
              <a:t>(IPL Data Extraction from</a:t>
            </a:r>
          </a:p>
          <a:p>
            <a:pPr algn="ctr"/>
            <a:r>
              <a:rPr lang="en-US" sz="3600" dirty="0">
                <a:ln w="0"/>
                <a:effectLst>
                  <a:outerShdw blurRad="38100" dist="19050" dir="2700000" algn="tl" rotWithShape="0">
                    <a:schemeClr val="dk1">
                      <a:alpha val="40000"/>
                    </a:schemeClr>
                  </a:outerShdw>
                </a:effectLst>
                <a:latin typeface="+mj-lt"/>
              </a:rPr>
              <a:t>website EspnCricInfo.com</a:t>
            </a:r>
          </a:p>
          <a:p>
            <a:pPr algn="ctr"/>
            <a:r>
              <a:rPr lang="en-US" sz="3600" dirty="0">
                <a:ln w="0"/>
                <a:effectLst>
                  <a:outerShdw blurRad="38100" dist="19050" dir="2700000" algn="tl" rotWithShape="0">
                    <a:schemeClr val="dk1">
                      <a:alpha val="40000"/>
                    </a:schemeClr>
                  </a:outerShdw>
                </a:effectLst>
                <a:latin typeface="+mj-lt"/>
              </a:rPr>
              <a:t>using JavaScript and Node)</a:t>
            </a:r>
          </a:p>
        </p:txBody>
      </p:sp>
      <p:sp>
        <p:nvSpPr>
          <p:cNvPr id="6" name="TextBox 5">
            <a:extLst>
              <a:ext uri="{FF2B5EF4-FFF2-40B4-BE49-F238E27FC236}">
                <a16:creationId xmlns:a16="http://schemas.microsoft.com/office/drawing/2014/main" id="{D2CFD2A1-7865-485D-BB3A-489729218DBD}"/>
              </a:ext>
            </a:extLst>
          </p:cNvPr>
          <p:cNvSpPr txBox="1"/>
          <p:nvPr/>
        </p:nvSpPr>
        <p:spPr>
          <a:xfrm>
            <a:off x="6603998" y="5280360"/>
            <a:ext cx="5375565" cy="1323439"/>
          </a:xfrm>
          <a:prstGeom prst="rect">
            <a:avLst/>
          </a:prstGeom>
          <a:noFill/>
        </p:spPr>
        <p:txBody>
          <a:bodyPr wrap="square" rtlCol="0">
            <a:spAutoFit/>
          </a:bodyPr>
          <a:lstStyle/>
          <a:p>
            <a:r>
              <a:rPr lang="en-US" sz="1600" dirty="0"/>
              <a:t>SUBMITTED BY: -</a:t>
            </a:r>
          </a:p>
          <a:p>
            <a:r>
              <a:rPr lang="en-US" sz="1600" dirty="0"/>
              <a:t>Name: Gursimranjit Singh Tara</a:t>
            </a:r>
          </a:p>
          <a:p>
            <a:r>
              <a:rPr lang="en-US" sz="1600" dirty="0"/>
              <a:t>Enrollment No: 06913203119</a:t>
            </a:r>
          </a:p>
          <a:p>
            <a:r>
              <a:rPr lang="en-US" sz="1600" dirty="0"/>
              <a:t>Stream: IT-2 (Department Of Information Technology)</a:t>
            </a:r>
          </a:p>
          <a:p>
            <a:r>
              <a:rPr lang="en-US" sz="1600" dirty="0"/>
              <a:t>College: Guru Tegh Bahadur Institute of Technology, New Delhi</a:t>
            </a:r>
            <a:endParaRPr lang="en-IN" sz="1600" dirty="0"/>
          </a:p>
        </p:txBody>
      </p:sp>
    </p:spTree>
    <p:extLst>
      <p:ext uri="{BB962C8B-B14F-4D97-AF65-F5344CB8AC3E}">
        <p14:creationId xmlns:p14="http://schemas.microsoft.com/office/powerpoint/2010/main" val="1265199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964B5-0A35-4A33-951A-9E7F497F62F1}"/>
              </a:ext>
            </a:extLst>
          </p:cNvPr>
          <p:cNvSpPr>
            <a:spLocks noGrp="1"/>
          </p:cNvSpPr>
          <p:nvPr>
            <p:ph type="title"/>
          </p:nvPr>
        </p:nvSpPr>
        <p:spPr>
          <a:xfrm>
            <a:off x="838200" y="365126"/>
            <a:ext cx="10515600" cy="918730"/>
          </a:xfrm>
        </p:spPr>
        <p:txBody>
          <a:bodyPr>
            <a:normAutofit/>
          </a:bodyPr>
          <a:lstStyle/>
          <a:p>
            <a:r>
              <a:rPr lang="en-US" dirty="0"/>
              <a:t>LEARNING OUTCOMES</a:t>
            </a:r>
            <a:endParaRPr lang="en-IN" dirty="0"/>
          </a:p>
        </p:txBody>
      </p:sp>
      <p:sp>
        <p:nvSpPr>
          <p:cNvPr id="3" name="Content Placeholder 2">
            <a:extLst>
              <a:ext uri="{FF2B5EF4-FFF2-40B4-BE49-F238E27FC236}">
                <a16:creationId xmlns:a16="http://schemas.microsoft.com/office/drawing/2014/main" id="{671926EC-12B1-43BE-8B5F-69C8A92E9472}"/>
              </a:ext>
            </a:extLst>
          </p:cNvPr>
          <p:cNvSpPr>
            <a:spLocks noGrp="1"/>
          </p:cNvSpPr>
          <p:nvPr>
            <p:ph idx="1"/>
          </p:nvPr>
        </p:nvSpPr>
        <p:spPr>
          <a:xfrm>
            <a:off x="838200" y="1422400"/>
            <a:ext cx="10515600" cy="4933949"/>
          </a:xfrm>
        </p:spPr>
        <p:txBody>
          <a:bodyPr>
            <a:normAutofit/>
          </a:bodyPr>
          <a:lstStyle/>
          <a:p>
            <a:r>
              <a:rPr lang="en-US" sz="2400" b="0" i="0" dirty="0">
                <a:solidFill>
                  <a:srgbClr val="1A1A1A"/>
                </a:solidFill>
                <a:effectLst/>
                <a:latin typeface="Merriweather"/>
              </a:rPr>
              <a:t>Learned how to implement JavaScript to effectively scrap data from a </a:t>
            </a:r>
            <a:r>
              <a:rPr lang="en-US" sz="2400" dirty="0">
                <a:solidFill>
                  <a:srgbClr val="1A1A1A"/>
                </a:solidFill>
                <a:latin typeface="Merriweather"/>
              </a:rPr>
              <a:t>website.</a:t>
            </a:r>
            <a:endParaRPr lang="en-US" sz="2400" b="0" i="0" dirty="0">
              <a:solidFill>
                <a:srgbClr val="1A1A1A"/>
              </a:solidFill>
              <a:effectLst/>
              <a:latin typeface="Merriweather"/>
            </a:endParaRPr>
          </a:p>
          <a:p>
            <a:r>
              <a:rPr lang="en-IN" sz="2400" dirty="0"/>
              <a:t>Became familiar with web design and got to know how to implement theory into practise.</a:t>
            </a:r>
          </a:p>
          <a:p>
            <a:r>
              <a:rPr lang="en-US" sz="2400" dirty="0">
                <a:solidFill>
                  <a:srgbClr val="1A1A1A"/>
                </a:solidFill>
                <a:latin typeface="Merriweather"/>
              </a:rPr>
              <a:t>Learned how to use node packages inside JavaScript programs.</a:t>
            </a:r>
          </a:p>
          <a:p>
            <a:r>
              <a:rPr lang="en-US" sz="2400" dirty="0">
                <a:solidFill>
                  <a:srgbClr val="1A1A1A"/>
                </a:solidFill>
                <a:latin typeface="Merriweather"/>
              </a:rPr>
              <a:t>Learned how to scrap data with the help of CSS selectors to gain access to certain elements.</a:t>
            </a:r>
          </a:p>
          <a:p>
            <a:r>
              <a:rPr lang="en-US" sz="2400" dirty="0">
                <a:solidFill>
                  <a:srgbClr val="1A1A1A"/>
                </a:solidFill>
                <a:latin typeface="Merriweather"/>
              </a:rPr>
              <a:t>Lastly, I learned how to operate in GitHub that is creating repository, uploading files, committing changes and lastly hosting the project.</a:t>
            </a:r>
          </a:p>
          <a:p>
            <a:endParaRPr lang="en-US" sz="2400" b="0" i="0" dirty="0">
              <a:solidFill>
                <a:srgbClr val="1A1A1A"/>
              </a:solidFill>
              <a:effectLst/>
              <a:latin typeface="Merriweather"/>
            </a:endParaRPr>
          </a:p>
          <a:p>
            <a:endParaRPr lang="en-IN" dirty="0"/>
          </a:p>
        </p:txBody>
      </p:sp>
      <p:sp>
        <p:nvSpPr>
          <p:cNvPr id="4" name="Slide Number Placeholder 3">
            <a:extLst>
              <a:ext uri="{FF2B5EF4-FFF2-40B4-BE49-F238E27FC236}">
                <a16:creationId xmlns:a16="http://schemas.microsoft.com/office/drawing/2014/main" id="{68F30658-A87C-4648-8B74-B1A9A5AF929B}"/>
              </a:ext>
            </a:extLst>
          </p:cNvPr>
          <p:cNvSpPr>
            <a:spLocks noGrp="1"/>
          </p:cNvSpPr>
          <p:nvPr>
            <p:ph type="sldNum" sz="quarter" idx="12"/>
          </p:nvPr>
        </p:nvSpPr>
        <p:spPr/>
        <p:txBody>
          <a:bodyPr/>
          <a:lstStyle/>
          <a:p>
            <a:fld id="{97EF21DD-7F57-4ADF-B0CF-CBA7ECA44196}" type="slidenum">
              <a:rPr lang="en-IN" smtClean="0"/>
              <a:t>10</a:t>
            </a:fld>
            <a:endParaRPr lang="en-IN"/>
          </a:p>
        </p:txBody>
      </p:sp>
    </p:spTree>
    <p:extLst>
      <p:ext uri="{BB962C8B-B14F-4D97-AF65-F5344CB8AC3E}">
        <p14:creationId xmlns:p14="http://schemas.microsoft.com/office/powerpoint/2010/main" val="2310394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BFACD-E02E-4BF6-8A3B-475DC7244271}"/>
              </a:ext>
            </a:extLst>
          </p:cNvPr>
          <p:cNvSpPr>
            <a:spLocks noGrp="1"/>
          </p:cNvSpPr>
          <p:nvPr>
            <p:ph type="title"/>
          </p:nvPr>
        </p:nvSpPr>
        <p:spPr>
          <a:xfrm>
            <a:off x="838199" y="323273"/>
            <a:ext cx="10515600" cy="1025235"/>
          </a:xfrm>
        </p:spPr>
        <p:txBody>
          <a:bodyPr>
            <a:normAutofit/>
          </a:bodyPr>
          <a:lstStyle/>
          <a:p>
            <a:r>
              <a:rPr lang="en-US" dirty="0"/>
              <a:t>CERTIFICATE OF COMPLETION</a:t>
            </a:r>
            <a:endParaRPr lang="en-IN" dirty="0"/>
          </a:p>
        </p:txBody>
      </p:sp>
      <p:sp>
        <p:nvSpPr>
          <p:cNvPr id="4" name="Slide Number Placeholder 3">
            <a:extLst>
              <a:ext uri="{FF2B5EF4-FFF2-40B4-BE49-F238E27FC236}">
                <a16:creationId xmlns:a16="http://schemas.microsoft.com/office/drawing/2014/main" id="{17BBEF81-0FD4-4035-B4AD-ED467F165A7B}"/>
              </a:ext>
            </a:extLst>
          </p:cNvPr>
          <p:cNvSpPr>
            <a:spLocks noGrp="1"/>
          </p:cNvSpPr>
          <p:nvPr>
            <p:ph type="sldNum" sz="quarter" idx="12"/>
          </p:nvPr>
        </p:nvSpPr>
        <p:spPr/>
        <p:txBody>
          <a:bodyPr/>
          <a:lstStyle/>
          <a:p>
            <a:fld id="{97EF21DD-7F57-4ADF-B0CF-CBA7ECA44196}" type="slidenum">
              <a:rPr lang="en-IN" smtClean="0"/>
              <a:t>11</a:t>
            </a:fld>
            <a:endParaRPr lang="en-IN"/>
          </a:p>
        </p:txBody>
      </p:sp>
      <p:pic>
        <p:nvPicPr>
          <p:cNvPr id="5" name="Picture 4">
            <a:extLst>
              <a:ext uri="{FF2B5EF4-FFF2-40B4-BE49-F238E27FC236}">
                <a16:creationId xmlns:a16="http://schemas.microsoft.com/office/drawing/2014/main" id="{CF78FB4B-33E2-4F37-9345-3671C722438F}"/>
              </a:ext>
            </a:extLst>
          </p:cNvPr>
          <p:cNvPicPr/>
          <p:nvPr/>
        </p:nvPicPr>
        <p:blipFill>
          <a:blip r:embed="rId2"/>
          <a:stretch>
            <a:fillRect/>
          </a:stretch>
        </p:blipFill>
        <p:spPr>
          <a:xfrm>
            <a:off x="3484881" y="1487055"/>
            <a:ext cx="4984864" cy="4869295"/>
          </a:xfrm>
          <a:prstGeom prst="rect">
            <a:avLst/>
          </a:prstGeom>
        </p:spPr>
      </p:pic>
    </p:spTree>
    <p:extLst>
      <p:ext uri="{BB962C8B-B14F-4D97-AF65-F5344CB8AC3E}">
        <p14:creationId xmlns:p14="http://schemas.microsoft.com/office/powerpoint/2010/main" val="4231695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66AFC-D82F-4BDD-9F04-9DCDDE5C482A}"/>
              </a:ext>
            </a:extLst>
          </p:cNvPr>
          <p:cNvSpPr>
            <a:spLocks noGrp="1"/>
          </p:cNvSpPr>
          <p:nvPr>
            <p:ph type="title"/>
          </p:nvPr>
        </p:nvSpPr>
        <p:spPr>
          <a:xfrm>
            <a:off x="838200" y="365126"/>
            <a:ext cx="10515600" cy="826366"/>
          </a:xfrm>
        </p:spPr>
        <p:txBody>
          <a:bodyPr>
            <a:normAutofit/>
          </a:bodyPr>
          <a:lstStyle/>
          <a:p>
            <a:r>
              <a:rPr lang="en-US" dirty="0"/>
              <a:t>REFERENCES</a:t>
            </a:r>
            <a:endParaRPr lang="en-IN" dirty="0"/>
          </a:p>
        </p:txBody>
      </p:sp>
      <p:sp>
        <p:nvSpPr>
          <p:cNvPr id="3" name="Content Placeholder 2">
            <a:extLst>
              <a:ext uri="{FF2B5EF4-FFF2-40B4-BE49-F238E27FC236}">
                <a16:creationId xmlns:a16="http://schemas.microsoft.com/office/drawing/2014/main" id="{D5033282-7B46-42A0-A0AE-544889698125}"/>
              </a:ext>
            </a:extLst>
          </p:cNvPr>
          <p:cNvSpPr>
            <a:spLocks noGrp="1"/>
          </p:cNvSpPr>
          <p:nvPr>
            <p:ph idx="1"/>
          </p:nvPr>
        </p:nvSpPr>
        <p:spPr>
          <a:xfrm>
            <a:off x="838200" y="1265382"/>
            <a:ext cx="10515600" cy="5227492"/>
          </a:xfrm>
        </p:spPr>
        <p:txBody>
          <a:bodyPr>
            <a:normAutofit fontScale="55000" lnSpcReduction="20000"/>
          </a:bodyPr>
          <a:lstStyle/>
          <a:p>
            <a:pPr marL="0" indent="0">
              <a:lnSpc>
                <a:spcPct val="150000"/>
              </a:lnSpc>
              <a:buNone/>
            </a:pPr>
            <a:r>
              <a:rPr lang="en-US" sz="1800" dirty="0">
                <a:effectLst/>
                <a:latin typeface="Times New Roman" panose="02020603050405020304" pitchFamily="18" charset="0"/>
                <a:ea typeface="Times New Roman" panose="02020603050405020304" pitchFamily="18" charset="0"/>
              </a:rPr>
              <a:t>[1] 	</a:t>
            </a:r>
            <a:r>
              <a:rPr lang="en-US" sz="2300" dirty="0"/>
              <a:t>https://www.espncricinfo.com/series/ipl-2021-1249214 page on which the first request is made by request node package.</a:t>
            </a:r>
            <a:endParaRPr lang="en-IN" sz="2300" dirty="0"/>
          </a:p>
          <a:p>
            <a:pPr marL="0" indent="0">
              <a:lnSpc>
                <a:spcPct val="150000"/>
              </a:lnSpc>
              <a:buNone/>
            </a:pPr>
            <a:r>
              <a:rPr lang="en-IN" sz="2300" dirty="0"/>
              <a:t>[2] 	https://www.espncricinfo.com/series/ipl-2021-1249214/match-schedule-fixtures-and-results to make request for scorecards of all teams.</a:t>
            </a:r>
          </a:p>
          <a:p>
            <a:pPr marL="0" indent="0">
              <a:lnSpc>
                <a:spcPct val="150000"/>
              </a:lnSpc>
              <a:buNone/>
            </a:pPr>
            <a:r>
              <a:rPr lang="en-IN" sz="2300" dirty="0"/>
              <a:t>[3]	https://www.espncricinfo.com/series/ipl-2021-1249214/mumbai-indians-vs-royal-challengers-bangalore-1st-match-1254058/full-scorecard sample to access scorecard of all teams like this one.</a:t>
            </a:r>
          </a:p>
          <a:p>
            <a:pPr marL="0" indent="0">
              <a:lnSpc>
                <a:spcPct val="150000"/>
              </a:lnSpc>
              <a:buNone/>
            </a:pPr>
            <a:r>
              <a:rPr lang="en-IN" sz="2300" dirty="0"/>
              <a:t>[4]	https://www.espncricinfo.com/player/rohit-sharma-34102 sample to access all information of player.</a:t>
            </a:r>
          </a:p>
          <a:p>
            <a:pPr marL="0" indent="0">
              <a:lnSpc>
                <a:spcPct val="150000"/>
              </a:lnSpc>
              <a:buNone/>
            </a:pPr>
            <a:r>
              <a:rPr lang="en-IN" sz="2300" dirty="0"/>
              <a:t>[5]	https://nodejs.org/en/ to read and download node.</a:t>
            </a:r>
          </a:p>
          <a:p>
            <a:pPr marL="0" indent="0">
              <a:lnSpc>
                <a:spcPct val="150000"/>
              </a:lnSpc>
              <a:buNone/>
            </a:pPr>
            <a:r>
              <a:rPr lang="en-IN" sz="2300" dirty="0"/>
              <a:t>[6]	https://www.npmjs.com/package/request to read about request package which makes request to server to initiate scraping process.</a:t>
            </a:r>
          </a:p>
          <a:p>
            <a:pPr marL="0" indent="0">
              <a:lnSpc>
                <a:spcPct val="150000"/>
              </a:lnSpc>
              <a:buNone/>
            </a:pPr>
            <a:r>
              <a:rPr lang="en-IN" sz="2300" dirty="0"/>
              <a:t>[7]	https://www.npmjs.com/package/jsdom to read about JSDOM package which extracts data from the web page.</a:t>
            </a:r>
          </a:p>
          <a:p>
            <a:pPr marL="0" indent="0">
              <a:lnSpc>
                <a:spcPct val="150000"/>
              </a:lnSpc>
              <a:buNone/>
            </a:pPr>
            <a:r>
              <a:rPr lang="en-IN" sz="2300" dirty="0"/>
              <a:t>[8]	https://www.npmjs.com/package/xlsx to read about xlsx package which stores all data into excel spreadsheets in structured format.	</a:t>
            </a:r>
          </a:p>
          <a:p>
            <a:pPr marL="0" indent="0">
              <a:lnSpc>
                <a:spcPct val="150000"/>
              </a:lnSpc>
              <a:buNone/>
            </a:pPr>
            <a:r>
              <a:rPr lang="en-IN" sz="2300" dirty="0"/>
              <a:t>[9]	https://github.com/Accessed during the hosting phase and downloading process.</a:t>
            </a:r>
          </a:p>
          <a:p>
            <a:pPr marL="0" indent="0">
              <a:lnSpc>
                <a:spcPct val="150000"/>
              </a:lnSpc>
              <a:buNone/>
            </a:pPr>
            <a:r>
              <a:rPr lang="en-IN" sz="2300" dirty="0"/>
              <a:t>[10] 	https://code.visualstudio.com/docs for getting insights into some practices of visual studio code, the IDE used to create this project.</a:t>
            </a:r>
          </a:p>
          <a:p>
            <a:pPr marL="0" indent="0">
              <a:lnSpc>
                <a:spcPct val="150000"/>
              </a:lnSpc>
              <a:buNone/>
            </a:pPr>
            <a:r>
              <a:rPr lang="en-IN" sz="2300" dirty="0"/>
              <a:t>[11]	https://www.comparably.com/companies/github to get mission, vision and about us statements of the company GitHub.</a:t>
            </a:r>
          </a:p>
          <a:p>
            <a:pPr marL="0" indent="0">
              <a:lnSpc>
                <a:spcPct val="150000"/>
              </a:lnSpc>
              <a:buNone/>
            </a:pPr>
            <a:r>
              <a:rPr lang="en-IN" sz="2300" dirty="0"/>
              <a:t>[12]	https://www.geeksforgeeks.org/web-development/ accessed throughout the project to get help on various syntax.</a:t>
            </a:r>
          </a:p>
          <a:p>
            <a:pPr marL="0" indent="0">
              <a:buNone/>
            </a:pPr>
            <a:endParaRPr lang="en-IN" dirty="0"/>
          </a:p>
        </p:txBody>
      </p:sp>
      <p:sp>
        <p:nvSpPr>
          <p:cNvPr id="4" name="Slide Number Placeholder 3">
            <a:extLst>
              <a:ext uri="{FF2B5EF4-FFF2-40B4-BE49-F238E27FC236}">
                <a16:creationId xmlns:a16="http://schemas.microsoft.com/office/drawing/2014/main" id="{CC7C6669-EEC1-475E-BB0E-82D356814568}"/>
              </a:ext>
            </a:extLst>
          </p:cNvPr>
          <p:cNvSpPr>
            <a:spLocks noGrp="1"/>
          </p:cNvSpPr>
          <p:nvPr>
            <p:ph type="sldNum" sz="quarter" idx="12"/>
          </p:nvPr>
        </p:nvSpPr>
        <p:spPr/>
        <p:txBody>
          <a:bodyPr/>
          <a:lstStyle/>
          <a:p>
            <a:fld id="{97EF21DD-7F57-4ADF-B0CF-CBA7ECA44196}" type="slidenum">
              <a:rPr lang="en-IN" smtClean="0"/>
              <a:t>12</a:t>
            </a:fld>
            <a:endParaRPr lang="en-IN"/>
          </a:p>
        </p:txBody>
      </p:sp>
    </p:spTree>
    <p:extLst>
      <p:ext uri="{BB962C8B-B14F-4D97-AF65-F5344CB8AC3E}">
        <p14:creationId xmlns:p14="http://schemas.microsoft.com/office/powerpoint/2010/main" val="1492378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DE1842B-200C-413F-8D1B-1E528113EFF2}"/>
              </a:ext>
            </a:extLst>
          </p:cNvPr>
          <p:cNvSpPr>
            <a:spLocks noGrp="1"/>
          </p:cNvSpPr>
          <p:nvPr>
            <p:ph type="sldNum" sz="quarter" idx="12"/>
          </p:nvPr>
        </p:nvSpPr>
        <p:spPr/>
        <p:txBody>
          <a:bodyPr/>
          <a:lstStyle/>
          <a:p>
            <a:fld id="{97EF21DD-7F57-4ADF-B0CF-CBA7ECA44196}" type="slidenum">
              <a:rPr lang="en-IN" smtClean="0"/>
              <a:t>13</a:t>
            </a:fld>
            <a:endParaRPr lang="en-IN"/>
          </a:p>
        </p:txBody>
      </p:sp>
      <p:sp>
        <p:nvSpPr>
          <p:cNvPr id="5" name="Rectangle 4">
            <a:extLst>
              <a:ext uri="{FF2B5EF4-FFF2-40B4-BE49-F238E27FC236}">
                <a16:creationId xmlns:a16="http://schemas.microsoft.com/office/drawing/2014/main" id="{AA756BF9-83EC-4B00-9F4A-00BEFA04B624}"/>
              </a:ext>
            </a:extLst>
          </p:cNvPr>
          <p:cNvSpPr/>
          <p:nvPr/>
        </p:nvSpPr>
        <p:spPr>
          <a:xfrm>
            <a:off x="4514767" y="2967335"/>
            <a:ext cx="316246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3841019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F2839-90E7-4F40-8558-876DC949D2E1}"/>
              </a:ext>
            </a:extLst>
          </p:cNvPr>
          <p:cNvSpPr>
            <a:spLocks noGrp="1"/>
          </p:cNvSpPr>
          <p:nvPr>
            <p:ph type="title"/>
          </p:nvPr>
        </p:nvSpPr>
        <p:spPr>
          <a:xfrm>
            <a:off x="838200" y="522325"/>
            <a:ext cx="10515600" cy="1011092"/>
          </a:xfrm>
        </p:spPr>
        <p:txBody>
          <a:bodyPr>
            <a:normAutofit/>
          </a:bodyPr>
          <a:lstStyle/>
          <a:p>
            <a:pPr marL="0" indent="0">
              <a:buNone/>
            </a:pPr>
            <a:r>
              <a:rPr lang="en-US" dirty="0"/>
              <a:t>ABOUT THE COMPANY</a:t>
            </a:r>
            <a:endParaRPr lang="en-US" dirty="0">
              <a:latin typeface="+mj-lt"/>
            </a:endParaRPr>
          </a:p>
        </p:txBody>
      </p:sp>
      <p:sp>
        <p:nvSpPr>
          <p:cNvPr id="3" name="Content Placeholder 2">
            <a:extLst>
              <a:ext uri="{FF2B5EF4-FFF2-40B4-BE49-F238E27FC236}">
                <a16:creationId xmlns:a16="http://schemas.microsoft.com/office/drawing/2014/main" id="{7177A57C-0C08-4A15-A074-85E12C3BCBF6}"/>
              </a:ext>
            </a:extLst>
          </p:cNvPr>
          <p:cNvSpPr>
            <a:spLocks noGrp="1"/>
          </p:cNvSpPr>
          <p:nvPr>
            <p:ph idx="1"/>
          </p:nvPr>
        </p:nvSpPr>
        <p:spPr>
          <a:xfrm>
            <a:off x="838200" y="1773741"/>
            <a:ext cx="10515600" cy="3906621"/>
          </a:xfrm>
        </p:spPr>
        <p:txBody>
          <a:bodyPr>
            <a:normAutofit/>
          </a:bodyPr>
          <a:lstStyle/>
          <a:p>
            <a:pPr marL="0" indent="0">
              <a:buNone/>
            </a:pPr>
            <a:r>
              <a:rPr lang="en-US" dirty="0" err="1">
                <a:latin typeface="+mj-lt"/>
              </a:rPr>
              <a:t>Pepcoding</a:t>
            </a:r>
            <a:r>
              <a:rPr lang="en-US" dirty="0">
                <a:latin typeface="+mj-lt"/>
              </a:rPr>
              <a:t> Education Pvt. Ltd.:</a:t>
            </a:r>
          </a:p>
          <a:p>
            <a:pPr lvl="1"/>
            <a:endParaRPr lang="en-US" dirty="0">
              <a:latin typeface="+mj-lt"/>
            </a:endParaRPr>
          </a:p>
          <a:p>
            <a:pPr lvl="1"/>
            <a:r>
              <a:rPr lang="en-US" dirty="0">
                <a:latin typeface="+mj-lt"/>
              </a:rPr>
              <a:t>Vision</a:t>
            </a:r>
            <a:r>
              <a:rPr lang="en-US" sz="2000" dirty="0"/>
              <a:t>: </a:t>
            </a:r>
          </a:p>
          <a:p>
            <a:pPr marL="914400" lvl="2" indent="0">
              <a:buNone/>
            </a:pPr>
            <a:r>
              <a:rPr lang="en-US" sz="2000" dirty="0"/>
              <a:t>to bring in "The Great Indian Coding Renaissance". </a:t>
            </a:r>
          </a:p>
          <a:p>
            <a:pPr lvl="1"/>
            <a:endParaRPr lang="en-US" sz="2000" dirty="0"/>
          </a:p>
          <a:p>
            <a:pPr lvl="1"/>
            <a:r>
              <a:rPr lang="en-US" sz="2000" dirty="0" err="1"/>
              <a:t>Pepcoding</a:t>
            </a:r>
            <a:r>
              <a:rPr lang="en-US" sz="2000" dirty="0"/>
              <a:t>, founded in 2017 with the vision to bring in "The Great Indian Coding Renaissance". We </a:t>
            </a:r>
            <a:r>
              <a:rPr lang="en-US" sz="2000" dirty="0" err="1"/>
              <a:t>specialise</a:t>
            </a:r>
            <a:r>
              <a:rPr lang="en-US" sz="2000" dirty="0"/>
              <a:t> in teaching Data Structure &amp; Algorithms ,Web Development, Data Science ,CORE, CBSE, GATE &amp; Business Analytics and getting the best results out of these courses with more than 1000 placements in the past 2 years.</a:t>
            </a:r>
            <a:endParaRPr lang="en-IN" sz="2000" dirty="0"/>
          </a:p>
          <a:p>
            <a:endParaRPr lang="en-IN" sz="2400" dirty="0"/>
          </a:p>
        </p:txBody>
      </p:sp>
      <p:sp>
        <p:nvSpPr>
          <p:cNvPr id="5" name="Slide Number Placeholder 4">
            <a:extLst>
              <a:ext uri="{FF2B5EF4-FFF2-40B4-BE49-F238E27FC236}">
                <a16:creationId xmlns:a16="http://schemas.microsoft.com/office/drawing/2014/main" id="{F905B238-BA26-4082-B92B-1B2FDAB33138}"/>
              </a:ext>
            </a:extLst>
          </p:cNvPr>
          <p:cNvSpPr>
            <a:spLocks noGrp="1"/>
          </p:cNvSpPr>
          <p:nvPr>
            <p:ph type="sldNum" sz="quarter" idx="12"/>
          </p:nvPr>
        </p:nvSpPr>
        <p:spPr/>
        <p:txBody>
          <a:bodyPr/>
          <a:lstStyle/>
          <a:p>
            <a:fld id="{97EF21DD-7F57-4ADF-B0CF-CBA7ECA44196}" type="slidenum">
              <a:rPr lang="en-IN" smtClean="0"/>
              <a:t>2</a:t>
            </a:fld>
            <a:endParaRPr lang="en-IN"/>
          </a:p>
        </p:txBody>
      </p:sp>
    </p:spTree>
    <p:extLst>
      <p:ext uri="{BB962C8B-B14F-4D97-AF65-F5344CB8AC3E}">
        <p14:creationId xmlns:p14="http://schemas.microsoft.com/office/powerpoint/2010/main" val="789170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0CE9-C4E6-4C4F-8AB2-2174F2DE2A8F}"/>
              </a:ext>
            </a:extLst>
          </p:cNvPr>
          <p:cNvSpPr>
            <a:spLocks noGrp="1"/>
          </p:cNvSpPr>
          <p:nvPr>
            <p:ph type="title"/>
          </p:nvPr>
        </p:nvSpPr>
        <p:spPr>
          <a:xfrm>
            <a:off x="838200" y="365126"/>
            <a:ext cx="10515600" cy="927966"/>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99929015-C1FF-4AF6-9D5D-593AA322916F}"/>
              </a:ext>
            </a:extLst>
          </p:cNvPr>
          <p:cNvSpPr>
            <a:spLocks noGrp="1"/>
          </p:cNvSpPr>
          <p:nvPr>
            <p:ph idx="1"/>
          </p:nvPr>
        </p:nvSpPr>
        <p:spPr>
          <a:xfrm>
            <a:off x="838200" y="1437696"/>
            <a:ext cx="10515600" cy="4918653"/>
          </a:xfrm>
        </p:spPr>
        <p:txBody>
          <a:bodyPr>
            <a:normAutofit/>
          </a:bodyPr>
          <a:lstStyle/>
          <a:p>
            <a:r>
              <a:rPr lang="en-IN" sz="2600" dirty="0"/>
              <a:t>Internship duration: </a:t>
            </a:r>
            <a:r>
              <a:rPr lang="en-IN" sz="2200" dirty="0"/>
              <a:t>5 Months</a:t>
            </a:r>
            <a:r>
              <a:rPr lang="en-US" sz="2200" dirty="0"/>
              <a:t>(24</a:t>
            </a:r>
            <a:r>
              <a:rPr lang="en-US" sz="2200" baseline="30000" dirty="0"/>
              <a:t>th</a:t>
            </a:r>
            <a:r>
              <a:rPr lang="en-US" sz="2200" dirty="0"/>
              <a:t> March 2022 – 24</a:t>
            </a:r>
            <a:r>
              <a:rPr lang="en-US" sz="2200" baseline="30000" dirty="0"/>
              <a:t>th</a:t>
            </a:r>
            <a:r>
              <a:rPr lang="en-US" sz="2200" dirty="0"/>
              <a:t> August 2022) </a:t>
            </a:r>
            <a:r>
              <a:rPr lang="en-IN" sz="2200" dirty="0"/>
              <a:t>(Remote)</a:t>
            </a:r>
          </a:p>
          <a:p>
            <a:r>
              <a:rPr lang="en-IN" sz="2600" dirty="0"/>
              <a:t>Purpose of the project:</a:t>
            </a:r>
            <a:endParaRPr lang="en-US" sz="2200" dirty="0"/>
          </a:p>
          <a:p>
            <a:pPr lvl="1"/>
            <a:r>
              <a:rPr lang="en-US" sz="1800" dirty="0"/>
              <a:t>The purpose of the project is to scrap or extract data from EspnCricInfo.com </a:t>
            </a:r>
            <a:r>
              <a:rPr lang="pt-BR" sz="1800" dirty="0"/>
              <a:t>IPL 2021 page (URL: https://www.espncricinfo.com/series/ipl-2021-1249214) </a:t>
            </a:r>
            <a:r>
              <a:rPr lang="en-US" sz="1800" dirty="0"/>
              <a:t>and then convert this extracted data into structured format. The team names are stored as directories names and in each team directory their players information is stored in excel spreadsheet format which can be later used for multiple purposes like data analytics. </a:t>
            </a:r>
          </a:p>
          <a:p>
            <a:pPr algn="l"/>
            <a:r>
              <a:rPr lang="en-US" sz="2600" dirty="0"/>
              <a:t>Project Specifications: -</a:t>
            </a:r>
          </a:p>
          <a:p>
            <a:pPr lvl="1"/>
            <a:r>
              <a:rPr lang="en-US" sz="2000" dirty="0"/>
              <a:t>Languages used: JavaScript</a:t>
            </a:r>
          </a:p>
          <a:p>
            <a:pPr lvl="1"/>
            <a:r>
              <a:rPr lang="en-US" sz="2000" dirty="0"/>
              <a:t>IDE used: Visual Studio Code</a:t>
            </a:r>
          </a:p>
          <a:p>
            <a:pPr lvl="1"/>
            <a:r>
              <a:rPr lang="en-US" sz="2000" dirty="0"/>
              <a:t>Node Modules Used: request, JSDOM, xlsx</a:t>
            </a:r>
            <a:endParaRPr lang="en-IN" sz="2000" dirty="0"/>
          </a:p>
          <a:p>
            <a:pPr lvl="1"/>
            <a:r>
              <a:rPr lang="en-IN" sz="2000" dirty="0"/>
              <a:t>Hosted on: GitHub repository </a:t>
            </a:r>
          </a:p>
          <a:p>
            <a:pPr lvl="2">
              <a:buFont typeface="Wingdings" panose="05000000000000000000" pitchFamily="2" charset="2"/>
              <a:buChar char="Ø"/>
            </a:pPr>
            <a:r>
              <a:rPr lang="en-IN" sz="1800" dirty="0"/>
              <a:t>Link: “https://github.com/</a:t>
            </a:r>
            <a:r>
              <a:rPr lang="en-IN" sz="1800" dirty="0" err="1"/>
              <a:t>CODERXGursimran</a:t>
            </a:r>
            <a:r>
              <a:rPr lang="en-IN" sz="1800" dirty="0"/>
              <a:t>/ESPN-</a:t>
            </a:r>
            <a:r>
              <a:rPr lang="en-IN" sz="1800" dirty="0" err="1"/>
              <a:t>CricInfo</a:t>
            </a:r>
            <a:r>
              <a:rPr lang="en-IN" sz="1800" dirty="0"/>
              <a:t>-</a:t>
            </a:r>
            <a:r>
              <a:rPr lang="en-IN" sz="1800" dirty="0" err="1"/>
              <a:t>WebScrapper</a:t>
            </a:r>
            <a:r>
              <a:rPr lang="en-IN" sz="1800" dirty="0"/>
              <a:t>”</a:t>
            </a:r>
          </a:p>
          <a:p>
            <a:pPr lvl="2">
              <a:buFont typeface="Wingdings" panose="05000000000000000000" pitchFamily="2" charset="2"/>
              <a:buChar char="Ø"/>
            </a:pPr>
            <a:r>
              <a:rPr lang="en-IN" sz="1800" dirty="0"/>
              <a:t>Status: Active and Public</a:t>
            </a:r>
          </a:p>
          <a:p>
            <a:endParaRPr lang="en-IN" sz="2600" dirty="0"/>
          </a:p>
          <a:p>
            <a:pPr marL="0" indent="0">
              <a:buNone/>
            </a:pPr>
            <a:endParaRPr lang="en-IN" sz="2600" dirty="0"/>
          </a:p>
          <a:p>
            <a:pPr marL="0" indent="0">
              <a:buNone/>
            </a:pPr>
            <a:endParaRPr lang="en-IN" sz="2600" dirty="0"/>
          </a:p>
        </p:txBody>
      </p:sp>
      <p:sp>
        <p:nvSpPr>
          <p:cNvPr id="4" name="Slide Number Placeholder 3">
            <a:extLst>
              <a:ext uri="{FF2B5EF4-FFF2-40B4-BE49-F238E27FC236}">
                <a16:creationId xmlns:a16="http://schemas.microsoft.com/office/drawing/2014/main" id="{DFCA347B-CBA2-4A3B-8AB9-DE21ACA16ECD}"/>
              </a:ext>
            </a:extLst>
          </p:cNvPr>
          <p:cNvSpPr>
            <a:spLocks noGrp="1"/>
          </p:cNvSpPr>
          <p:nvPr>
            <p:ph type="sldNum" sz="quarter" idx="12"/>
          </p:nvPr>
        </p:nvSpPr>
        <p:spPr/>
        <p:txBody>
          <a:bodyPr/>
          <a:lstStyle/>
          <a:p>
            <a:fld id="{97EF21DD-7F57-4ADF-B0CF-CBA7ECA44196}" type="slidenum">
              <a:rPr lang="en-IN" smtClean="0"/>
              <a:t>3</a:t>
            </a:fld>
            <a:endParaRPr lang="en-IN"/>
          </a:p>
        </p:txBody>
      </p:sp>
    </p:spTree>
    <p:extLst>
      <p:ext uri="{BB962C8B-B14F-4D97-AF65-F5344CB8AC3E}">
        <p14:creationId xmlns:p14="http://schemas.microsoft.com/office/powerpoint/2010/main" val="446781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9E698-60A0-423D-91ED-16B5A7F2B2C2}"/>
              </a:ext>
            </a:extLst>
          </p:cNvPr>
          <p:cNvSpPr>
            <a:spLocks noGrp="1"/>
          </p:cNvSpPr>
          <p:nvPr>
            <p:ph type="title"/>
          </p:nvPr>
        </p:nvSpPr>
        <p:spPr>
          <a:xfrm>
            <a:off x="838200" y="365126"/>
            <a:ext cx="10515600" cy="872548"/>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589B366E-C4B3-4C24-8FC4-43007EBA7BB7}"/>
              </a:ext>
            </a:extLst>
          </p:cNvPr>
          <p:cNvSpPr>
            <a:spLocks noGrp="1"/>
          </p:cNvSpPr>
          <p:nvPr>
            <p:ph idx="1"/>
          </p:nvPr>
        </p:nvSpPr>
        <p:spPr>
          <a:xfrm>
            <a:off x="838200" y="1237674"/>
            <a:ext cx="10515600" cy="5375562"/>
          </a:xfrm>
        </p:spPr>
        <p:txBody>
          <a:bodyPr>
            <a:normAutofit/>
          </a:bodyPr>
          <a:lstStyle/>
          <a:p>
            <a:r>
              <a:rPr lang="en-US" sz="2000" dirty="0"/>
              <a:t>There are four JavaScript files driving the whole project: -</a:t>
            </a:r>
          </a:p>
          <a:p>
            <a:pPr lvl="1"/>
            <a:r>
              <a:rPr lang="en-US" sz="1800" dirty="0"/>
              <a:t>home.js:</a:t>
            </a:r>
          </a:p>
          <a:p>
            <a:pPr lvl="2"/>
            <a:r>
              <a:rPr lang="en-US" sz="1600" dirty="0"/>
              <a:t>The request module first sends the request to the ESPNCricInfo.com IPL 2021(URL: https://www.espncricinfo.com/series/ipl-2021-1249214) and as a response we get the IPL 2021 page. Then the second request is made to the CSS selector specified meaning button “view all results”. The page which is loaded acts as the input for the next script file “allMatchPage.js”.</a:t>
            </a:r>
          </a:p>
          <a:p>
            <a:pPr lvl="1"/>
            <a:r>
              <a:rPr lang="en-US" sz="1800" dirty="0"/>
              <a:t>allMatchPage.js:</a:t>
            </a:r>
          </a:p>
          <a:p>
            <a:pPr lvl="2"/>
            <a:r>
              <a:rPr lang="en-US" sz="1600" dirty="0"/>
              <a:t>This script accepts the output generated from “home.js” as an input. Then it sends a request to server requesting the scorecard of all the matches ever played during the whole season of IPL. Finally, it produces the output as all the scorecards of all the matches which acts as the input for the next script file “scorecard.js”.</a:t>
            </a:r>
          </a:p>
          <a:p>
            <a:pPr lvl="1"/>
            <a:r>
              <a:rPr lang="en-US" sz="1800" dirty="0"/>
              <a:t>scorecard.js:</a:t>
            </a:r>
          </a:p>
          <a:p>
            <a:pPr lvl="2"/>
            <a:r>
              <a:rPr lang="en-US" sz="1600" dirty="0"/>
              <a:t>This script file accepts the output generated from allMatchPage.js i.e., the scorecard, it scraps the data of all the batsman in both the tables and the helper.js file helps in structuring this unstructured data and lastly directories are created using </a:t>
            </a:r>
            <a:r>
              <a:rPr lang="en-US" sz="1600" dirty="0" err="1"/>
              <a:t>dataOrganizer</a:t>
            </a:r>
            <a:r>
              <a:rPr lang="en-US" sz="1600" dirty="0"/>
              <a:t> function. The </a:t>
            </a:r>
            <a:r>
              <a:rPr lang="en-US" sz="1600" dirty="0" err="1"/>
              <a:t>dataOrgainzer</a:t>
            </a:r>
            <a:r>
              <a:rPr lang="en-US" sz="1600" dirty="0"/>
              <a:t> function makes a directory by the name of team name and in each directory stores a file with the name of batsman who played at least one match during the whole season.</a:t>
            </a:r>
          </a:p>
          <a:p>
            <a:pPr lvl="1"/>
            <a:r>
              <a:rPr lang="en-US" sz="1800" dirty="0"/>
              <a:t>helper.js:</a:t>
            </a:r>
          </a:p>
          <a:p>
            <a:pPr lvl="2"/>
            <a:r>
              <a:rPr lang="en-US" sz="1600" dirty="0"/>
              <a:t>This file is helping to organize data into the excel spreadsheets by storing batsman name as the name of the excel spreadsheet which contains all the records of the batsman.</a:t>
            </a:r>
            <a:endParaRPr lang="en-US" sz="2800" dirty="0"/>
          </a:p>
        </p:txBody>
      </p:sp>
      <p:sp>
        <p:nvSpPr>
          <p:cNvPr id="4" name="Slide Number Placeholder 3">
            <a:extLst>
              <a:ext uri="{FF2B5EF4-FFF2-40B4-BE49-F238E27FC236}">
                <a16:creationId xmlns:a16="http://schemas.microsoft.com/office/drawing/2014/main" id="{34C9A861-A0E1-4CE9-9164-59E5A9899B04}"/>
              </a:ext>
            </a:extLst>
          </p:cNvPr>
          <p:cNvSpPr>
            <a:spLocks noGrp="1"/>
          </p:cNvSpPr>
          <p:nvPr>
            <p:ph type="sldNum" sz="quarter" idx="12"/>
          </p:nvPr>
        </p:nvSpPr>
        <p:spPr/>
        <p:txBody>
          <a:bodyPr/>
          <a:lstStyle/>
          <a:p>
            <a:fld id="{97EF21DD-7F57-4ADF-B0CF-CBA7ECA44196}" type="slidenum">
              <a:rPr lang="en-IN" smtClean="0"/>
              <a:t>4</a:t>
            </a:fld>
            <a:endParaRPr lang="en-IN"/>
          </a:p>
        </p:txBody>
      </p:sp>
    </p:spTree>
    <p:extLst>
      <p:ext uri="{BB962C8B-B14F-4D97-AF65-F5344CB8AC3E}">
        <p14:creationId xmlns:p14="http://schemas.microsoft.com/office/powerpoint/2010/main" val="1257135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CD617-0EDC-4CC6-AD56-023BEA0C3160}"/>
              </a:ext>
            </a:extLst>
          </p:cNvPr>
          <p:cNvSpPr>
            <a:spLocks noGrp="1"/>
          </p:cNvSpPr>
          <p:nvPr>
            <p:ph type="title"/>
          </p:nvPr>
        </p:nvSpPr>
        <p:spPr>
          <a:xfrm>
            <a:off x="838200" y="136526"/>
            <a:ext cx="10515600" cy="794500"/>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C6C8E093-3798-4C0D-8D5C-12D5F7F3C79C}"/>
              </a:ext>
            </a:extLst>
          </p:cNvPr>
          <p:cNvSpPr>
            <a:spLocks noGrp="1"/>
          </p:cNvSpPr>
          <p:nvPr>
            <p:ph idx="1"/>
          </p:nvPr>
        </p:nvSpPr>
        <p:spPr>
          <a:xfrm>
            <a:off x="838200" y="1020791"/>
            <a:ext cx="10515600" cy="5700683"/>
          </a:xfrm>
        </p:spPr>
        <p:txBody>
          <a:bodyPr>
            <a:normAutofit/>
          </a:bodyPr>
          <a:lstStyle/>
          <a:p>
            <a:r>
              <a:rPr lang="en-US" sz="2000" dirty="0"/>
              <a:t>Running the Script: -</a:t>
            </a:r>
          </a:p>
          <a:p>
            <a:pPr lvl="1"/>
            <a:r>
              <a:rPr lang="en-US" sz="1800" dirty="0"/>
              <a:t>Install VS Code IDE and NodeJS from any browser.</a:t>
            </a:r>
          </a:p>
          <a:p>
            <a:pPr lvl="1"/>
            <a:r>
              <a:rPr lang="en-US" sz="1800" dirty="0"/>
              <a:t>Open the directory in which all the files of the project are present.</a:t>
            </a:r>
          </a:p>
          <a:p>
            <a:pPr lvl="1"/>
            <a:r>
              <a:rPr lang="en-US" sz="1800" dirty="0"/>
              <a:t>Open an integrated Terminal and install the below dependencies using commands:</a:t>
            </a:r>
          </a:p>
          <a:p>
            <a:pPr lvl="2"/>
            <a:r>
              <a:rPr lang="en-US" sz="1600" dirty="0" err="1"/>
              <a:t>npm</a:t>
            </a:r>
            <a:r>
              <a:rPr lang="en-US" sz="1600" dirty="0"/>
              <a:t> install request</a:t>
            </a:r>
          </a:p>
          <a:p>
            <a:pPr lvl="2"/>
            <a:r>
              <a:rPr lang="en-US" sz="1600" dirty="0" err="1"/>
              <a:t>npm</a:t>
            </a:r>
            <a:r>
              <a:rPr lang="en-US" sz="1600" dirty="0"/>
              <a:t> install JSOM</a:t>
            </a:r>
          </a:p>
          <a:p>
            <a:pPr lvl="2"/>
            <a:r>
              <a:rPr lang="en-US" sz="1600" dirty="0" err="1"/>
              <a:t>npm</a:t>
            </a:r>
            <a:r>
              <a:rPr lang="en-US" sz="1600" dirty="0"/>
              <a:t> install xlsx</a:t>
            </a:r>
          </a:p>
          <a:p>
            <a:pPr lvl="1"/>
            <a:r>
              <a:rPr lang="en-US" sz="1800" dirty="0"/>
              <a:t>After installing, type: “node ./home.js” and the script will execute.</a:t>
            </a:r>
          </a:p>
          <a:p>
            <a:pPr>
              <a:lnSpc>
                <a:spcPct val="150000"/>
              </a:lnSpc>
              <a:spcBef>
                <a:spcPts val="445"/>
              </a:spcBef>
            </a:pPr>
            <a:r>
              <a:rPr lang="en-US" sz="2000" dirty="0"/>
              <a:t>Hosting on GitHub: -</a:t>
            </a:r>
            <a:endParaRPr lang="en-IN" sz="2000" dirty="0"/>
          </a:p>
          <a:p>
            <a:pPr marL="800100" lvl="1" indent="-342900">
              <a:lnSpc>
                <a:spcPct val="150000"/>
              </a:lnSpc>
              <a:spcBef>
                <a:spcPts val="445"/>
              </a:spcBef>
              <a:buFont typeface="+mj-lt"/>
              <a:buAutoNum type="arabicPeriod"/>
            </a:pPr>
            <a:r>
              <a:rPr lang="en-US" sz="1600" dirty="0"/>
              <a:t>Create a new Repository “</a:t>
            </a:r>
            <a:r>
              <a:rPr lang="en-IN" sz="1600" dirty="0"/>
              <a:t>https://github.com/CODERXGursimran/ESPN-CricInfo-WebScrapper</a:t>
            </a:r>
            <a:r>
              <a:rPr lang="en-US" sz="1600" dirty="0"/>
              <a:t>”</a:t>
            </a:r>
            <a:endParaRPr lang="en-IN" sz="1600" dirty="0"/>
          </a:p>
          <a:p>
            <a:pPr marL="800100" lvl="1" indent="-342900">
              <a:lnSpc>
                <a:spcPct val="150000"/>
              </a:lnSpc>
              <a:spcBef>
                <a:spcPts val="445"/>
              </a:spcBef>
              <a:buFont typeface="+mj-lt"/>
              <a:buAutoNum type="arabicPeriod"/>
            </a:pPr>
            <a:r>
              <a:rPr lang="en-US" sz="1600" dirty="0"/>
              <a:t>Upload all the files of the project that are part of the project through button “Add file” in the repository and commit the changes for every file uploaded.</a:t>
            </a:r>
          </a:p>
          <a:p>
            <a:pPr marL="800100" lvl="1" indent="-342900">
              <a:lnSpc>
                <a:spcPct val="150000"/>
              </a:lnSpc>
              <a:spcBef>
                <a:spcPts val="445"/>
              </a:spcBef>
              <a:buFont typeface="+mj-lt"/>
              <a:buAutoNum type="arabicPeriod"/>
            </a:pPr>
            <a:r>
              <a:rPr lang="en-US" sz="1600" dirty="0"/>
              <a:t>To install the project on local machine click on vertical buttons and download ZIP file. Later extract it and run the script as stated in the “running the script section”.</a:t>
            </a:r>
            <a:endParaRPr lang="en-IN" sz="1600" dirty="0"/>
          </a:p>
        </p:txBody>
      </p:sp>
      <p:sp>
        <p:nvSpPr>
          <p:cNvPr id="4" name="Slide Number Placeholder 3">
            <a:extLst>
              <a:ext uri="{FF2B5EF4-FFF2-40B4-BE49-F238E27FC236}">
                <a16:creationId xmlns:a16="http://schemas.microsoft.com/office/drawing/2014/main" id="{0BA66220-AA30-4A0C-B33D-37FDA93EC20E}"/>
              </a:ext>
            </a:extLst>
          </p:cNvPr>
          <p:cNvSpPr>
            <a:spLocks noGrp="1"/>
          </p:cNvSpPr>
          <p:nvPr>
            <p:ph type="sldNum" sz="quarter" idx="12"/>
          </p:nvPr>
        </p:nvSpPr>
        <p:spPr/>
        <p:txBody>
          <a:bodyPr/>
          <a:lstStyle/>
          <a:p>
            <a:fld id="{97EF21DD-7F57-4ADF-B0CF-CBA7ECA44196}" type="slidenum">
              <a:rPr lang="en-IN" smtClean="0"/>
              <a:t>5</a:t>
            </a:fld>
            <a:endParaRPr lang="en-IN"/>
          </a:p>
        </p:txBody>
      </p:sp>
    </p:spTree>
    <p:extLst>
      <p:ext uri="{BB962C8B-B14F-4D97-AF65-F5344CB8AC3E}">
        <p14:creationId xmlns:p14="http://schemas.microsoft.com/office/powerpoint/2010/main" val="4006536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FF007-1281-4B1B-953F-7725F1B4A792}"/>
              </a:ext>
            </a:extLst>
          </p:cNvPr>
          <p:cNvSpPr>
            <a:spLocks noGrp="1"/>
          </p:cNvSpPr>
          <p:nvPr>
            <p:ph type="title"/>
          </p:nvPr>
        </p:nvSpPr>
        <p:spPr>
          <a:xfrm>
            <a:off x="364837" y="136525"/>
            <a:ext cx="10515600" cy="964911"/>
          </a:xfrm>
        </p:spPr>
        <p:txBody>
          <a:bodyPr>
            <a:normAutofit/>
          </a:bodyPr>
          <a:lstStyle/>
          <a:p>
            <a:r>
              <a:rPr lang="en-US" dirty="0"/>
              <a:t>SCREENSHOTS OF PROJECT (1/4)</a:t>
            </a:r>
            <a:endParaRPr lang="en-IN" dirty="0"/>
          </a:p>
        </p:txBody>
      </p:sp>
      <p:sp>
        <p:nvSpPr>
          <p:cNvPr id="5" name="Slide Number Placeholder 4">
            <a:extLst>
              <a:ext uri="{FF2B5EF4-FFF2-40B4-BE49-F238E27FC236}">
                <a16:creationId xmlns:a16="http://schemas.microsoft.com/office/drawing/2014/main" id="{6CF93D31-B131-455E-9658-75485450FB82}"/>
              </a:ext>
            </a:extLst>
          </p:cNvPr>
          <p:cNvSpPr>
            <a:spLocks noGrp="1"/>
          </p:cNvSpPr>
          <p:nvPr>
            <p:ph type="sldNum" sz="quarter" idx="12"/>
          </p:nvPr>
        </p:nvSpPr>
        <p:spPr/>
        <p:txBody>
          <a:bodyPr/>
          <a:lstStyle/>
          <a:p>
            <a:fld id="{97EF21DD-7F57-4ADF-B0CF-CBA7ECA44196}" type="slidenum">
              <a:rPr lang="en-IN" smtClean="0"/>
              <a:t>6</a:t>
            </a:fld>
            <a:endParaRPr lang="en-IN"/>
          </a:p>
        </p:txBody>
      </p:sp>
      <p:pic>
        <p:nvPicPr>
          <p:cNvPr id="6" name="Picture 5">
            <a:extLst>
              <a:ext uri="{FF2B5EF4-FFF2-40B4-BE49-F238E27FC236}">
                <a16:creationId xmlns:a16="http://schemas.microsoft.com/office/drawing/2014/main" id="{7727F9B5-8193-4C46-B548-5F6A0B38EBB9}"/>
              </a:ext>
            </a:extLst>
          </p:cNvPr>
          <p:cNvPicPr/>
          <p:nvPr/>
        </p:nvPicPr>
        <p:blipFill>
          <a:blip r:embed="rId2"/>
          <a:stretch>
            <a:fillRect/>
          </a:stretch>
        </p:blipFill>
        <p:spPr>
          <a:xfrm>
            <a:off x="1459345" y="1101436"/>
            <a:ext cx="9264073" cy="5410200"/>
          </a:xfrm>
          <a:prstGeom prst="rect">
            <a:avLst/>
          </a:prstGeom>
        </p:spPr>
      </p:pic>
    </p:spTree>
    <p:extLst>
      <p:ext uri="{BB962C8B-B14F-4D97-AF65-F5344CB8AC3E}">
        <p14:creationId xmlns:p14="http://schemas.microsoft.com/office/powerpoint/2010/main" val="1683175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E753-C700-4E2B-B12C-552BB1DDD58F}"/>
              </a:ext>
            </a:extLst>
          </p:cNvPr>
          <p:cNvSpPr>
            <a:spLocks noGrp="1"/>
          </p:cNvSpPr>
          <p:nvPr>
            <p:ph type="title"/>
          </p:nvPr>
        </p:nvSpPr>
        <p:spPr>
          <a:xfrm>
            <a:off x="302491" y="189922"/>
            <a:ext cx="10515600" cy="759403"/>
          </a:xfrm>
        </p:spPr>
        <p:txBody>
          <a:bodyPr>
            <a:normAutofit/>
          </a:bodyPr>
          <a:lstStyle/>
          <a:p>
            <a:r>
              <a:rPr lang="en-US" dirty="0"/>
              <a:t>SCREENSHOTS OF PROJECT (2/4)</a:t>
            </a:r>
            <a:endParaRPr lang="en-IN" dirty="0"/>
          </a:p>
        </p:txBody>
      </p:sp>
      <p:sp>
        <p:nvSpPr>
          <p:cNvPr id="4" name="Slide Number Placeholder 3">
            <a:extLst>
              <a:ext uri="{FF2B5EF4-FFF2-40B4-BE49-F238E27FC236}">
                <a16:creationId xmlns:a16="http://schemas.microsoft.com/office/drawing/2014/main" id="{AA00E5AF-8F5E-4363-87BB-66C1E958B698}"/>
              </a:ext>
            </a:extLst>
          </p:cNvPr>
          <p:cNvSpPr>
            <a:spLocks noGrp="1"/>
          </p:cNvSpPr>
          <p:nvPr>
            <p:ph type="sldNum" sz="quarter" idx="12"/>
          </p:nvPr>
        </p:nvSpPr>
        <p:spPr/>
        <p:txBody>
          <a:bodyPr/>
          <a:lstStyle/>
          <a:p>
            <a:fld id="{97EF21DD-7F57-4ADF-B0CF-CBA7ECA44196}" type="slidenum">
              <a:rPr lang="en-IN" smtClean="0"/>
              <a:t>7</a:t>
            </a:fld>
            <a:endParaRPr lang="en-IN"/>
          </a:p>
        </p:txBody>
      </p:sp>
      <p:pic>
        <p:nvPicPr>
          <p:cNvPr id="5" name="Picture 4">
            <a:extLst>
              <a:ext uri="{FF2B5EF4-FFF2-40B4-BE49-F238E27FC236}">
                <a16:creationId xmlns:a16="http://schemas.microsoft.com/office/drawing/2014/main" id="{84B4A318-73A2-4A35-ACE6-D80470EA6355}"/>
              </a:ext>
            </a:extLst>
          </p:cNvPr>
          <p:cNvPicPr/>
          <p:nvPr/>
        </p:nvPicPr>
        <p:blipFill>
          <a:blip r:embed="rId2"/>
          <a:stretch>
            <a:fillRect/>
          </a:stretch>
        </p:blipFill>
        <p:spPr>
          <a:xfrm>
            <a:off x="593897" y="1159855"/>
            <a:ext cx="6998393" cy="345671"/>
          </a:xfrm>
          <a:prstGeom prst="rect">
            <a:avLst/>
          </a:prstGeom>
        </p:spPr>
      </p:pic>
      <p:pic>
        <p:nvPicPr>
          <p:cNvPr id="6" name="Picture 5">
            <a:extLst>
              <a:ext uri="{FF2B5EF4-FFF2-40B4-BE49-F238E27FC236}">
                <a16:creationId xmlns:a16="http://schemas.microsoft.com/office/drawing/2014/main" id="{7AC186A9-8C79-487E-B725-BCDCAD57B1D8}"/>
              </a:ext>
            </a:extLst>
          </p:cNvPr>
          <p:cNvPicPr/>
          <p:nvPr/>
        </p:nvPicPr>
        <p:blipFill>
          <a:blip r:embed="rId3"/>
          <a:stretch>
            <a:fillRect/>
          </a:stretch>
        </p:blipFill>
        <p:spPr>
          <a:xfrm>
            <a:off x="593896" y="1716056"/>
            <a:ext cx="3728721" cy="3484017"/>
          </a:xfrm>
          <a:prstGeom prst="rect">
            <a:avLst/>
          </a:prstGeom>
        </p:spPr>
      </p:pic>
      <p:pic>
        <p:nvPicPr>
          <p:cNvPr id="7" name="Picture 6">
            <a:extLst>
              <a:ext uri="{FF2B5EF4-FFF2-40B4-BE49-F238E27FC236}">
                <a16:creationId xmlns:a16="http://schemas.microsoft.com/office/drawing/2014/main" id="{6BEE9FC1-97B6-4113-9F82-442FED4AA9FA}"/>
              </a:ext>
            </a:extLst>
          </p:cNvPr>
          <p:cNvPicPr/>
          <p:nvPr/>
        </p:nvPicPr>
        <p:blipFill>
          <a:blip r:embed="rId4"/>
          <a:stretch>
            <a:fillRect/>
          </a:stretch>
        </p:blipFill>
        <p:spPr>
          <a:xfrm>
            <a:off x="4620953" y="1716056"/>
            <a:ext cx="6878320" cy="4594486"/>
          </a:xfrm>
          <a:prstGeom prst="rect">
            <a:avLst/>
          </a:prstGeom>
        </p:spPr>
      </p:pic>
    </p:spTree>
    <p:extLst>
      <p:ext uri="{BB962C8B-B14F-4D97-AF65-F5344CB8AC3E}">
        <p14:creationId xmlns:p14="http://schemas.microsoft.com/office/powerpoint/2010/main" val="726739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C7E04-19FA-4C60-A5CF-A6C2459C0E7A}"/>
              </a:ext>
            </a:extLst>
          </p:cNvPr>
          <p:cNvSpPr>
            <a:spLocks noGrp="1"/>
          </p:cNvSpPr>
          <p:nvPr>
            <p:ph type="title"/>
          </p:nvPr>
        </p:nvSpPr>
        <p:spPr>
          <a:xfrm>
            <a:off x="471516" y="200602"/>
            <a:ext cx="10515600" cy="588978"/>
          </a:xfrm>
        </p:spPr>
        <p:txBody>
          <a:bodyPr>
            <a:noAutofit/>
          </a:bodyPr>
          <a:lstStyle/>
          <a:p>
            <a:r>
              <a:rPr lang="en-US" dirty="0"/>
              <a:t>SCREENSHOTS OF PROJECT (3/4)</a:t>
            </a:r>
            <a:endParaRPr lang="en-IN" dirty="0"/>
          </a:p>
        </p:txBody>
      </p:sp>
      <p:sp>
        <p:nvSpPr>
          <p:cNvPr id="4" name="Slide Number Placeholder 3">
            <a:extLst>
              <a:ext uri="{FF2B5EF4-FFF2-40B4-BE49-F238E27FC236}">
                <a16:creationId xmlns:a16="http://schemas.microsoft.com/office/drawing/2014/main" id="{D74F1204-9D3C-4312-A10C-72ACA2B2EA4C}"/>
              </a:ext>
            </a:extLst>
          </p:cNvPr>
          <p:cNvSpPr>
            <a:spLocks noGrp="1"/>
          </p:cNvSpPr>
          <p:nvPr>
            <p:ph type="sldNum" sz="quarter" idx="12"/>
          </p:nvPr>
        </p:nvSpPr>
        <p:spPr/>
        <p:txBody>
          <a:bodyPr/>
          <a:lstStyle/>
          <a:p>
            <a:fld id="{97EF21DD-7F57-4ADF-B0CF-CBA7ECA44196}" type="slidenum">
              <a:rPr lang="en-IN" smtClean="0"/>
              <a:t>8</a:t>
            </a:fld>
            <a:endParaRPr lang="en-IN"/>
          </a:p>
        </p:txBody>
      </p:sp>
      <p:pic>
        <p:nvPicPr>
          <p:cNvPr id="7" name="Picture 6">
            <a:extLst>
              <a:ext uri="{FF2B5EF4-FFF2-40B4-BE49-F238E27FC236}">
                <a16:creationId xmlns:a16="http://schemas.microsoft.com/office/drawing/2014/main" id="{465C939A-924D-45A8-9B5D-E8BD72E5E007}"/>
              </a:ext>
            </a:extLst>
          </p:cNvPr>
          <p:cNvPicPr/>
          <p:nvPr/>
        </p:nvPicPr>
        <p:blipFill>
          <a:blip r:embed="rId2"/>
          <a:stretch>
            <a:fillRect/>
          </a:stretch>
        </p:blipFill>
        <p:spPr>
          <a:xfrm>
            <a:off x="464589" y="921182"/>
            <a:ext cx="6767484" cy="4509800"/>
          </a:xfrm>
          <a:prstGeom prst="rect">
            <a:avLst/>
          </a:prstGeom>
        </p:spPr>
      </p:pic>
      <p:pic>
        <p:nvPicPr>
          <p:cNvPr id="8" name="Picture 7">
            <a:extLst>
              <a:ext uri="{FF2B5EF4-FFF2-40B4-BE49-F238E27FC236}">
                <a16:creationId xmlns:a16="http://schemas.microsoft.com/office/drawing/2014/main" id="{866B1BB1-635B-4A8E-A9C3-FF69F637EF99}"/>
              </a:ext>
            </a:extLst>
          </p:cNvPr>
          <p:cNvPicPr/>
          <p:nvPr/>
        </p:nvPicPr>
        <p:blipFill>
          <a:blip r:embed="rId3"/>
          <a:stretch>
            <a:fillRect/>
          </a:stretch>
        </p:blipFill>
        <p:spPr>
          <a:xfrm>
            <a:off x="8117436" y="200602"/>
            <a:ext cx="3609975" cy="6520873"/>
          </a:xfrm>
          <a:prstGeom prst="rect">
            <a:avLst/>
          </a:prstGeom>
        </p:spPr>
      </p:pic>
    </p:spTree>
    <p:extLst>
      <p:ext uri="{BB962C8B-B14F-4D97-AF65-F5344CB8AC3E}">
        <p14:creationId xmlns:p14="http://schemas.microsoft.com/office/powerpoint/2010/main" val="3736439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834E8C-F1BE-4105-A31A-8FAD7DD5C887}"/>
              </a:ext>
            </a:extLst>
          </p:cNvPr>
          <p:cNvSpPr>
            <a:spLocks noGrp="1"/>
          </p:cNvSpPr>
          <p:nvPr>
            <p:ph type="sldNum" sz="quarter" idx="12"/>
          </p:nvPr>
        </p:nvSpPr>
        <p:spPr/>
        <p:txBody>
          <a:bodyPr/>
          <a:lstStyle/>
          <a:p>
            <a:fld id="{97EF21DD-7F57-4ADF-B0CF-CBA7ECA44196}" type="slidenum">
              <a:rPr lang="en-IN" smtClean="0"/>
              <a:t>9</a:t>
            </a:fld>
            <a:endParaRPr lang="en-IN"/>
          </a:p>
        </p:txBody>
      </p:sp>
      <p:sp>
        <p:nvSpPr>
          <p:cNvPr id="3" name="Title 1">
            <a:extLst>
              <a:ext uri="{FF2B5EF4-FFF2-40B4-BE49-F238E27FC236}">
                <a16:creationId xmlns:a16="http://schemas.microsoft.com/office/drawing/2014/main" id="{FF2A0C7C-DF22-4FCE-B644-28E1CC2A956E}"/>
              </a:ext>
            </a:extLst>
          </p:cNvPr>
          <p:cNvSpPr txBox="1">
            <a:spLocks/>
          </p:cNvSpPr>
          <p:nvPr/>
        </p:nvSpPr>
        <p:spPr>
          <a:xfrm>
            <a:off x="471516" y="200602"/>
            <a:ext cx="10515600" cy="58897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SCREENSHOTS OF PROJECT (4/4)</a:t>
            </a:r>
            <a:endParaRPr lang="en-IN" dirty="0"/>
          </a:p>
        </p:txBody>
      </p:sp>
      <p:pic>
        <p:nvPicPr>
          <p:cNvPr id="4" name="Picture 3">
            <a:extLst>
              <a:ext uri="{FF2B5EF4-FFF2-40B4-BE49-F238E27FC236}">
                <a16:creationId xmlns:a16="http://schemas.microsoft.com/office/drawing/2014/main" id="{D4D4EF62-47D1-42CA-B597-9A9A241E2AA1}"/>
              </a:ext>
            </a:extLst>
          </p:cNvPr>
          <p:cNvPicPr/>
          <p:nvPr/>
        </p:nvPicPr>
        <p:blipFill>
          <a:blip r:embed="rId2"/>
          <a:stretch>
            <a:fillRect/>
          </a:stretch>
        </p:blipFill>
        <p:spPr>
          <a:xfrm>
            <a:off x="471517" y="1182255"/>
            <a:ext cx="11295610" cy="4821380"/>
          </a:xfrm>
          <a:prstGeom prst="rect">
            <a:avLst/>
          </a:prstGeom>
        </p:spPr>
      </p:pic>
    </p:spTree>
    <p:extLst>
      <p:ext uri="{BB962C8B-B14F-4D97-AF65-F5344CB8AC3E}">
        <p14:creationId xmlns:p14="http://schemas.microsoft.com/office/powerpoint/2010/main" val="8812303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TotalTime>
  <Words>1180</Words>
  <Application>Microsoft Office PowerPoint</Application>
  <PresentationFormat>Widescreen</PresentationFormat>
  <Paragraphs>92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Merriweather</vt:lpstr>
      <vt:lpstr>Times New Roman</vt:lpstr>
      <vt:lpstr>Wingdings</vt:lpstr>
      <vt:lpstr>Office Theme</vt:lpstr>
      <vt:lpstr>PowerPoint Presentation</vt:lpstr>
      <vt:lpstr>ABOUT THE COMPANY</vt:lpstr>
      <vt:lpstr>INTRODUCTION</vt:lpstr>
      <vt:lpstr>INTRODUCTION</vt:lpstr>
      <vt:lpstr>INTRODUCTION</vt:lpstr>
      <vt:lpstr>SCREENSHOTS OF PROJECT (1/4)</vt:lpstr>
      <vt:lpstr>SCREENSHOTS OF PROJECT (2/4)</vt:lpstr>
      <vt:lpstr>SCREENSHOTS OF PROJECT (3/4)</vt:lpstr>
      <vt:lpstr>PowerPoint Presentation</vt:lpstr>
      <vt:lpstr>LEARNING OUTCOMES</vt:lpstr>
      <vt:lpstr>CERTIFICATE OF COMPLETION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Gursimranjit Singh</dc:creator>
  <cp:lastModifiedBy>Ashmeet Kaur</cp:lastModifiedBy>
  <cp:revision>43</cp:revision>
  <dcterms:created xsi:type="dcterms:W3CDTF">2022-01-03T14:52:02Z</dcterms:created>
  <dcterms:modified xsi:type="dcterms:W3CDTF">2023-01-11T15:12:47Z</dcterms:modified>
</cp:coreProperties>
</file>