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9"/>
  </p:notesMasterIdLst>
  <p:handoutMasterIdLst>
    <p:handoutMasterId r:id="rId10"/>
  </p:handoutMasterIdLst>
  <p:sldIdLst>
    <p:sldId id="304" r:id="rId2"/>
    <p:sldId id="328" r:id="rId3"/>
    <p:sldId id="335" r:id="rId4"/>
    <p:sldId id="336" r:id="rId5"/>
    <p:sldId id="351" r:id="rId6"/>
    <p:sldId id="339" r:id="rId7"/>
    <p:sldId id="350" r:id="rId8"/>
  </p:sldIdLst>
  <p:sldSz cx="9144000" cy="6858000" type="screen4x3"/>
  <p:notesSz cx="6858000" cy="9144000"/>
  <p:defaultTextStyle>
    <a:defPPr>
      <a:defRPr lang="es-AR"/>
    </a:defPPr>
    <a:lvl1pPr algn="l" rtl="0" eaLnBrk="0" fontAlgn="base" hangingPunct="0">
      <a:spcBef>
        <a:spcPct val="0"/>
      </a:spcBef>
      <a:spcAft>
        <a:spcPct val="0"/>
      </a:spcAft>
      <a:defRPr sz="32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Arial" panose="020B0604020202020204" pitchFamily="34" charset="0"/>
        <a:ea typeface="+mn-ea"/>
        <a:cs typeface="+mn-cs"/>
      </a:defRPr>
    </a:lvl5pPr>
    <a:lvl6pPr marL="2286000" algn="l" defTabSz="914400" rtl="0" eaLnBrk="1" latinLnBrk="0" hangingPunct="1">
      <a:defRPr sz="3200" kern="1200">
        <a:solidFill>
          <a:schemeClr val="tx1"/>
        </a:solidFill>
        <a:latin typeface="Arial" panose="020B0604020202020204" pitchFamily="34" charset="0"/>
        <a:ea typeface="+mn-ea"/>
        <a:cs typeface="+mn-cs"/>
      </a:defRPr>
    </a:lvl6pPr>
    <a:lvl7pPr marL="2743200" algn="l" defTabSz="914400" rtl="0" eaLnBrk="1" latinLnBrk="0" hangingPunct="1">
      <a:defRPr sz="3200" kern="1200">
        <a:solidFill>
          <a:schemeClr val="tx1"/>
        </a:solidFill>
        <a:latin typeface="Arial" panose="020B0604020202020204" pitchFamily="34" charset="0"/>
        <a:ea typeface="+mn-ea"/>
        <a:cs typeface="+mn-cs"/>
      </a:defRPr>
    </a:lvl7pPr>
    <a:lvl8pPr marL="3200400" algn="l" defTabSz="914400" rtl="0" eaLnBrk="1" latinLnBrk="0" hangingPunct="1">
      <a:defRPr sz="3200" kern="1200">
        <a:solidFill>
          <a:schemeClr val="tx1"/>
        </a:solidFill>
        <a:latin typeface="Arial" panose="020B0604020202020204" pitchFamily="34" charset="0"/>
        <a:ea typeface="+mn-ea"/>
        <a:cs typeface="+mn-cs"/>
      </a:defRPr>
    </a:lvl8pPr>
    <a:lvl9pPr marL="3657600" algn="l" defTabSz="914400" rtl="0" eaLnBrk="1" latinLnBrk="0" hangingPunct="1">
      <a:defRPr sz="32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8"/>
    <p:restoredTop sz="94660"/>
  </p:normalViewPr>
  <p:slideViewPr>
    <p:cSldViewPr>
      <p:cViewPr varScale="1">
        <p:scale>
          <a:sx n="74" d="100"/>
          <a:sy n="74" d="100"/>
        </p:scale>
        <p:origin x="85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50" d="100"/>
          <a:sy n="50" d="100"/>
        </p:scale>
        <p:origin x="-1182" y="192"/>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atin typeface="Arial" charset="0"/>
              </a:defRPr>
            </a:lvl1pPr>
          </a:lstStyle>
          <a:p>
            <a:pPr>
              <a:defRPr/>
            </a:pPr>
            <a:endParaRPr lang="es-AR"/>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atin typeface="Arial" charset="0"/>
              </a:defRPr>
            </a:lvl1pPr>
          </a:lstStyle>
          <a:p>
            <a:pPr>
              <a:defRPr/>
            </a:pPr>
            <a:endParaRPr lang="es-AR"/>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atin typeface="Arial" charset="0"/>
              </a:defRPr>
            </a:lvl1pPr>
          </a:lstStyle>
          <a:p>
            <a:pPr>
              <a:defRPr/>
            </a:pPr>
            <a:endParaRPr lang="es-AR"/>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smtClean="0"/>
            </a:lvl1pPr>
          </a:lstStyle>
          <a:p>
            <a:pPr>
              <a:defRPr/>
            </a:pPr>
            <a:fld id="{893A2897-D188-4033-A2BB-50BC30422ECC}" type="slidenum">
              <a:rPr lang="es-AR"/>
              <a:pPr>
                <a:defRPr/>
              </a:pPr>
              <a:t>‹Nº›</a:t>
            </a:fld>
            <a:endParaRPr lang="es-AR"/>
          </a:p>
        </p:txBody>
      </p:sp>
      <p:sp>
        <p:nvSpPr>
          <p:cNvPr id="3078" name="Rectangle 6"/>
          <p:cNvSpPr>
            <a:spLocks noChangeArrowheads="1"/>
          </p:cNvSpPr>
          <p:nvPr/>
        </p:nvSpPr>
        <p:spPr bwMode="auto">
          <a:xfrm>
            <a:off x="6080125" y="8809038"/>
            <a:ext cx="701675" cy="304800"/>
          </a:xfrm>
          <a:prstGeom prst="rect">
            <a:avLst/>
          </a:prstGeom>
          <a:noFill/>
          <a:ln w="9525">
            <a:noFill/>
            <a:miter lim="800000"/>
            <a:headEnd/>
            <a:tailEnd/>
          </a:ln>
          <a:effectLst/>
        </p:spPr>
        <p:txBody>
          <a:bodyPr lIns="92075" tIns="46038" rIns="92075" bIns="46038">
            <a:spAutoFit/>
          </a:bodyP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pPr algn="r">
              <a:defRPr/>
            </a:pPr>
            <a:fld id="{CFAC6267-F18B-496D-967E-A32A6A3EF02D}" type="slidenum">
              <a:rPr lang="es-AR" sz="1400" smtClean="0"/>
              <a:pPr algn="r">
                <a:defRPr/>
              </a:pPr>
              <a:t>‹Nº›</a:t>
            </a:fld>
            <a:endParaRPr lang="es-AR" sz="1400"/>
          </a:p>
        </p:txBody>
      </p:sp>
    </p:spTree>
    <p:extLst>
      <p:ext uri="{BB962C8B-B14F-4D97-AF65-F5344CB8AC3E}">
        <p14:creationId xmlns:p14="http://schemas.microsoft.com/office/powerpoint/2010/main" val="42447406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Times New Roman" pitchFamily="18" charset="0"/>
              </a:defRPr>
            </a:lvl1pPr>
          </a:lstStyle>
          <a:p>
            <a:pPr>
              <a:defRPr/>
            </a:pPr>
            <a:endParaRPr lang="es-AR"/>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Times New Roman" pitchFamily="18" charset="0"/>
              </a:defRPr>
            </a:lvl1pPr>
          </a:lstStyle>
          <a:p>
            <a:pPr>
              <a:defRPr/>
            </a:pPr>
            <a:endParaRPr lang="es-AR"/>
          </a:p>
        </p:txBody>
      </p:sp>
      <p:sp>
        <p:nvSpPr>
          <p:cNvPr id="2052" name="Rectangle 4"/>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Times New Roman" pitchFamily="18" charset="0"/>
              </a:defRPr>
            </a:lvl1pPr>
          </a:lstStyle>
          <a:p>
            <a:pPr>
              <a:defRPr/>
            </a:pPr>
            <a:endParaRPr lang="es-AR"/>
          </a:p>
        </p:txBody>
      </p:sp>
      <p:sp>
        <p:nvSpPr>
          <p:cNvPr id="2053" name="Rectangle 5"/>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smtClean="0">
                <a:latin typeface="Times New Roman" panose="02020603050405020304" pitchFamily="18" charset="0"/>
              </a:defRPr>
            </a:lvl1pPr>
          </a:lstStyle>
          <a:p>
            <a:pPr>
              <a:defRPr/>
            </a:pPr>
            <a:fld id="{C94B3B8D-EDA2-4644-A9D6-FCA54721F28E}" type="slidenum">
              <a:rPr lang="es-AR"/>
              <a:pPr>
                <a:defRPr/>
              </a:pPr>
              <a:t>‹Nº›</a:t>
            </a:fld>
            <a:endParaRPr lang="es-AR"/>
          </a:p>
        </p:txBody>
      </p:sp>
      <p:sp>
        <p:nvSpPr>
          <p:cNvPr id="2054" name="Rectangle 6"/>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s-AR" noProof="0"/>
              <a:t>Click to edit Master text styles</a:t>
            </a:r>
          </a:p>
          <a:p>
            <a:pPr lvl="1"/>
            <a:r>
              <a:rPr lang="es-AR" noProof="0"/>
              <a:t>Second level</a:t>
            </a:r>
          </a:p>
          <a:p>
            <a:pPr lvl="2"/>
            <a:r>
              <a:rPr lang="es-AR" noProof="0"/>
              <a:t>Third level</a:t>
            </a:r>
          </a:p>
          <a:p>
            <a:pPr lvl="3"/>
            <a:r>
              <a:rPr lang="es-AR" noProof="0"/>
              <a:t>Fourth level</a:t>
            </a:r>
          </a:p>
          <a:p>
            <a:pPr lvl="4"/>
            <a:r>
              <a:rPr lang="es-AR" noProof="0"/>
              <a:t>Fifth level</a:t>
            </a:r>
          </a:p>
        </p:txBody>
      </p:sp>
      <p:sp>
        <p:nvSpPr>
          <p:cNvPr id="2055" name="Rectangle 7"/>
          <p:cNvSpPr>
            <a:spLocks noGrp="1" noRot="1" noChangeAspect="1" noChangeArrowheads="1" noTextEdit="1"/>
          </p:cNvSpPr>
          <p:nvPr>
            <p:ph type="sldImg" idx="2"/>
          </p:nvPr>
        </p:nvSpPr>
        <p:spPr bwMode="auto">
          <a:xfrm>
            <a:off x="1143000" y="687388"/>
            <a:ext cx="4572000"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4811554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3200">
                <a:solidFill>
                  <a:schemeClr val="tx1"/>
                </a:solidFill>
                <a:latin typeface="Arial" panose="020B0604020202020204" pitchFamily="34" charset="0"/>
              </a:defRPr>
            </a:lvl1pPr>
            <a:lvl2pPr marL="742950" indent="-285750" defTabSz="762000">
              <a:defRPr sz="3200">
                <a:solidFill>
                  <a:schemeClr val="tx1"/>
                </a:solidFill>
                <a:latin typeface="Arial" panose="020B0604020202020204" pitchFamily="34" charset="0"/>
              </a:defRPr>
            </a:lvl2pPr>
            <a:lvl3pPr marL="1143000" indent="-228600" defTabSz="762000">
              <a:defRPr sz="3200">
                <a:solidFill>
                  <a:schemeClr val="tx1"/>
                </a:solidFill>
                <a:latin typeface="Arial" panose="020B0604020202020204" pitchFamily="34" charset="0"/>
              </a:defRPr>
            </a:lvl3pPr>
            <a:lvl4pPr marL="1600200" indent="-228600" defTabSz="762000">
              <a:defRPr sz="3200">
                <a:solidFill>
                  <a:schemeClr val="tx1"/>
                </a:solidFill>
                <a:latin typeface="Arial" panose="020B0604020202020204" pitchFamily="34" charset="0"/>
              </a:defRPr>
            </a:lvl4pPr>
            <a:lvl5pPr marL="2057400" indent="-228600" defTabSz="762000">
              <a:defRPr sz="32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200">
                <a:solidFill>
                  <a:schemeClr val="tx1"/>
                </a:solidFill>
                <a:latin typeface="Arial" panose="020B0604020202020204" pitchFamily="34" charset="0"/>
              </a:defRPr>
            </a:lvl9pPr>
          </a:lstStyle>
          <a:p>
            <a:fld id="{0D973800-979A-4F5C-AE45-FD6F09AF1106}" type="slidenum">
              <a:rPr lang="es-AR" sz="1000">
                <a:latin typeface="Times New Roman" panose="02020603050405020304" pitchFamily="18" charset="0"/>
              </a:rPr>
              <a:pPr/>
              <a:t>1</a:t>
            </a:fld>
            <a:endParaRPr lang="es-AR" sz="1000">
              <a:latin typeface="Times New Roman" panose="02020603050405020304" pitchFamily="18" charset="0"/>
            </a:endParaRPr>
          </a:p>
        </p:txBody>
      </p:sp>
      <p:sp>
        <p:nvSpPr>
          <p:cNvPr id="5123" name="Rectangle 2"/>
          <p:cNvSpPr>
            <a:spLocks noGrp="1" noRot="1" noChangeAspect="1" noChangeArrowheads="1" noTextEdit="1"/>
          </p:cNvSpPr>
          <p:nvPr>
            <p:ph type="sldImg"/>
          </p:nvPr>
        </p:nvSpPr>
        <p:spPr>
          <a:xfrm>
            <a:off x="1144588" y="687388"/>
            <a:ext cx="4568825" cy="3425825"/>
          </a:xfrm>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p>
        </p:txBody>
      </p:sp>
    </p:spTree>
    <p:extLst>
      <p:ext uri="{BB962C8B-B14F-4D97-AF65-F5344CB8AC3E}">
        <p14:creationId xmlns:p14="http://schemas.microsoft.com/office/powerpoint/2010/main" val="3897891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3200">
                <a:solidFill>
                  <a:schemeClr val="tx1"/>
                </a:solidFill>
                <a:latin typeface="Arial" panose="020B0604020202020204" pitchFamily="34" charset="0"/>
              </a:defRPr>
            </a:lvl1pPr>
            <a:lvl2pPr marL="742950" indent="-285750" defTabSz="762000">
              <a:defRPr sz="3200">
                <a:solidFill>
                  <a:schemeClr val="tx1"/>
                </a:solidFill>
                <a:latin typeface="Arial" panose="020B0604020202020204" pitchFamily="34" charset="0"/>
              </a:defRPr>
            </a:lvl2pPr>
            <a:lvl3pPr marL="1143000" indent="-228600" defTabSz="762000">
              <a:defRPr sz="3200">
                <a:solidFill>
                  <a:schemeClr val="tx1"/>
                </a:solidFill>
                <a:latin typeface="Arial" panose="020B0604020202020204" pitchFamily="34" charset="0"/>
              </a:defRPr>
            </a:lvl3pPr>
            <a:lvl4pPr marL="1600200" indent="-228600" defTabSz="762000">
              <a:defRPr sz="3200">
                <a:solidFill>
                  <a:schemeClr val="tx1"/>
                </a:solidFill>
                <a:latin typeface="Arial" panose="020B0604020202020204" pitchFamily="34" charset="0"/>
              </a:defRPr>
            </a:lvl4pPr>
            <a:lvl5pPr marL="2057400" indent="-228600" defTabSz="762000">
              <a:defRPr sz="32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200">
                <a:solidFill>
                  <a:schemeClr val="tx1"/>
                </a:solidFill>
                <a:latin typeface="Arial" panose="020B0604020202020204" pitchFamily="34" charset="0"/>
              </a:defRPr>
            </a:lvl9pPr>
          </a:lstStyle>
          <a:p>
            <a:fld id="{483DEA16-70F7-42B2-A16B-C457E5932C38}" type="slidenum">
              <a:rPr lang="es-AR" sz="1000">
                <a:latin typeface="Times New Roman" panose="02020603050405020304" pitchFamily="18" charset="0"/>
              </a:rPr>
              <a:pPr/>
              <a:t>2</a:t>
            </a:fld>
            <a:endParaRPr lang="es-AR" sz="1000">
              <a:latin typeface="Times New Roman" panose="02020603050405020304" pitchFamily="18" charset="0"/>
            </a:endParaRPr>
          </a:p>
        </p:txBody>
      </p:sp>
      <p:sp>
        <p:nvSpPr>
          <p:cNvPr id="1126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s-AR" sz="1600">
                <a:latin typeface="Arial" panose="020B0604020202020204" pitchFamily="34" charset="0"/>
              </a:rPr>
              <a:t>La documentación de los requerimientos es una actividad que resulta en lo que tradicionalmente se llama </a:t>
            </a:r>
            <a:r>
              <a:rPr lang="es-AR" sz="1600" b="1">
                <a:latin typeface="Arial" panose="020B0604020202020204" pitchFamily="34" charset="0"/>
              </a:rPr>
              <a:t>especificación de requerimientos</a:t>
            </a:r>
            <a:endParaRPr lang="es-AR" sz="1600">
              <a:latin typeface="Arial" panose="020B0604020202020204" pitchFamily="34" charset="0"/>
            </a:endParaRPr>
          </a:p>
          <a:p>
            <a:pPr>
              <a:spcBef>
                <a:spcPct val="0"/>
              </a:spcBef>
            </a:pPr>
            <a:r>
              <a:rPr lang="es-AR" sz="1600" b="1">
                <a:latin typeface="Arial" panose="020B0604020202020204" pitchFamily="34" charset="0"/>
              </a:rPr>
              <a:t>Razones para desarrollar una SRS</a:t>
            </a:r>
            <a:r>
              <a:rPr lang="es-AR" sz="1600">
                <a:latin typeface="Arial" panose="020B0604020202020204" pitchFamily="34" charset="0"/>
              </a:rPr>
              <a:t>:</a:t>
            </a:r>
          </a:p>
          <a:p>
            <a:pPr>
              <a:spcBef>
                <a:spcPct val="0"/>
              </a:spcBef>
            </a:pPr>
            <a:r>
              <a:rPr lang="es-AR" sz="1600" b="1">
                <a:latin typeface="Arial" panose="020B0604020202020204" pitchFamily="34" charset="0"/>
              </a:rPr>
              <a:t>1</a:t>
            </a:r>
            <a:r>
              <a:rPr lang="es-AR" sz="1600">
                <a:latin typeface="Arial" panose="020B0604020202020204" pitchFamily="34" charset="0"/>
              </a:rPr>
              <a:t>. Punto focal para </a:t>
            </a:r>
            <a:r>
              <a:rPr lang="es-AR" sz="1600" b="1">
                <a:latin typeface="Arial" panose="020B0604020202020204" pitchFamily="34" charset="0"/>
              </a:rPr>
              <a:t>comunicarse</a:t>
            </a:r>
            <a:r>
              <a:rPr lang="es-AR" sz="1600">
                <a:latin typeface="Arial" panose="020B0604020202020204" pitchFamily="34" charset="0"/>
              </a:rPr>
              <a:t> acerca de:</a:t>
            </a:r>
          </a:p>
          <a:p>
            <a:pPr lvl="1">
              <a:spcBef>
                <a:spcPct val="0"/>
              </a:spcBef>
            </a:pPr>
            <a:r>
              <a:rPr lang="es-AR" sz="1600">
                <a:latin typeface="Arial" panose="020B0604020202020204" pitchFamily="34" charset="0"/>
              </a:rPr>
              <a:t>· la comprensión del dominio</a:t>
            </a:r>
          </a:p>
          <a:p>
            <a:pPr lvl="1">
              <a:spcBef>
                <a:spcPct val="0"/>
              </a:spcBef>
            </a:pPr>
            <a:r>
              <a:rPr lang="es-AR" sz="1600">
                <a:latin typeface="Arial" panose="020B0604020202020204" pitchFamily="34" charset="0"/>
              </a:rPr>
              <a:t>· el negocio</a:t>
            </a:r>
          </a:p>
          <a:p>
            <a:pPr lvl="1">
              <a:spcBef>
                <a:spcPct val="0"/>
              </a:spcBef>
            </a:pPr>
            <a:r>
              <a:rPr lang="es-AR" sz="1600">
                <a:latin typeface="Arial" panose="020B0604020202020204" pitchFamily="34" charset="0"/>
              </a:rPr>
              <a:t>· el sistema</a:t>
            </a:r>
          </a:p>
          <a:p>
            <a:pPr>
              <a:spcBef>
                <a:spcPct val="0"/>
              </a:spcBef>
            </a:pPr>
            <a:r>
              <a:rPr lang="es-AR" sz="1600">
                <a:latin typeface="Arial" panose="020B0604020202020204" pitchFamily="34" charset="0"/>
              </a:rPr>
              <a:t>Es la meta de un enfoque sistemático, con la SR desarrollado con algún lenguaje para representar el contenido de la aplicación</a:t>
            </a:r>
          </a:p>
          <a:p>
            <a:pPr>
              <a:spcBef>
                <a:spcPct val="0"/>
              </a:spcBef>
            </a:pPr>
            <a:r>
              <a:rPr lang="es-AR" sz="1600" b="1">
                <a:latin typeface="Arial" panose="020B0604020202020204" pitchFamily="34" charset="0"/>
              </a:rPr>
              <a:t>2</a:t>
            </a:r>
            <a:r>
              <a:rPr lang="es-AR" sz="1600">
                <a:latin typeface="Arial" panose="020B0604020202020204" pitchFamily="34" charset="0"/>
              </a:rPr>
              <a:t>. Parte de un </a:t>
            </a:r>
            <a:r>
              <a:rPr lang="es-AR" sz="1600" b="1">
                <a:latin typeface="Arial" panose="020B0604020202020204" pitchFamily="34" charset="0"/>
              </a:rPr>
              <a:t>acuerdo contractual</a:t>
            </a:r>
            <a:r>
              <a:rPr lang="es-AR" sz="1600">
                <a:latin typeface="Arial" panose="020B0604020202020204" pitchFamily="34" charset="0"/>
              </a:rPr>
              <a:t>, lo que es especialmente importante cuando se trata de desarrollar para el mercado</a:t>
            </a:r>
          </a:p>
          <a:p>
            <a:pPr>
              <a:spcBef>
                <a:spcPct val="0"/>
              </a:spcBef>
            </a:pPr>
            <a:r>
              <a:rPr lang="es-AR" sz="1600" b="1">
                <a:latin typeface="Arial" panose="020B0604020202020204" pitchFamily="34" charset="0"/>
              </a:rPr>
              <a:t>3</a:t>
            </a:r>
            <a:r>
              <a:rPr lang="es-AR" sz="1600">
                <a:latin typeface="Arial" panose="020B0604020202020204" pitchFamily="34" charset="0"/>
              </a:rPr>
              <a:t>. Puede usarse para evaluar el producto final y jugar un papel clave en el </a:t>
            </a:r>
            <a:r>
              <a:rPr lang="es-AR" sz="1600" b="1">
                <a:latin typeface="Arial" panose="020B0604020202020204" pitchFamily="34" charset="0"/>
              </a:rPr>
              <a:t>testeo</a:t>
            </a:r>
            <a:endParaRPr lang="es-AR" sz="1600">
              <a:latin typeface="Arial" panose="020B0604020202020204" pitchFamily="34" charset="0"/>
            </a:endParaRPr>
          </a:p>
          <a:p>
            <a:pPr>
              <a:spcBef>
                <a:spcPct val="0"/>
              </a:spcBef>
            </a:pPr>
            <a:endParaRPr lang="es-AR" sz="1600">
              <a:latin typeface="Arial" panose="020B0604020202020204" pitchFamily="34" charset="0"/>
            </a:endParaRPr>
          </a:p>
        </p:txBody>
      </p:sp>
      <p:sp>
        <p:nvSpPr>
          <p:cNvPr id="11268" name="Rectangle 3"/>
          <p:cNvSpPr>
            <a:spLocks noGrp="1" noRot="1" noChangeAspect="1" noChangeArrowheads="1" noTextEdit="1"/>
          </p:cNvSpPr>
          <p:nvPr>
            <p:ph type="sldImg"/>
          </p:nvPr>
        </p:nvSpPr>
        <p:spPr>
          <a:xfrm>
            <a:off x="1144588" y="687388"/>
            <a:ext cx="4568825" cy="3425825"/>
          </a:xfrm>
          <a:ln cap="flat"/>
        </p:spPr>
      </p:sp>
    </p:spTree>
    <p:extLst>
      <p:ext uri="{BB962C8B-B14F-4D97-AF65-F5344CB8AC3E}">
        <p14:creationId xmlns:p14="http://schemas.microsoft.com/office/powerpoint/2010/main" val="1553376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687388"/>
            <a:ext cx="4568825" cy="3425825"/>
          </a:xfrm>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B79638AA-D625-4828-863C-EFAEDA17D11C}" type="slidenum">
              <a:rPr lang="es-ES" smtClean="0"/>
              <a:pPr/>
              <a:t>3</a:t>
            </a:fld>
            <a:endParaRPr lang="es-ES"/>
          </a:p>
        </p:txBody>
      </p:sp>
    </p:spTree>
    <p:extLst>
      <p:ext uri="{BB962C8B-B14F-4D97-AF65-F5344CB8AC3E}">
        <p14:creationId xmlns:p14="http://schemas.microsoft.com/office/powerpoint/2010/main" val="2060740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AR"/>
          </a:p>
        </p:txBody>
      </p:sp>
      <p:sp>
        <p:nvSpPr>
          <p:cNvPr id="4" name="Rectangle 2"/>
          <p:cNvSpPr>
            <a:spLocks noGrp="1" noChangeArrowheads="1"/>
          </p:cNvSpPr>
          <p:nvPr>
            <p:ph type="dt" sz="half" idx="10"/>
          </p:nvPr>
        </p:nvSpPr>
        <p:spPr>
          <a:ln/>
        </p:spPr>
        <p:txBody>
          <a:bodyPr/>
          <a:lstStyle>
            <a:lvl1pPr>
              <a:defRPr/>
            </a:lvl1pPr>
          </a:lstStyle>
          <a:p>
            <a:pPr>
              <a:defRPr/>
            </a:pPr>
            <a:endParaRPr lang="es-AR"/>
          </a:p>
        </p:txBody>
      </p:sp>
      <p:sp>
        <p:nvSpPr>
          <p:cNvPr id="5" name="Rectangle 3"/>
          <p:cNvSpPr>
            <a:spLocks noGrp="1" noChangeArrowheads="1"/>
          </p:cNvSpPr>
          <p:nvPr>
            <p:ph type="ftr" sz="quarter" idx="11"/>
          </p:nvPr>
        </p:nvSpPr>
        <p:spPr>
          <a:ln/>
        </p:spPr>
        <p:txBody>
          <a:bodyPr/>
          <a:lstStyle>
            <a:lvl1pPr>
              <a:defRPr/>
            </a:lvl1pPr>
          </a:lstStyle>
          <a:p>
            <a:pPr>
              <a:defRPr/>
            </a:pPr>
            <a:r>
              <a:rPr lang="es-AR"/>
              <a:t>Mag. Mario G. Oloriz</a:t>
            </a:r>
          </a:p>
        </p:txBody>
      </p:sp>
      <p:sp>
        <p:nvSpPr>
          <p:cNvPr id="6" name="Rectangle 4"/>
          <p:cNvSpPr>
            <a:spLocks noGrp="1" noChangeArrowheads="1"/>
          </p:cNvSpPr>
          <p:nvPr>
            <p:ph type="sldNum" sz="quarter" idx="12"/>
          </p:nvPr>
        </p:nvSpPr>
        <p:spPr>
          <a:ln/>
        </p:spPr>
        <p:txBody>
          <a:bodyPr/>
          <a:lstStyle>
            <a:lvl1pPr>
              <a:defRPr/>
            </a:lvl1pPr>
          </a:lstStyle>
          <a:p>
            <a:pPr>
              <a:defRPr/>
            </a:pPr>
            <a:fld id="{485CAD97-E44B-410A-8957-6BFECE965ECF}" type="slidenum">
              <a:rPr lang="es-AR"/>
              <a:pPr>
                <a:defRPr/>
              </a:pPr>
              <a:t>‹Nº›</a:t>
            </a:fld>
            <a:endParaRPr lang="es-AR"/>
          </a:p>
        </p:txBody>
      </p:sp>
    </p:spTree>
    <p:extLst>
      <p:ext uri="{BB962C8B-B14F-4D97-AF65-F5344CB8AC3E}">
        <p14:creationId xmlns:p14="http://schemas.microsoft.com/office/powerpoint/2010/main" val="1062586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2"/>
          <p:cNvSpPr>
            <a:spLocks noGrp="1" noChangeArrowheads="1"/>
          </p:cNvSpPr>
          <p:nvPr>
            <p:ph type="dt" sz="half" idx="10"/>
          </p:nvPr>
        </p:nvSpPr>
        <p:spPr>
          <a:ln/>
        </p:spPr>
        <p:txBody>
          <a:bodyPr/>
          <a:lstStyle>
            <a:lvl1pPr>
              <a:defRPr/>
            </a:lvl1pPr>
          </a:lstStyle>
          <a:p>
            <a:pPr>
              <a:defRPr/>
            </a:pPr>
            <a:endParaRPr lang="es-AR"/>
          </a:p>
        </p:txBody>
      </p:sp>
      <p:sp>
        <p:nvSpPr>
          <p:cNvPr id="5" name="Rectangle 3"/>
          <p:cNvSpPr>
            <a:spLocks noGrp="1" noChangeArrowheads="1"/>
          </p:cNvSpPr>
          <p:nvPr>
            <p:ph type="ftr" sz="quarter" idx="11"/>
          </p:nvPr>
        </p:nvSpPr>
        <p:spPr>
          <a:ln/>
        </p:spPr>
        <p:txBody>
          <a:bodyPr/>
          <a:lstStyle>
            <a:lvl1pPr>
              <a:defRPr/>
            </a:lvl1pPr>
          </a:lstStyle>
          <a:p>
            <a:pPr>
              <a:defRPr/>
            </a:pPr>
            <a:r>
              <a:rPr lang="es-AR"/>
              <a:t>Mag. Mario G. Oloriz</a:t>
            </a:r>
          </a:p>
        </p:txBody>
      </p:sp>
      <p:sp>
        <p:nvSpPr>
          <p:cNvPr id="6" name="Rectangle 4"/>
          <p:cNvSpPr>
            <a:spLocks noGrp="1" noChangeArrowheads="1"/>
          </p:cNvSpPr>
          <p:nvPr>
            <p:ph type="sldNum" sz="quarter" idx="12"/>
          </p:nvPr>
        </p:nvSpPr>
        <p:spPr>
          <a:ln/>
        </p:spPr>
        <p:txBody>
          <a:bodyPr/>
          <a:lstStyle>
            <a:lvl1pPr>
              <a:defRPr/>
            </a:lvl1pPr>
          </a:lstStyle>
          <a:p>
            <a:pPr>
              <a:defRPr/>
            </a:pPr>
            <a:fld id="{8BFBB974-EDC2-4902-B8F8-BF4E9E4445C8}" type="slidenum">
              <a:rPr lang="es-AR"/>
              <a:pPr>
                <a:defRPr/>
              </a:pPr>
              <a:t>‹Nº›</a:t>
            </a:fld>
            <a:endParaRPr lang="es-AR"/>
          </a:p>
        </p:txBody>
      </p:sp>
    </p:spTree>
    <p:extLst>
      <p:ext uri="{BB962C8B-B14F-4D97-AF65-F5344CB8AC3E}">
        <p14:creationId xmlns:p14="http://schemas.microsoft.com/office/powerpoint/2010/main" val="320609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2"/>
          <p:cNvSpPr>
            <a:spLocks noGrp="1" noChangeArrowheads="1"/>
          </p:cNvSpPr>
          <p:nvPr>
            <p:ph type="dt" sz="half" idx="10"/>
          </p:nvPr>
        </p:nvSpPr>
        <p:spPr>
          <a:ln/>
        </p:spPr>
        <p:txBody>
          <a:bodyPr/>
          <a:lstStyle>
            <a:lvl1pPr>
              <a:defRPr/>
            </a:lvl1pPr>
          </a:lstStyle>
          <a:p>
            <a:pPr>
              <a:defRPr/>
            </a:pPr>
            <a:endParaRPr lang="es-AR"/>
          </a:p>
        </p:txBody>
      </p:sp>
      <p:sp>
        <p:nvSpPr>
          <p:cNvPr id="5" name="Rectangle 3"/>
          <p:cNvSpPr>
            <a:spLocks noGrp="1" noChangeArrowheads="1"/>
          </p:cNvSpPr>
          <p:nvPr>
            <p:ph type="ftr" sz="quarter" idx="11"/>
          </p:nvPr>
        </p:nvSpPr>
        <p:spPr>
          <a:ln/>
        </p:spPr>
        <p:txBody>
          <a:bodyPr/>
          <a:lstStyle>
            <a:lvl1pPr>
              <a:defRPr/>
            </a:lvl1pPr>
          </a:lstStyle>
          <a:p>
            <a:pPr>
              <a:defRPr/>
            </a:pPr>
            <a:r>
              <a:rPr lang="es-AR"/>
              <a:t>Mag. Mario G. Oloriz</a:t>
            </a:r>
          </a:p>
        </p:txBody>
      </p:sp>
      <p:sp>
        <p:nvSpPr>
          <p:cNvPr id="6" name="Rectangle 4"/>
          <p:cNvSpPr>
            <a:spLocks noGrp="1" noChangeArrowheads="1"/>
          </p:cNvSpPr>
          <p:nvPr>
            <p:ph type="sldNum" sz="quarter" idx="12"/>
          </p:nvPr>
        </p:nvSpPr>
        <p:spPr>
          <a:ln/>
        </p:spPr>
        <p:txBody>
          <a:bodyPr/>
          <a:lstStyle>
            <a:lvl1pPr>
              <a:defRPr/>
            </a:lvl1pPr>
          </a:lstStyle>
          <a:p>
            <a:pPr>
              <a:defRPr/>
            </a:pPr>
            <a:fld id="{BAE68E98-A1E4-4CAD-846C-CB36C7EB4AC9}" type="slidenum">
              <a:rPr lang="es-AR"/>
              <a:pPr>
                <a:defRPr/>
              </a:pPr>
              <a:t>‹Nº›</a:t>
            </a:fld>
            <a:endParaRPr lang="es-AR"/>
          </a:p>
        </p:txBody>
      </p:sp>
    </p:spTree>
    <p:extLst>
      <p:ext uri="{BB962C8B-B14F-4D97-AF65-F5344CB8AC3E}">
        <p14:creationId xmlns:p14="http://schemas.microsoft.com/office/powerpoint/2010/main" val="1236095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2"/>
          <p:cNvSpPr>
            <a:spLocks noGrp="1" noChangeArrowheads="1"/>
          </p:cNvSpPr>
          <p:nvPr>
            <p:ph type="dt" sz="half" idx="10"/>
          </p:nvPr>
        </p:nvSpPr>
        <p:spPr>
          <a:ln/>
        </p:spPr>
        <p:txBody>
          <a:bodyPr/>
          <a:lstStyle>
            <a:lvl1pPr>
              <a:defRPr/>
            </a:lvl1pPr>
          </a:lstStyle>
          <a:p>
            <a:pPr>
              <a:defRPr/>
            </a:pPr>
            <a:endParaRPr lang="es-AR"/>
          </a:p>
        </p:txBody>
      </p:sp>
      <p:sp>
        <p:nvSpPr>
          <p:cNvPr id="5" name="Rectangle 3"/>
          <p:cNvSpPr>
            <a:spLocks noGrp="1" noChangeArrowheads="1"/>
          </p:cNvSpPr>
          <p:nvPr>
            <p:ph type="ftr" sz="quarter" idx="11"/>
          </p:nvPr>
        </p:nvSpPr>
        <p:spPr>
          <a:ln/>
        </p:spPr>
        <p:txBody>
          <a:bodyPr/>
          <a:lstStyle>
            <a:lvl1pPr>
              <a:defRPr/>
            </a:lvl1pPr>
          </a:lstStyle>
          <a:p>
            <a:pPr>
              <a:defRPr/>
            </a:pPr>
            <a:r>
              <a:rPr lang="es-AR"/>
              <a:t>Mag. Mario G. Oloriz</a:t>
            </a:r>
          </a:p>
        </p:txBody>
      </p:sp>
      <p:sp>
        <p:nvSpPr>
          <p:cNvPr id="6" name="Rectangle 4"/>
          <p:cNvSpPr>
            <a:spLocks noGrp="1" noChangeArrowheads="1"/>
          </p:cNvSpPr>
          <p:nvPr>
            <p:ph type="sldNum" sz="quarter" idx="12"/>
          </p:nvPr>
        </p:nvSpPr>
        <p:spPr>
          <a:ln/>
        </p:spPr>
        <p:txBody>
          <a:bodyPr/>
          <a:lstStyle>
            <a:lvl1pPr>
              <a:defRPr/>
            </a:lvl1pPr>
          </a:lstStyle>
          <a:p>
            <a:pPr>
              <a:defRPr/>
            </a:pPr>
            <a:fld id="{2015271E-67EB-4D22-B415-53BEB40206DD}" type="slidenum">
              <a:rPr lang="es-AR"/>
              <a:pPr>
                <a:defRPr/>
              </a:pPr>
              <a:t>‹Nº›</a:t>
            </a:fld>
            <a:endParaRPr lang="es-AR"/>
          </a:p>
        </p:txBody>
      </p:sp>
    </p:spTree>
    <p:extLst>
      <p:ext uri="{BB962C8B-B14F-4D97-AF65-F5344CB8AC3E}">
        <p14:creationId xmlns:p14="http://schemas.microsoft.com/office/powerpoint/2010/main" val="760387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2"/>
          <p:cNvSpPr>
            <a:spLocks noGrp="1" noChangeArrowheads="1"/>
          </p:cNvSpPr>
          <p:nvPr>
            <p:ph type="dt" sz="half" idx="10"/>
          </p:nvPr>
        </p:nvSpPr>
        <p:spPr>
          <a:ln/>
        </p:spPr>
        <p:txBody>
          <a:bodyPr/>
          <a:lstStyle>
            <a:lvl1pPr>
              <a:defRPr/>
            </a:lvl1pPr>
          </a:lstStyle>
          <a:p>
            <a:pPr>
              <a:defRPr/>
            </a:pPr>
            <a:endParaRPr lang="es-AR"/>
          </a:p>
        </p:txBody>
      </p:sp>
      <p:sp>
        <p:nvSpPr>
          <p:cNvPr id="5" name="Rectangle 3"/>
          <p:cNvSpPr>
            <a:spLocks noGrp="1" noChangeArrowheads="1"/>
          </p:cNvSpPr>
          <p:nvPr>
            <p:ph type="ftr" sz="quarter" idx="11"/>
          </p:nvPr>
        </p:nvSpPr>
        <p:spPr>
          <a:ln/>
        </p:spPr>
        <p:txBody>
          <a:bodyPr/>
          <a:lstStyle>
            <a:lvl1pPr>
              <a:defRPr/>
            </a:lvl1pPr>
          </a:lstStyle>
          <a:p>
            <a:pPr>
              <a:defRPr/>
            </a:pPr>
            <a:r>
              <a:rPr lang="es-AR"/>
              <a:t>Mag. Mario G. Oloriz</a:t>
            </a:r>
          </a:p>
        </p:txBody>
      </p:sp>
      <p:sp>
        <p:nvSpPr>
          <p:cNvPr id="6" name="Rectangle 4"/>
          <p:cNvSpPr>
            <a:spLocks noGrp="1" noChangeArrowheads="1"/>
          </p:cNvSpPr>
          <p:nvPr>
            <p:ph type="sldNum" sz="quarter" idx="12"/>
          </p:nvPr>
        </p:nvSpPr>
        <p:spPr>
          <a:ln/>
        </p:spPr>
        <p:txBody>
          <a:bodyPr/>
          <a:lstStyle>
            <a:lvl1pPr>
              <a:defRPr/>
            </a:lvl1pPr>
          </a:lstStyle>
          <a:p>
            <a:pPr>
              <a:defRPr/>
            </a:pPr>
            <a:fld id="{51F51DF2-BB45-4647-902D-E8A4FFA9E1DD}" type="slidenum">
              <a:rPr lang="es-AR"/>
              <a:pPr>
                <a:defRPr/>
              </a:pPr>
              <a:t>‹Nº›</a:t>
            </a:fld>
            <a:endParaRPr lang="es-AR"/>
          </a:p>
        </p:txBody>
      </p:sp>
    </p:spTree>
    <p:extLst>
      <p:ext uri="{BB962C8B-B14F-4D97-AF65-F5344CB8AC3E}">
        <p14:creationId xmlns:p14="http://schemas.microsoft.com/office/powerpoint/2010/main" val="1163965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Rectangle 2"/>
          <p:cNvSpPr>
            <a:spLocks noGrp="1" noChangeArrowheads="1"/>
          </p:cNvSpPr>
          <p:nvPr>
            <p:ph type="dt" sz="half" idx="10"/>
          </p:nvPr>
        </p:nvSpPr>
        <p:spPr>
          <a:ln/>
        </p:spPr>
        <p:txBody>
          <a:bodyPr/>
          <a:lstStyle>
            <a:lvl1pPr>
              <a:defRPr/>
            </a:lvl1pPr>
          </a:lstStyle>
          <a:p>
            <a:pPr>
              <a:defRPr/>
            </a:pPr>
            <a:endParaRPr lang="es-AR"/>
          </a:p>
        </p:txBody>
      </p:sp>
      <p:sp>
        <p:nvSpPr>
          <p:cNvPr id="6" name="Rectangle 3"/>
          <p:cNvSpPr>
            <a:spLocks noGrp="1" noChangeArrowheads="1"/>
          </p:cNvSpPr>
          <p:nvPr>
            <p:ph type="ftr" sz="quarter" idx="11"/>
          </p:nvPr>
        </p:nvSpPr>
        <p:spPr>
          <a:ln/>
        </p:spPr>
        <p:txBody>
          <a:bodyPr/>
          <a:lstStyle>
            <a:lvl1pPr>
              <a:defRPr/>
            </a:lvl1pPr>
          </a:lstStyle>
          <a:p>
            <a:pPr>
              <a:defRPr/>
            </a:pPr>
            <a:r>
              <a:rPr lang="es-AR"/>
              <a:t>Mag. Mario G. Oloriz</a:t>
            </a:r>
          </a:p>
        </p:txBody>
      </p:sp>
      <p:sp>
        <p:nvSpPr>
          <p:cNvPr id="7" name="Rectangle 4"/>
          <p:cNvSpPr>
            <a:spLocks noGrp="1" noChangeArrowheads="1"/>
          </p:cNvSpPr>
          <p:nvPr>
            <p:ph type="sldNum" sz="quarter" idx="12"/>
          </p:nvPr>
        </p:nvSpPr>
        <p:spPr>
          <a:ln/>
        </p:spPr>
        <p:txBody>
          <a:bodyPr/>
          <a:lstStyle>
            <a:lvl1pPr>
              <a:defRPr/>
            </a:lvl1pPr>
          </a:lstStyle>
          <a:p>
            <a:pPr>
              <a:defRPr/>
            </a:pPr>
            <a:fld id="{665E6F37-54E7-44FA-98E3-1600D3043E34}" type="slidenum">
              <a:rPr lang="es-AR"/>
              <a:pPr>
                <a:defRPr/>
              </a:pPr>
              <a:t>‹Nº›</a:t>
            </a:fld>
            <a:endParaRPr lang="es-AR"/>
          </a:p>
        </p:txBody>
      </p:sp>
    </p:spTree>
    <p:extLst>
      <p:ext uri="{BB962C8B-B14F-4D97-AF65-F5344CB8AC3E}">
        <p14:creationId xmlns:p14="http://schemas.microsoft.com/office/powerpoint/2010/main" val="3230398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Rectangle 2"/>
          <p:cNvSpPr>
            <a:spLocks noGrp="1" noChangeArrowheads="1"/>
          </p:cNvSpPr>
          <p:nvPr>
            <p:ph type="dt" sz="half" idx="10"/>
          </p:nvPr>
        </p:nvSpPr>
        <p:spPr>
          <a:ln/>
        </p:spPr>
        <p:txBody>
          <a:bodyPr/>
          <a:lstStyle>
            <a:lvl1pPr>
              <a:defRPr/>
            </a:lvl1pPr>
          </a:lstStyle>
          <a:p>
            <a:pPr>
              <a:defRPr/>
            </a:pPr>
            <a:endParaRPr lang="es-AR"/>
          </a:p>
        </p:txBody>
      </p:sp>
      <p:sp>
        <p:nvSpPr>
          <p:cNvPr id="8" name="Rectangle 3"/>
          <p:cNvSpPr>
            <a:spLocks noGrp="1" noChangeArrowheads="1"/>
          </p:cNvSpPr>
          <p:nvPr>
            <p:ph type="ftr" sz="quarter" idx="11"/>
          </p:nvPr>
        </p:nvSpPr>
        <p:spPr>
          <a:ln/>
        </p:spPr>
        <p:txBody>
          <a:bodyPr/>
          <a:lstStyle>
            <a:lvl1pPr>
              <a:defRPr/>
            </a:lvl1pPr>
          </a:lstStyle>
          <a:p>
            <a:pPr>
              <a:defRPr/>
            </a:pPr>
            <a:r>
              <a:rPr lang="es-AR"/>
              <a:t>Mag. Mario G. Oloriz</a:t>
            </a:r>
          </a:p>
        </p:txBody>
      </p:sp>
      <p:sp>
        <p:nvSpPr>
          <p:cNvPr id="9" name="Rectangle 4"/>
          <p:cNvSpPr>
            <a:spLocks noGrp="1" noChangeArrowheads="1"/>
          </p:cNvSpPr>
          <p:nvPr>
            <p:ph type="sldNum" sz="quarter" idx="12"/>
          </p:nvPr>
        </p:nvSpPr>
        <p:spPr>
          <a:ln/>
        </p:spPr>
        <p:txBody>
          <a:bodyPr/>
          <a:lstStyle>
            <a:lvl1pPr>
              <a:defRPr/>
            </a:lvl1pPr>
          </a:lstStyle>
          <a:p>
            <a:pPr>
              <a:defRPr/>
            </a:pPr>
            <a:fld id="{7E9BF7C3-8952-4B3A-A379-F1F3A12403E4}" type="slidenum">
              <a:rPr lang="es-AR"/>
              <a:pPr>
                <a:defRPr/>
              </a:pPr>
              <a:t>‹Nº›</a:t>
            </a:fld>
            <a:endParaRPr lang="es-AR"/>
          </a:p>
        </p:txBody>
      </p:sp>
    </p:spTree>
    <p:extLst>
      <p:ext uri="{BB962C8B-B14F-4D97-AF65-F5344CB8AC3E}">
        <p14:creationId xmlns:p14="http://schemas.microsoft.com/office/powerpoint/2010/main" val="2177829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Rectangle 2"/>
          <p:cNvSpPr>
            <a:spLocks noGrp="1" noChangeArrowheads="1"/>
          </p:cNvSpPr>
          <p:nvPr>
            <p:ph type="dt" sz="half" idx="10"/>
          </p:nvPr>
        </p:nvSpPr>
        <p:spPr>
          <a:ln/>
        </p:spPr>
        <p:txBody>
          <a:bodyPr/>
          <a:lstStyle>
            <a:lvl1pPr>
              <a:defRPr/>
            </a:lvl1pPr>
          </a:lstStyle>
          <a:p>
            <a:pPr>
              <a:defRPr/>
            </a:pPr>
            <a:endParaRPr lang="es-AR"/>
          </a:p>
        </p:txBody>
      </p:sp>
      <p:sp>
        <p:nvSpPr>
          <p:cNvPr id="4" name="Rectangle 3"/>
          <p:cNvSpPr>
            <a:spLocks noGrp="1" noChangeArrowheads="1"/>
          </p:cNvSpPr>
          <p:nvPr>
            <p:ph type="ftr" sz="quarter" idx="11"/>
          </p:nvPr>
        </p:nvSpPr>
        <p:spPr>
          <a:ln/>
        </p:spPr>
        <p:txBody>
          <a:bodyPr/>
          <a:lstStyle>
            <a:lvl1pPr>
              <a:defRPr/>
            </a:lvl1pPr>
          </a:lstStyle>
          <a:p>
            <a:pPr>
              <a:defRPr/>
            </a:pPr>
            <a:r>
              <a:rPr lang="es-AR"/>
              <a:t>Mag. Mario G. Oloriz</a:t>
            </a:r>
          </a:p>
        </p:txBody>
      </p:sp>
      <p:sp>
        <p:nvSpPr>
          <p:cNvPr id="5" name="Rectangle 4"/>
          <p:cNvSpPr>
            <a:spLocks noGrp="1" noChangeArrowheads="1"/>
          </p:cNvSpPr>
          <p:nvPr>
            <p:ph type="sldNum" sz="quarter" idx="12"/>
          </p:nvPr>
        </p:nvSpPr>
        <p:spPr>
          <a:ln/>
        </p:spPr>
        <p:txBody>
          <a:bodyPr/>
          <a:lstStyle>
            <a:lvl1pPr>
              <a:defRPr/>
            </a:lvl1pPr>
          </a:lstStyle>
          <a:p>
            <a:pPr>
              <a:defRPr/>
            </a:pPr>
            <a:fld id="{2C6363C0-36B5-4DA2-955A-F4428CA3AF5C}" type="slidenum">
              <a:rPr lang="es-AR"/>
              <a:pPr>
                <a:defRPr/>
              </a:pPr>
              <a:t>‹Nº›</a:t>
            </a:fld>
            <a:endParaRPr lang="es-AR"/>
          </a:p>
        </p:txBody>
      </p:sp>
    </p:spTree>
    <p:extLst>
      <p:ext uri="{BB962C8B-B14F-4D97-AF65-F5344CB8AC3E}">
        <p14:creationId xmlns:p14="http://schemas.microsoft.com/office/powerpoint/2010/main" val="3462520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s-AR"/>
          </a:p>
        </p:txBody>
      </p:sp>
      <p:sp>
        <p:nvSpPr>
          <p:cNvPr id="3" name="Rectangle 3"/>
          <p:cNvSpPr>
            <a:spLocks noGrp="1" noChangeArrowheads="1"/>
          </p:cNvSpPr>
          <p:nvPr>
            <p:ph type="ftr" sz="quarter" idx="11"/>
          </p:nvPr>
        </p:nvSpPr>
        <p:spPr>
          <a:ln/>
        </p:spPr>
        <p:txBody>
          <a:bodyPr/>
          <a:lstStyle>
            <a:lvl1pPr>
              <a:defRPr/>
            </a:lvl1pPr>
          </a:lstStyle>
          <a:p>
            <a:pPr>
              <a:defRPr/>
            </a:pPr>
            <a:r>
              <a:rPr lang="es-AR"/>
              <a:t>Mag. Mario G. Oloriz</a:t>
            </a:r>
          </a:p>
        </p:txBody>
      </p:sp>
      <p:sp>
        <p:nvSpPr>
          <p:cNvPr id="4" name="Rectangle 4"/>
          <p:cNvSpPr>
            <a:spLocks noGrp="1" noChangeArrowheads="1"/>
          </p:cNvSpPr>
          <p:nvPr>
            <p:ph type="sldNum" sz="quarter" idx="12"/>
          </p:nvPr>
        </p:nvSpPr>
        <p:spPr>
          <a:ln/>
        </p:spPr>
        <p:txBody>
          <a:bodyPr/>
          <a:lstStyle>
            <a:lvl1pPr>
              <a:defRPr/>
            </a:lvl1pPr>
          </a:lstStyle>
          <a:p>
            <a:pPr>
              <a:defRPr/>
            </a:pPr>
            <a:fld id="{DE3A63F5-E35C-4A29-B18A-D83EEAAF8AAE}" type="slidenum">
              <a:rPr lang="es-AR"/>
              <a:pPr>
                <a:defRPr/>
              </a:pPr>
              <a:t>‹Nº›</a:t>
            </a:fld>
            <a:endParaRPr lang="es-AR"/>
          </a:p>
        </p:txBody>
      </p:sp>
    </p:spTree>
    <p:extLst>
      <p:ext uri="{BB962C8B-B14F-4D97-AF65-F5344CB8AC3E}">
        <p14:creationId xmlns:p14="http://schemas.microsoft.com/office/powerpoint/2010/main" val="2965343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2"/>
          <p:cNvSpPr>
            <a:spLocks noGrp="1" noChangeArrowheads="1"/>
          </p:cNvSpPr>
          <p:nvPr>
            <p:ph type="dt" sz="half" idx="10"/>
          </p:nvPr>
        </p:nvSpPr>
        <p:spPr>
          <a:ln/>
        </p:spPr>
        <p:txBody>
          <a:bodyPr/>
          <a:lstStyle>
            <a:lvl1pPr>
              <a:defRPr/>
            </a:lvl1pPr>
          </a:lstStyle>
          <a:p>
            <a:pPr>
              <a:defRPr/>
            </a:pPr>
            <a:endParaRPr lang="es-AR"/>
          </a:p>
        </p:txBody>
      </p:sp>
      <p:sp>
        <p:nvSpPr>
          <p:cNvPr id="6" name="Rectangle 3"/>
          <p:cNvSpPr>
            <a:spLocks noGrp="1" noChangeArrowheads="1"/>
          </p:cNvSpPr>
          <p:nvPr>
            <p:ph type="ftr" sz="quarter" idx="11"/>
          </p:nvPr>
        </p:nvSpPr>
        <p:spPr>
          <a:ln/>
        </p:spPr>
        <p:txBody>
          <a:bodyPr/>
          <a:lstStyle>
            <a:lvl1pPr>
              <a:defRPr/>
            </a:lvl1pPr>
          </a:lstStyle>
          <a:p>
            <a:pPr>
              <a:defRPr/>
            </a:pPr>
            <a:r>
              <a:rPr lang="es-AR"/>
              <a:t>Mag. Mario G. Oloriz</a:t>
            </a:r>
          </a:p>
        </p:txBody>
      </p:sp>
      <p:sp>
        <p:nvSpPr>
          <p:cNvPr id="7" name="Rectangle 4"/>
          <p:cNvSpPr>
            <a:spLocks noGrp="1" noChangeArrowheads="1"/>
          </p:cNvSpPr>
          <p:nvPr>
            <p:ph type="sldNum" sz="quarter" idx="12"/>
          </p:nvPr>
        </p:nvSpPr>
        <p:spPr>
          <a:ln/>
        </p:spPr>
        <p:txBody>
          <a:bodyPr/>
          <a:lstStyle>
            <a:lvl1pPr>
              <a:defRPr/>
            </a:lvl1pPr>
          </a:lstStyle>
          <a:p>
            <a:pPr>
              <a:defRPr/>
            </a:pPr>
            <a:fld id="{593CEAC9-A33C-4E5D-ABF3-3D0F7BF3BACF}" type="slidenum">
              <a:rPr lang="es-AR"/>
              <a:pPr>
                <a:defRPr/>
              </a:pPr>
              <a:t>‹Nº›</a:t>
            </a:fld>
            <a:endParaRPr lang="es-AR"/>
          </a:p>
        </p:txBody>
      </p:sp>
    </p:spTree>
    <p:extLst>
      <p:ext uri="{BB962C8B-B14F-4D97-AF65-F5344CB8AC3E}">
        <p14:creationId xmlns:p14="http://schemas.microsoft.com/office/powerpoint/2010/main" val="381828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2"/>
          <p:cNvSpPr>
            <a:spLocks noGrp="1" noChangeArrowheads="1"/>
          </p:cNvSpPr>
          <p:nvPr>
            <p:ph type="dt" sz="half" idx="10"/>
          </p:nvPr>
        </p:nvSpPr>
        <p:spPr>
          <a:ln/>
        </p:spPr>
        <p:txBody>
          <a:bodyPr/>
          <a:lstStyle>
            <a:lvl1pPr>
              <a:defRPr/>
            </a:lvl1pPr>
          </a:lstStyle>
          <a:p>
            <a:pPr>
              <a:defRPr/>
            </a:pPr>
            <a:endParaRPr lang="es-AR"/>
          </a:p>
        </p:txBody>
      </p:sp>
      <p:sp>
        <p:nvSpPr>
          <p:cNvPr id="6" name="Rectangle 3"/>
          <p:cNvSpPr>
            <a:spLocks noGrp="1" noChangeArrowheads="1"/>
          </p:cNvSpPr>
          <p:nvPr>
            <p:ph type="ftr" sz="quarter" idx="11"/>
          </p:nvPr>
        </p:nvSpPr>
        <p:spPr>
          <a:ln/>
        </p:spPr>
        <p:txBody>
          <a:bodyPr/>
          <a:lstStyle>
            <a:lvl1pPr>
              <a:defRPr/>
            </a:lvl1pPr>
          </a:lstStyle>
          <a:p>
            <a:pPr>
              <a:defRPr/>
            </a:pPr>
            <a:r>
              <a:rPr lang="es-AR"/>
              <a:t>Mag. Mario G. Oloriz</a:t>
            </a:r>
          </a:p>
        </p:txBody>
      </p:sp>
      <p:sp>
        <p:nvSpPr>
          <p:cNvPr id="7" name="Rectangle 4"/>
          <p:cNvSpPr>
            <a:spLocks noGrp="1" noChangeArrowheads="1"/>
          </p:cNvSpPr>
          <p:nvPr>
            <p:ph type="sldNum" sz="quarter" idx="12"/>
          </p:nvPr>
        </p:nvSpPr>
        <p:spPr>
          <a:ln/>
        </p:spPr>
        <p:txBody>
          <a:bodyPr/>
          <a:lstStyle>
            <a:lvl1pPr>
              <a:defRPr/>
            </a:lvl1pPr>
          </a:lstStyle>
          <a:p>
            <a:pPr>
              <a:defRPr/>
            </a:pPr>
            <a:fld id="{B6E830B9-5BD0-470F-ABED-0093DBA46BD7}" type="slidenum">
              <a:rPr lang="es-AR"/>
              <a:pPr>
                <a:defRPr/>
              </a:pPr>
              <a:t>‹Nº›</a:t>
            </a:fld>
            <a:endParaRPr lang="es-AR"/>
          </a:p>
        </p:txBody>
      </p:sp>
    </p:spTree>
    <p:extLst>
      <p:ext uri="{BB962C8B-B14F-4D97-AF65-F5344CB8AC3E}">
        <p14:creationId xmlns:p14="http://schemas.microsoft.com/office/powerpoint/2010/main" val="1705482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atin typeface="Times New Roman" pitchFamily="18" charset="0"/>
              </a:defRPr>
            </a:lvl1pPr>
          </a:lstStyle>
          <a:p>
            <a:pPr>
              <a:defRPr/>
            </a:pPr>
            <a:endParaRPr lang="es-AR"/>
          </a:p>
        </p:txBody>
      </p:sp>
      <p:sp>
        <p:nvSpPr>
          <p:cNvPr id="1027" name="Rectangle 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latin typeface="Times New Roman" pitchFamily="18" charset="0"/>
              </a:defRPr>
            </a:lvl1pPr>
          </a:lstStyle>
          <a:p>
            <a:pPr>
              <a:defRPr/>
            </a:pPr>
            <a:r>
              <a:rPr lang="es-AR"/>
              <a:t>Mag. Mario G. Oloriz</a:t>
            </a:r>
          </a:p>
        </p:txBody>
      </p:sp>
      <p:sp>
        <p:nvSpPr>
          <p:cNvPr id="1028" name="Rectangle 4"/>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smtClean="0">
                <a:latin typeface="Times New Roman" panose="02020603050405020304" pitchFamily="18" charset="0"/>
              </a:defRPr>
            </a:lvl1pPr>
          </a:lstStyle>
          <a:p>
            <a:pPr>
              <a:defRPr/>
            </a:pPr>
            <a:fld id="{7E1BE626-6AFA-4B45-943A-7ADD8E4FCCD8}" type="slidenum">
              <a:rPr lang="es-AR"/>
              <a:pPr>
                <a:defRPr/>
              </a:pPr>
              <a:t>‹Nº›</a:t>
            </a:fld>
            <a:endParaRPr lang="es-AR"/>
          </a:p>
        </p:txBody>
      </p:sp>
      <p:sp>
        <p:nvSpPr>
          <p:cNvPr id="1029" name="Rectangle 5"/>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s-AR"/>
              <a:t>Click to edit Master title style</a:t>
            </a:r>
          </a:p>
        </p:txBody>
      </p:sp>
      <p:sp>
        <p:nvSpPr>
          <p:cNvPr id="1030" name="Rectangle 6"/>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s-AR"/>
              <a:t>Click to edit Master text styles</a:t>
            </a:r>
          </a:p>
          <a:p>
            <a:pPr lvl="1"/>
            <a:r>
              <a:rPr lang="es-AR"/>
              <a:t>Second level</a:t>
            </a:r>
          </a:p>
          <a:p>
            <a:pPr lvl="2"/>
            <a:r>
              <a:rPr lang="es-AR"/>
              <a:t>Third level </a:t>
            </a:r>
          </a:p>
          <a:p>
            <a:pPr lvl="3"/>
            <a:r>
              <a:rPr lang="es-AR"/>
              <a:t>Fourth level</a:t>
            </a:r>
          </a:p>
          <a:p>
            <a:pPr lvl="4"/>
            <a:r>
              <a:rPr lang="es-AR"/>
              <a:t>Fifth level</a:t>
            </a:r>
          </a:p>
          <a:p>
            <a:pPr lvl="0"/>
            <a:endParaRPr lang="es-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MT Black" pitchFamily="2" charset="0"/>
        </a:defRPr>
      </a:lvl2pPr>
      <a:lvl3pPr algn="l" rtl="0" eaLnBrk="0" fontAlgn="base" hangingPunct="0">
        <a:spcBef>
          <a:spcPct val="0"/>
        </a:spcBef>
        <a:spcAft>
          <a:spcPct val="0"/>
        </a:spcAft>
        <a:defRPr sz="3200">
          <a:solidFill>
            <a:schemeClr val="tx2"/>
          </a:solidFill>
          <a:latin typeface="Arial MT Black" pitchFamily="2" charset="0"/>
        </a:defRPr>
      </a:lvl3pPr>
      <a:lvl4pPr algn="l" rtl="0" eaLnBrk="0" fontAlgn="base" hangingPunct="0">
        <a:spcBef>
          <a:spcPct val="0"/>
        </a:spcBef>
        <a:spcAft>
          <a:spcPct val="0"/>
        </a:spcAft>
        <a:defRPr sz="3200">
          <a:solidFill>
            <a:schemeClr val="tx2"/>
          </a:solidFill>
          <a:latin typeface="Arial MT Black" pitchFamily="2" charset="0"/>
        </a:defRPr>
      </a:lvl4pPr>
      <a:lvl5pPr algn="l" rtl="0" eaLnBrk="0" fontAlgn="base" hangingPunct="0">
        <a:spcBef>
          <a:spcPct val="0"/>
        </a:spcBef>
        <a:spcAft>
          <a:spcPct val="0"/>
        </a:spcAft>
        <a:defRPr sz="3200">
          <a:solidFill>
            <a:schemeClr val="tx2"/>
          </a:solidFill>
          <a:latin typeface="Arial MT Black" pitchFamily="2" charset="0"/>
        </a:defRPr>
      </a:lvl5pPr>
      <a:lvl6pPr marL="457200" algn="l" rtl="0" eaLnBrk="0" fontAlgn="base" hangingPunct="0">
        <a:spcBef>
          <a:spcPct val="0"/>
        </a:spcBef>
        <a:spcAft>
          <a:spcPct val="0"/>
        </a:spcAft>
        <a:defRPr sz="3200">
          <a:solidFill>
            <a:schemeClr val="tx2"/>
          </a:solidFill>
          <a:latin typeface="Arial MT Black" pitchFamily="2" charset="0"/>
        </a:defRPr>
      </a:lvl6pPr>
      <a:lvl7pPr marL="914400" algn="l" rtl="0" eaLnBrk="0" fontAlgn="base" hangingPunct="0">
        <a:spcBef>
          <a:spcPct val="0"/>
        </a:spcBef>
        <a:spcAft>
          <a:spcPct val="0"/>
        </a:spcAft>
        <a:defRPr sz="3200">
          <a:solidFill>
            <a:schemeClr val="tx2"/>
          </a:solidFill>
          <a:latin typeface="Arial MT Black" pitchFamily="2" charset="0"/>
        </a:defRPr>
      </a:lvl7pPr>
      <a:lvl8pPr marL="1371600" algn="l" rtl="0" eaLnBrk="0" fontAlgn="base" hangingPunct="0">
        <a:spcBef>
          <a:spcPct val="0"/>
        </a:spcBef>
        <a:spcAft>
          <a:spcPct val="0"/>
        </a:spcAft>
        <a:defRPr sz="3200">
          <a:solidFill>
            <a:schemeClr val="tx2"/>
          </a:solidFill>
          <a:latin typeface="Arial MT Black" pitchFamily="2" charset="0"/>
        </a:defRPr>
      </a:lvl8pPr>
      <a:lvl9pPr marL="1828800" algn="l" rtl="0" eaLnBrk="0" fontAlgn="base" hangingPunct="0">
        <a:spcBef>
          <a:spcPct val="0"/>
        </a:spcBef>
        <a:spcAft>
          <a:spcPct val="0"/>
        </a:spcAft>
        <a:defRPr sz="3200">
          <a:solidFill>
            <a:schemeClr val="tx2"/>
          </a:solidFill>
          <a:latin typeface="Arial MT Black" pitchFamily="2" charset="0"/>
        </a:defRPr>
      </a:lvl9pPr>
    </p:titleStyle>
    <p:bodyStyle>
      <a:lvl1pPr marL="342900" indent="-342900" algn="l" rtl="0" eaLnBrk="0" fontAlgn="base" hangingPunct="0">
        <a:spcBef>
          <a:spcPct val="20000"/>
        </a:spcBef>
        <a:spcAft>
          <a:spcPct val="0"/>
        </a:spcAft>
        <a:buSzPct val="10000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Char char="–"/>
        <a:defRPr sz="2800">
          <a:solidFill>
            <a:schemeClr val="tx1"/>
          </a:solidFill>
          <a:latin typeface="+mn-lt"/>
        </a:defRPr>
      </a:lvl2pPr>
      <a:lvl3pPr marL="1143000" indent="-228600" algn="l" rtl="0" eaLnBrk="0" fontAlgn="base" hangingPunct="0">
        <a:spcBef>
          <a:spcPct val="20000"/>
        </a:spcBef>
        <a:spcAft>
          <a:spcPct val="0"/>
        </a:spcAft>
        <a:buSzPct val="100000"/>
        <a:buChar char="•"/>
        <a:defRPr sz="24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mn-lt"/>
        </a:defRPr>
      </a:lvl4pPr>
      <a:lvl5pPr marL="2057400" indent="-228600" algn="l" rtl="0" eaLnBrk="0" fontAlgn="base" hangingPunct="0">
        <a:spcBef>
          <a:spcPct val="20000"/>
        </a:spcBef>
        <a:spcAft>
          <a:spcPct val="0"/>
        </a:spcAft>
        <a:buSzPct val="100000"/>
        <a:buChar char="•"/>
        <a:defRPr sz="2000">
          <a:solidFill>
            <a:schemeClr val="tx1"/>
          </a:solidFill>
          <a:latin typeface="+mn-lt"/>
        </a:defRPr>
      </a:lvl5pPr>
      <a:lvl6pPr marL="2514600" indent="-228600" algn="l" rtl="0" eaLnBrk="0" fontAlgn="base" hangingPunct="0">
        <a:spcBef>
          <a:spcPct val="20000"/>
        </a:spcBef>
        <a:spcAft>
          <a:spcPct val="0"/>
        </a:spcAft>
        <a:buSzPct val="100000"/>
        <a:buChar char="•"/>
        <a:defRPr sz="2000">
          <a:solidFill>
            <a:schemeClr val="tx1"/>
          </a:solidFill>
          <a:latin typeface="+mn-lt"/>
        </a:defRPr>
      </a:lvl6pPr>
      <a:lvl7pPr marL="2971800" indent="-228600" algn="l" rtl="0" eaLnBrk="0" fontAlgn="base" hangingPunct="0">
        <a:spcBef>
          <a:spcPct val="20000"/>
        </a:spcBef>
        <a:spcAft>
          <a:spcPct val="0"/>
        </a:spcAft>
        <a:buSzPct val="100000"/>
        <a:buChar char="•"/>
        <a:defRPr sz="2000">
          <a:solidFill>
            <a:schemeClr val="tx1"/>
          </a:solidFill>
          <a:latin typeface="+mn-lt"/>
        </a:defRPr>
      </a:lvl7pPr>
      <a:lvl8pPr marL="3429000" indent="-228600" algn="l" rtl="0" eaLnBrk="0" fontAlgn="base" hangingPunct="0">
        <a:spcBef>
          <a:spcPct val="20000"/>
        </a:spcBef>
        <a:spcAft>
          <a:spcPct val="0"/>
        </a:spcAft>
        <a:buSzPct val="100000"/>
        <a:buChar char="•"/>
        <a:defRPr sz="2000">
          <a:solidFill>
            <a:schemeClr val="tx1"/>
          </a:solidFill>
          <a:latin typeface="+mn-lt"/>
        </a:defRPr>
      </a:lvl8pPr>
      <a:lvl9pPr marL="3886200" indent="-228600" algn="l" rtl="0" eaLnBrk="0" fontAlgn="base" hangingPunct="0">
        <a:spcBef>
          <a:spcPct val="20000"/>
        </a:spcBef>
        <a:spcAft>
          <a:spcPct val="0"/>
        </a:spcAft>
        <a:buSzPct val="100000"/>
        <a:buChar char="•"/>
        <a:defRPr sz="2000">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1115616" y="2708920"/>
            <a:ext cx="6872808" cy="838200"/>
          </a:xfrm>
        </p:spPr>
        <p:txBody>
          <a:bodyPr/>
          <a:lstStyle/>
          <a:p>
            <a:r>
              <a:rPr lang="es-AR" dirty="0">
                <a:latin typeface="Abadi MT Condensed Light" pitchFamily="34" charset="0"/>
              </a:rPr>
              <a:t>Resolución Segundo Parcial 2023</a:t>
            </a:r>
          </a:p>
          <a:p>
            <a:endParaRPr lang="es-AR" dirty="0">
              <a:latin typeface="Abadi MT Condensed Light" pitchFamily="34" charset="0"/>
            </a:endParaRPr>
          </a:p>
          <a:p>
            <a:r>
              <a:rPr lang="es-AR" dirty="0">
                <a:latin typeface="Abadi MT Condensed Light" pitchFamily="34" charset="0"/>
              </a:rPr>
              <a:t>11056 - Sistemas de Información I</a:t>
            </a:r>
            <a:endParaRPr lang="es-ES" dirty="0">
              <a:latin typeface="Abadi MT Condensed Light" pitchFamily="34" charset="0"/>
            </a:endParaRPr>
          </a:p>
        </p:txBody>
      </p:sp>
      <p:sp>
        <p:nvSpPr>
          <p:cNvPr id="4100" name="Text Box 4"/>
          <p:cNvSpPr txBox="1">
            <a:spLocks noChangeArrowheads="1"/>
          </p:cNvSpPr>
          <p:nvPr/>
        </p:nvSpPr>
        <p:spPr bwMode="auto">
          <a:xfrm>
            <a:off x="2267744" y="194814"/>
            <a:ext cx="4906888"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ctr" eaLnBrk="1" hangingPunct="1">
              <a:spcBef>
                <a:spcPct val="50000"/>
              </a:spcBef>
              <a:buSzTx/>
              <a:buFontTx/>
              <a:buNone/>
            </a:pPr>
            <a:r>
              <a:rPr lang="es-AR" sz="1800">
                <a:latin typeface="Arial Black" panose="020B0A04020102020204" pitchFamily="34" charset="0"/>
              </a:rPr>
              <a:t>Universidad Nacional de Luján </a:t>
            </a:r>
          </a:p>
          <a:p>
            <a:pPr algn="ctr" eaLnBrk="1" hangingPunct="1">
              <a:spcBef>
                <a:spcPct val="50000"/>
              </a:spcBef>
              <a:buSzTx/>
              <a:buFontTx/>
              <a:buNone/>
            </a:pPr>
            <a:r>
              <a:rPr lang="es-AR" sz="1800">
                <a:latin typeface="Arial Black" panose="020B0A04020102020204" pitchFamily="34" charset="0"/>
              </a:rPr>
              <a:t>Departamento de Ciencias Básicas</a:t>
            </a:r>
          </a:p>
          <a:p>
            <a:pPr algn="ctr" eaLnBrk="1" hangingPunct="1">
              <a:spcBef>
                <a:spcPct val="50000"/>
              </a:spcBef>
              <a:buSzTx/>
              <a:buFontTx/>
              <a:buNone/>
            </a:pPr>
            <a:r>
              <a:rPr lang="es-AR" sz="1800">
                <a:latin typeface="Arial Black" panose="020B0A04020102020204" pitchFamily="34" charset="0"/>
              </a:rPr>
              <a:t>División Computación</a:t>
            </a:r>
            <a:endParaRPr lang="es-ES" sz="1800">
              <a:latin typeface="Arial Black" panose="020B0A04020102020204" pitchFamily="34" charset="0"/>
            </a:endParaRPr>
          </a:p>
          <a:p>
            <a:pPr algn="ctr" eaLnBrk="1" hangingPunct="1">
              <a:spcBef>
                <a:spcPct val="50000"/>
              </a:spcBef>
              <a:buSzTx/>
              <a:buFontTx/>
              <a:buNone/>
            </a:pPr>
            <a:endParaRPr lang="es-ES" sz="2400"/>
          </a:p>
        </p:txBody>
      </p:sp>
      <p:pic>
        <p:nvPicPr>
          <p:cNvPr id="3" name="Imagen 2"/>
          <p:cNvPicPr>
            <a:picLocks noChangeAspect="1"/>
          </p:cNvPicPr>
          <p:nvPr/>
        </p:nvPicPr>
        <p:blipFill>
          <a:blip r:embed="rId3"/>
          <a:stretch>
            <a:fillRect/>
          </a:stretch>
        </p:blipFill>
        <p:spPr>
          <a:xfrm>
            <a:off x="7524328" y="194814"/>
            <a:ext cx="1376698" cy="1506860"/>
          </a:xfrm>
          <a:prstGeom prst="rect">
            <a:avLst/>
          </a:prstGeom>
        </p:spPr>
      </p:pic>
      <p:pic>
        <p:nvPicPr>
          <p:cNvPr id="8" name="Imagen 7"/>
          <p:cNvPicPr>
            <a:picLocks noChangeAspect="1"/>
          </p:cNvPicPr>
          <p:nvPr/>
        </p:nvPicPr>
        <p:blipFill>
          <a:blip r:embed="rId4"/>
          <a:stretch>
            <a:fillRect/>
          </a:stretch>
        </p:blipFill>
        <p:spPr>
          <a:xfrm>
            <a:off x="247142" y="134489"/>
            <a:ext cx="1598898" cy="159048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pie de página"/>
          <p:cNvSpPr>
            <a:spLocks noGrp="1"/>
          </p:cNvSpPr>
          <p:nvPr>
            <p:ph type="ftr" sz="quarter" idx="11"/>
          </p:nvPr>
        </p:nvSpPr>
        <p:spPr/>
        <p:txBody>
          <a:bodyPr/>
          <a:lstStyle/>
          <a:p>
            <a:pPr defTabSz="762000">
              <a:defRPr/>
            </a:pPr>
            <a:r>
              <a:rPr lang="es-AR">
                <a:latin typeface="+mn-lt"/>
              </a:rPr>
              <a:t>Mag. Mario G. Oloriz</a:t>
            </a:r>
            <a:endParaRPr lang="es-AR" dirty="0">
              <a:latin typeface="+mn-lt"/>
            </a:endParaRPr>
          </a:p>
        </p:txBody>
      </p:sp>
      <p:sp>
        <p:nvSpPr>
          <p:cNvPr id="6" name="5 Marcador de número de diapositiva"/>
          <p:cNvSpPr>
            <a:spLocks noGrp="1"/>
          </p:cNvSpPr>
          <p:nvPr>
            <p:ph type="sldNum" sz="quarter" idx="12"/>
          </p:nvPr>
        </p:nvSpPr>
        <p:spPr/>
        <p:txBody>
          <a:bodyPr/>
          <a:lstStyle>
            <a:lvl1pPr defTabSz="762000">
              <a:defRPr sz="3200">
                <a:solidFill>
                  <a:schemeClr val="tx1"/>
                </a:solidFill>
                <a:latin typeface="Arial" panose="020B0604020202020204" pitchFamily="34" charset="0"/>
              </a:defRPr>
            </a:lvl1pPr>
            <a:lvl2pPr marL="742950" indent="-285750" defTabSz="762000">
              <a:defRPr sz="3200">
                <a:solidFill>
                  <a:schemeClr val="tx1"/>
                </a:solidFill>
                <a:latin typeface="Arial" panose="020B0604020202020204" pitchFamily="34" charset="0"/>
              </a:defRPr>
            </a:lvl2pPr>
            <a:lvl3pPr marL="1143000" indent="-228600" defTabSz="762000">
              <a:defRPr sz="3200">
                <a:solidFill>
                  <a:schemeClr val="tx1"/>
                </a:solidFill>
                <a:latin typeface="Arial" panose="020B0604020202020204" pitchFamily="34" charset="0"/>
              </a:defRPr>
            </a:lvl3pPr>
            <a:lvl4pPr marL="1600200" indent="-228600" defTabSz="762000">
              <a:defRPr sz="3200">
                <a:solidFill>
                  <a:schemeClr val="tx1"/>
                </a:solidFill>
                <a:latin typeface="Arial" panose="020B0604020202020204" pitchFamily="34" charset="0"/>
              </a:defRPr>
            </a:lvl4pPr>
            <a:lvl5pPr marL="2057400" indent="-228600" defTabSz="762000">
              <a:defRPr sz="32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2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2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2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200">
                <a:solidFill>
                  <a:schemeClr val="tx1"/>
                </a:solidFill>
                <a:latin typeface="Arial" panose="020B0604020202020204" pitchFamily="34" charset="0"/>
              </a:defRPr>
            </a:lvl9pPr>
          </a:lstStyle>
          <a:p>
            <a:fld id="{46F7AD0E-37F5-4BAA-A1A8-FA2D9D918571}" type="slidenum">
              <a:rPr lang="es-AR" sz="1400">
                <a:latin typeface="Times New Roman" panose="02020603050405020304" pitchFamily="18" charset="0"/>
              </a:rPr>
              <a:pPr/>
              <a:t>2</a:t>
            </a:fld>
            <a:endParaRPr lang="es-AR" sz="1400">
              <a:latin typeface="Times New Roman" panose="02020603050405020304" pitchFamily="18" charset="0"/>
            </a:endParaRPr>
          </a:p>
        </p:txBody>
      </p:sp>
      <p:sp>
        <p:nvSpPr>
          <p:cNvPr id="3" name="Marcador de contenido 2"/>
          <p:cNvSpPr>
            <a:spLocks noGrp="1"/>
          </p:cNvSpPr>
          <p:nvPr>
            <p:ph idx="1"/>
          </p:nvPr>
        </p:nvSpPr>
        <p:spPr>
          <a:xfrm>
            <a:off x="363120" y="1690947"/>
            <a:ext cx="8348264" cy="4573477"/>
          </a:xfrm>
        </p:spPr>
        <p:txBody>
          <a:bodyPr/>
          <a:lstStyle/>
          <a:p>
            <a:pPr marL="0" indent="0" algn="just">
              <a:buNone/>
            </a:pPr>
            <a:r>
              <a:rPr lang="es-MX" sz="1600" dirty="0"/>
              <a:t>CarAlq  alquila vehículos sin chofer. Cada cliente efectúa su reserva indicando la fecha desde la que quiere alquilar y en qué momento devolverá el vehículo. Cuando hace la reserva, elige el vehículo que quiere alquilar, dado que el monto diario depende del vehículo. En ese momento debe depositar, en concepto de reserva, el 20% del valor total que deberá abonar por el alquiler (el cliente no puede dejar más del 20%). El valor se calcula según el vehículo elegido y la cantidad de días de alquiler. Se registra la reserva con el nombre del cliente, un teléfono de contacto, la identificación del vehículo que alquiló, el período y el monto que dejó en concepto de reserva. Diariamente, cuando se presenta un cliente a tomar posesión del vehículo que tiene alquilado,  se controla si tiene la reserva. Si no la tiene, se rechaza el pedido. De lo contrario se le solicita que pague el monto restante de alquiler. Cada alquiler, debe registrarse en una ficha que tiene cada vehículo en la que se asienta la fecha y hora de retiro y los datos del cliente que alquilo. Cuando devuelve el vehículo, se asienta la fecha y hora de devolución así como el estado en que lo entrego y los kilómetros recorridos.</a:t>
            </a:r>
            <a:endParaRPr lang="en-US" sz="1600" dirty="0"/>
          </a:p>
          <a:p>
            <a:pPr marL="0" indent="0" algn="just">
              <a:buNone/>
            </a:pPr>
            <a:r>
              <a:rPr lang="es-ES" sz="1600" dirty="0"/>
              <a:t>A fin del día, se confecciona un informe de los ingresos de caja ya sea por pago total y/o por reservas percibidas. Este informe es remitido al dueño para su seguimiento.</a:t>
            </a:r>
            <a:r>
              <a:rPr lang="en-US" sz="1600" dirty="0"/>
              <a:t> </a:t>
            </a:r>
            <a:endParaRPr lang="es-AR" sz="1600" dirty="0">
              <a:latin typeface="Calibri" panose="020F0502020204030204" pitchFamily="34" charset="0"/>
              <a:cs typeface="Calibri" panose="020F0502020204030204" pitchFamily="34" charset="0"/>
            </a:endParaRPr>
          </a:p>
        </p:txBody>
      </p:sp>
      <p:sp>
        <p:nvSpPr>
          <p:cNvPr id="7" name="Título 1"/>
          <p:cNvSpPr>
            <a:spLocks noGrp="1"/>
          </p:cNvSpPr>
          <p:nvPr>
            <p:ph type="title"/>
          </p:nvPr>
        </p:nvSpPr>
        <p:spPr>
          <a:xfrm>
            <a:off x="354444" y="133028"/>
            <a:ext cx="7772400" cy="659160"/>
          </a:xfrm>
        </p:spPr>
        <p:txBody>
          <a:bodyPr/>
          <a:lstStyle/>
          <a:p>
            <a:pPr algn="l"/>
            <a:r>
              <a:rPr lang="es-AR" sz="3200" dirty="0"/>
              <a:t>Nota de Relevamiento:</a:t>
            </a:r>
          </a:p>
        </p:txBody>
      </p:sp>
      <p:sp>
        <p:nvSpPr>
          <p:cNvPr id="2" name="CuadroTexto 1"/>
          <p:cNvSpPr txBox="1"/>
          <p:nvPr/>
        </p:nvSpPr>
        <p:spPr>
          <a:xfrm>
            <a:off x="354444" y="792188"/>
            <a:ext cx="8064896" cy="707886"/>
          </a:xfrm>
          <a:prstGeom prst="rect">
            <a:avLst/>
          </a:prstGeom>
          <a:noFill/>
        </p:spPr>
        <p:txBody>
          <a:bodyPr wrap="square" rtlCol="0">
            <a:spAutoFit/>
          </a:bodyPr>
          <a:lstStyle/>
          <a:p>
            <a:r>
              <a:rPr lang="es-AR" sz="2000" dirty="0"/>
              <a:t> </a:t>
            </a:r>
            <a:r>
              <a:rPr lang="es-ES" sz="2000" dirty="0"/>
              <a:t>A continuación se transcribe la nota de relevamiento correspondiente </a:t>
            </a:r>
            <a:r>
              <a:rPr lang="es-AR" sz="2000" dirty="0"/>
              <a:t>a </a:t>
            </a:r>
            <a:r>
              <a:rPr lang="es-AR" sz="2000" dirty="0" smtClean="0"/>
              <a:t>una empresa que se </a:t>
            </a:r>
            <a:r>
              <a:rPr lang="es-AR" sz="2000" dirty="0"/>
              <a:t>dedica al alquiler de automóviles sin chofer</a:t>
            </a:r>
            <a:r>
              <a:rPr lang="es-AR" sz="2000" dirty="0" smtClean="0"/>
              <a:t>.</a:t>
            </a:r>
            <a:r>
              <a:rPr lang="es-AR" sz="2000" dirty="0" smtClean="0"/>
              <a:t> </a:t>
            </a:r>
            <a:endParaRPr lang="es-AR" sz="2000" dirty="0"/>
          </a:p>
        </p:txBody>
      </p:sp>
    </p:spTree>
    <p:extLst>
      <p:ext uri="{BB962C8B-B14F-4D97-AF65-F5344CB8AC3E}">
        <p14:creationId xmlns:p14="http://schemas.microsoft.com/office/powerpoint/2010/main" val="137351931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4 Marcador de pie de página"/>
          <p:cNvSpPr>
            <a:spLocks noGrp="1"/>
          </p:cNvSpPr>
          <p:nvPr>
            <p:ph type="ftr" sz="quarter" idx="11"/>
          </p:nvPr>
        </p:nvSpPr>
        <p:spPr/>
        <p:txBody>
          <a:bodyPr/>
          <a:lstStyle/>
          <a:p>
            <a:r>
              <a:rPr lang="es-ES" dirty="0" err="1"/>
              <a:t>Mag</a:t>
            </a:r>
            <a:r>
              <a:rPr lang="es-ES" dirty="0"/>
              <a:t>. Mario G. Oloriz</a:t>
            </a:r>
          </a:p>
        </p:txBody>
      </p:sp>
      <p:sp>
        <p:nvSpPr>
          <p:cNvPr id="5" name="5 Marcador de número de diapositiva"/>
          <p:cNvSpPr>
            <a:spLocks noGrp="1"/>
          </p:cNvSpPr>
          <p:nvPr>
            <p:ph type="sldNum" sz="quarter" idx="12"/>
          </p:nvPr>
        </p:nvSpPr>
        <p:spPr/>
        <p:txBody>
          <a:bodyPr/>
          <a:lstStyle/>
          <a:p>
            <a:fld id="{06286DA9-B0C8-4340-A3EC-E86D1953E32E}" type="slidenum">
              <a:rPr lang="es-ES"/>
              <a:pPr/>
              <a:t>3</a:t>
            </a:fld>
            <a:endParaRPr lang="es-ES"/>
          </a:p>
        </p:txBody>
      </p:sp>
      <p:sp>
        <p:nvSpPr>
          <p:cNvPr id="65538" name="Rectangle 2"/>
          <p:cNvSpPr>
            <a:spLocks noGrp="1" noChangeArrowheads="1"/>
          </p:cNvSpPr>
          <p:nvPr>
            <p:ph type="title"/>
          </p:nvPr>
        </p:nvSpPr>
        <p:spPr>
          <a:xfrm>
            <a:off x="143508" y="188640"/>
            <a:ext cx="8928992" cy="1088070"/>
          </a:xfrm>
        </p:spPr>
        <p:txBody>
          <a:bodyPr/>
          <a:lstStyle/>
          <a:p>
            <a:r>
              <a:rPr lang="es-AR" sz="2400" dirty="0"/>
              <a:t>1) Señalar cuales son las propiedades funcionales del sistema que se describió en la nota de relevamiento. </a:t>
            </a:r>
          </a:p>
        </p:txBody>
      </p:sp>
      <p:sp>
        <p:nvSpPr>
          <p:cNvPr id="65539" name="Rectangle 3"/>
          <p:cNvSpPr>
            <a:spLocks noGrp="1" noChangeArrowheads="1"/>
          </p:cNvSpPr>
          <p:nvPr>
            <p:ph type="body" idx="1"/>
          </p:nvPr>
        </p:nvSpPr>
        <p:spPr>
          <a:xfrm>
            <a:off x="34120" y="1124744"/>
            <a:ext cx="8424936" cy="4971690"/>
          </a:xfrm>
        </p:spPr>
        <p:txBody>
          <a:bodyPr/>
          <a:lstStyle/>
          <a:p>
            <a:r>
              <a:rPr lang="es-AR" sz="2400" b="1" dirty="0"/>
              <a:t>Registrar Reserva </a:t>
            </a:r>
            <a:r>
              <a:rPr lang="es-AR" sz="2400" dirty="0"/>
              <a:t>(</a:t>
            </a:r>
            <a:r>
              <a:rPr lang="es-ES" sz="1800" dirty="0"/>
              <a:t>Se registra la reserva con el nombre del cliente, un teléfono de contacto, la identificación del vehículo que alquiló, el período y el monto que dejó en concepto de reserve</a:t>
            </a:r>
            <a:r>
              <a:rPr lang="en-US" sz="1800" dirty="0"/>
              <a:t>.</a:t>
            </a:r>
            <a:r>
              <a:rPr lang="es-AR" sz="1800" dirty="0"/>
              <a:t>)</a:t>
            </a:r>
          </a:p>
          <a:p>
            <a:r>
              <a:rPr lang="es-AR" sz="2400" b="1" dirty="0"/>
              <a:t>Controlar reserva </a:t>
            </a:r>
            <a:r>
              <a:rPr lang="es-AR" sz="1800" dirty="0"/>
              <a:t>(se controla si tiene la reserva. Si no la tiene, se rechaza el pedido)</a:t>
            </a:r>
            <a:endParaRPr lang="es-AR" sz="2400" b="1" dirty="0"/>
          </a:p>
          <a:p>
            <a:r>
              <a:rPr lang="es-AR" sz="2400" b="1" dirty="0"/>
              <a:t>Registrar Alquiler </a:t>
            </a:r>
            <a:r>
              <a:rPr lang="es-AR" sz="1800" dirty="0"/>
              <a:t>(</a:t>
            </a:r>
            <a:r>
              <a:rPr lang="es-ES" sz="1800" dirty="0"/>
              <a:t>Cada alquiler, debe registrarse en una ficha que tiene cada vehículo en la que se asienta la fecha y hora de retiro y los datos del cliente que alquilo.</a:t>
            </a:r>
            <a:r>
              <a:rPr lang="es-AR" sz="1800" dirty="0"/>
              <a:t>)</a:t>
            </a:r>
          </a:p>
          <a:p>
            <a:r>
              <a:rPr lang="es-AR" sz="2400" b="1" dirty="0"/>
              <a:t>Registrar Pago Alquiler </a:t>
            </a:r>
            <a:r>
              <a:rPr lang="es-AR" sz="1800" dirty="0"/>
              <a:t>(</a:t>
            </a:r>
            <a:r>
              <a:rPr lang="es-ES" sz="1800" dirty="0"/>
              <a:t>de lo contrario se le solicita que pague el monto restante de alquiler.) </a:t>
            </a:r>
            <a:endParaRPr lang="es-AR" sz="1800" b="1" dirty="0"/>
          </a:p>
          <a:p>
            <a:r>
              <a:rPr lang="es-AR" sz="2400" b="1" dirty="0"/>
              <a:t>Registrar Devolución del Vehículo </a:t>
            </a:r>
            <a:r>
              <a:rPr lang="es-AR" sz="1800" dirty="0">
                <a:solidFill>
                  <a:srgbClr val="000000"/>
                </a:solidFill>
              </a:rPr>
              <a:t>(</a:t>
            </a:r>
            <a:r>
              <a:rPr lang="es-MX" sz="1800" dirty="0"/>
              <a:t>Cuando devuelve el vehículo, se asienta la fecha y hora de devolución así como el estado en que lo entrego y los kilómetros recorridos.</a:t>
            </a:r>
            <a:r>
              <a:rPr lang="es-AR" sz="1800" dirty="0"/>
              <a:t>)</a:t>
            </a:r>
          </a:p>
          <a:p>
            <a:r>
              <a:rPr lang="es-AR" sz="2400" b="1" dirty="0"/>
              <a:t>Emitir Informe de ingresos de caja </a:t>
            </a:r>
            <a:r>
              <a:rPr lang="es-AR" sz="1800" dirty="0">
                <a:solidFill>
                  <a:srgbClr val="000000"/>
                </a:solidFill>
              </a:rPr>
              <a:t>( E</a:t>
            </a:r>
            <a:r>
              <a:rPr lang="es-AR" sz="1800" dirty="0"/>
              <a:t>l sistema debe generar a finde día, el informe de los ingresos de caja por pago total y/opor reservas percibidas</a:t>
            </a:r>
            <a:r>
              <a:rPr lang="es-AR" sz="1800" dirty="0">
                <a:solidFill>
                  <a:srgbClr val="000000"/>
                </a:solidFill>
              </a:rPr>
              <a:t>)</a:t>
            </a:r>
          </a:p>
          <a:p>
            <a:pPr lvl="0"/>
            <a:endParaRPr lang="es-AR" sz="1800" dirty="0">
              <a:solidFill>
                <a:srgbClr val="000000"/>
              </a:solidFill>
            </a:endParaRPr>
          </a:p>
          <a:p>
            <a:endParaRPr lang="es-AR" sz="1800" dirty="0"/>
          </a:p>
        </p:txBody>
      </p:sp>
    </p:spTree>
    <p:extLst>
      <p:ext uri="{BB962C8B-B14F-4D97-AF65-F5344CB8AC3E}">
        <p14:creationId xmlns:p14="http://schemas.microsoft.com/office/powerpoint/2010/main" val="269720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 calcmode="lin" valueType="num">
                                      <p:cBhvr additive="base">
                                        <p:cTn id="7" dur="500" fill="hold"/>
                                        <p:tgtEl>
                                          <p:spTgt spid="655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5539">
                                            <p:txEl>
                                              <p:pRg st="1" end="1"/>
                                            </p:txEl>
                                          </p:spTgt>
                                        </p:tgtEl>
                                        <p:attrNameLst>
                                          <p:attrName>style.visibility</p:attrName>
                                        </p:attrNameLst>
                                      </p:cBhvr>
                                      <p:to>
                                        <p:strVal val="visible"/>
                                      </p:to>
                                    </p:set>
                                    <p:anim calcmode="lin" valueType="num">
                                      <p:cBhvr additive="base">
                                        <p:cTn id="13" dur="500" fill="hold"/>
                                        <p:tgtEl>
                                          <p:spTgt spid="655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5539">
                                            <p:txEl>
                                              <p:pRg st="2" end="2"/>
                                            </p:txEl>
                                          </p:spTgt>
                                        </p:tgtEl>
                                        <p:attrNameLst>
                                          <p:attrName>style.visibility</p:attrName>
                                        </p:attrNameLst>
                                      </p:cBhvr>
                                      <p:to>
                                        <p:strVal val="visible"/>
                                      </p:to>
                                    </p:set>
                                    <p:anim calcmode="lin" valueType="num">
                                      <p:cBhvr additive="base">
                                        <p:cTn id="19" dur="500" fill="hold"/>
                                        <p:tgtEl>
                                          <p:spTgt spid="6553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5539">
                                            <p:txEl>
                                              <p:pRg st="3" end="3"/>
                                            </p:txEl>
                                          </p:spTgt>
                                        </p:tgtEl>
                                        <p:attrNameLst>
                                          <p:attrName>style.visibility</p:attrName>
                                        </p:attrNameLst>
                                      </p:cBhvr>
                                      <p:to>
                                        <p:strVal val="visible"/>
                                      </p:to>
                                    </p:set>
                                    <p:anim calcmode="lin" valueType="num">
                                      <p:cBhvr additive="base">
                                        <p:cTn id="25" dur="500" fill="hold"/>
                                        <p:tgtEl>
                                          <p:spTgt spid="6553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55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5539">
                                            <p:txEl>
                                              <p:pRg st="4" end="4"/>
                                            </p:txEl>
                                          </p:spTgt>
                                        </p:tgtEl>
                                        <p:attrNameLst>
                                          <p:attrName>style.visibility</p:attrName>
                                        </p:attrNameLst>
                                      </p:cBhvr>
                                      <p:to>
                                        <p:strVal val="visible"/>
                                      </p:to>
                                    </p:set>
                                    <p:anim calcmode="lin" valueType="num">
                                      <p:cBhvr additive="base">
                                        <p:cTn id="31" dur="500" fill="hold"/>
                                        <p:tgtEl>
                                          <p:spTgt spid="6553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55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5539">
                                            <p:txEl>
                                              <p:pRg st="5" end="5"/>
                                            </p:txEl>
                                          </p:spTgt>
                                        </p:tgtEl>
                                        <p:attrNameLst>
                                          <p:attrName>style.visibility</p:attrName>
                                        </p:attrNameLst>
                                      </p:cBhvr>
                                      <p:to>
                                        <p:strVal val="visible"/>
                                      </p:to>
                                    </p:set>
                                    <p:anim calcmode="lin" valueType="num">
                                      <p:cBhvr additive="base">
                                        <p:cTn id="37" dur="500" fill="hold"/>
                                        <p:tgtEl>
                                          <p:spTgt spid="6553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553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ítulo 1"/>
          <p:cNvSpPr>
            <a:spLocks noGrp="1"/>
          </p:cNvSpPr>
          <p:nvPr>
            <p:ph type="title"/>
          </p:nvPr>
        </p:nvSpPr>
        <p:spPr>
          <a:xfrm>
            <a:off x="432676" y="175436"/>
            <a:ext cx="8459804" cy="1143000"/>
          </a:xfrm>
        </p:spPr>
        <p:txBody>
          <a:bodyPr/>
          <a:lstStyle/>
          <a:p>
            <a:r>
              <a:rPr lang="es-AR" sz="2000" dirty="0"/>
              <a:t/>
            </a:r>
            <a:br>
              <a:rPr lang="es-AR" sz="2000" dirty="0"/>
            </a:br>
            <a:r>
              <a:rPr lang="es-AR" sz="2000" dirty="0"/>
              <a:t> 2) Representar, mediante un Diagrama Entidad Relación, el modelo de datos que permitiría que el sistema que se describe en la nota de relevamiento pueda cumplir con las propiedades funcionales que señaló en el punto 1. </a:t>
            </a:r>
          </a:p>
        </p:txBody>
      </p:sp>
      <p:sp>
        <p:nvSpPr>
          <p:cNvPr id="4" name="Marcador de pie de página 3"/>
          <p:cNvSpPr>
            <a:spLocks noGrp="1"/>
          </p:cNvSpPr>
          <p:nvPr>
            <p:ph type="ftr" sz="quarter" idx="11"/>
          </p:nvPr>
        </p:nvSpPr>
        <p:spPr/>
        <p:txBody>
          <a:bodyPr/>
          <a:lstStyle/>
          <a:p>
            <a:pPr>
              <a:defRPr/>
            </a:pPr>
            <a:r>
              <a:rPr lang="es-ES"/>
              <a:t>Mag. Mario G. Oloriz</a:t>
            </a:r>
          </a:p>
        </p:txBody>
      </p:sp>
      <p:sp>
        <p:nvSpPr>
          <p:cNvPr id="19460" name="Marcador de número de diapositiva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39B7620-4AB1-4C5F-833A-C4586E3C00EB}" type="slidenum">
              <a:rPr lang="es-ES" sz="1400" smtClean="0"/>
              <a:pPr>
                <a:spcBef>
                  <a:spcPct val="0"/>
                </a:spcBef>
                <a:buFontTx/>
                <a:buNone/>
              </a:pPr>
              <a:t>4</a:t>
            </a:fld>
            <a:endParaRPr lang="es-ES" sz="1400"/>
          </a:p>
        </p:txBody>
      </p:sp>
      <p:grpSp>
        <p:nvGrpSpPr>
          <p:cNvPr id="9" name="Grupo 8"/>
          <p:cNvGrpSpPr/>
          <p:nvPr/>
        </p:nvGrpSpPr>
        <p:grpSpPr>
          <a:xfrm>
            <a:off x="3518254" y="1727892"/>
            <a:ext cx="2288647" cy="1231106"/>
            <a:chOff x="6210249" y="3794584"/>
            <a:chExt cx="2288647" cy="1231106"/>
          </a:xfrm>
        </p:grpSpPr>
        <p:sp>
          <p:nvSpPr>
            <p:cNvPr id="21" name="Rectángulo 20"/>
            <p:cNvSpPr/>
            <p:nvPr/>
          </p:nvSpPr>
          <p:spPr bwMode="auto">
            <a:xfrm>
              <a:off x="6210249" y="3794584"/>
              <a:ext cx="2288647" cy="1231106"/>
            </a:xfrm>
            <a:prstGeom prst="rect">
              <a:avLst/>
            </a:prstGeom>
            <a:noFill/>
            <a:ln w="19050" cap="flat" cmpd="sng" algn="ctr">
              <a:solidFill>
                <a:schemeClr val="tx1"/>
              </a:solidFill>
              <a:prstDash val="solid"/>
              <a:round/>
              <a:headEnd type="none" w="med" len="med"/>
              <a:tailEnd type="none" w="med" len="med"/>
            </a:ln>
            <a:effectLst/>
          </p:spPr>
          <p:txBody>
            <a:bodyPr wrap="square">
              <a:spAutoFit/>
            </a:bodyPr>
            <a:lstStyle/>
            <a:p>
              <a:pPr algn="ctr" eaLnBrk="1" hangingPunct="1">
                <a:spcBef>
                  <a:spcPct val="50000"/>
                </a:spcBef>
                <a:buFont typeface="Wingdings" pitchFamily="2" charset="2"/>
                <a:buNone/>
                <a:defRPr/>
              </a:pPr>
              <a:r>
                <a:rPr lang="es-AR" sz="2000" dirty="0">
                  <a:latin typeface="Arial" charset="0"/>
                </a:rPr>
                <a:t>VEHÍCULOS</a:t>
              </a:r>
            </a:p>
            <a:p>
              <a:pPr eaLnBrk="1" hangingPunct="1">
                <a:spcBef>
                  <a:spcPts val="0"/>
                </a:spcBef>
                <a:defRPr/>
              </a:pPr>
              <a:r>
                <a:rPr lang="es-AR" sz="1800" u="heavy" dirty="0">
                  <a:latin typeface="Arial" charset="0"/>
                </a:rPr>
                <a:t>Codigo Vehículo</a:t>
              </a:r>
            </a:p>
            <a:p>
              <a:pPr eaLnBrk="1" hangingPunct="1">
                <a:spcBef>
                  <a:spcPts val="0"/>
                </a:spcBef>
                <a:defRPr/>
              </a:pPr>
              <a:r>
                <a:rPr lang="es-AR" sz="1800" dirty="0">
                  <a:latin typeface="Arial" charset="0"/>
                </a:rPr>
                <a:t>Descripción</a:t>
              </a:r>
            </a:p>
            <a:p>
              <a:pPr eaLnBrk="1" hangingPunct="1">
                <a:spcBef>
                  <a:spcPts val="0"/>
                </a:spcBef>
                <a:defRPr/>
              </a:pPr>
              <a:r>
                <a:rPr lang="es-AR" sz="1800" dirty="0">
                  <a:latin typeface="Arial" charset="0"/>
                </a:rPr>
                <a:t>Monto diario</a:t>
              </a:r>
            </a:p>
          </p:txBody>
        </p:sp>
        <p:cxnSp>
          <p:nvCxnSpPr>
            <p:cNvPr id="22" name="Conector recto 7"/>
            <p:cNvCxnSpPr>
              <a:cxnSpLocks noChangeShapeType="1"/>
            </p:cNvCxnSpPr>
            <p:nvPr/>
          </p:nvCxnSpPr>
          <p:spPr bwMode="auto">
            <a:xfrm flipV="1">
              <a:off x="6210251" y="4168797"/>
              <a:ext cx="2288645" cy="1"/>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19" name="Grupo 18"/>
          <p:cNvGrpSpPr>
            <a:grpSpLocks/>
          </p:cNvGrpSpPr>
          <p:nvPr/>
        </p:nvGrpSpPr>
        <p:grpSpPr bwMode="auto">
          <a:xfrm>
            <a:off x="611560" y="1842032"/>
            <a:ext cx="2024062" cy="2754600"/>
            <a:chOff x="1260138" y="1916832"/>
            <a:chExt cx="2024337" cy="2754329"/>
          </a:xfrm>
        </p:grpSpPr>
        <p:sp>
          <p:nvSpPr>
            <p:cNvPr id="20" name="Rectángulo 19"/>
            <p:cNvSpPr/>
            <p:nvPr/>
          </p:nvSpPr>
          <p:spPr bwMode="auto">
            <a:xfrm>
              <a:off x="1260138" y="1916832"/>
              <a:ext cx="2024337" cy="2754329"/>
            </a:xfrm>
            <a:prstGeom prst="rect">
              <a:avLst/>
            </a:prstGeom>
            <a:noFill/>
            <a:ln w="19050" cap="flat" cmpd="sng" algn="ctr">
              <a:solidFill>
                <a:schemeClr val="tx1"/>
              </a:solidFill>
              <a:prstDash val="solid"/>
              <a:round/>
              <a:headEnd type="none" w="med" len="med"/>
              <a:tailEnd type="none" w="med" len="med"/>
            </a:ln>
            <a:effectLst/>
          </p:spPr>
          <p:txBody>
            <a:bodyPr>
              <a:spAutoFit/>
            </a:bodyPr>
            <a:lstStyle/>
            <a:p>
              <a:pPr algn="ctr" eaLnBrk="1" hangingPunct="1">
                <a:spcBef>
                  <a:spcPct val="50000"/>
                </a:spcBef>
                <a:buFont typeface="Wingdings" pitchFamily="2" charset="2"/>
                <a:buNone/>
                <a:defRPr/>
              </a:pPr>
              <a:r>
                <a:rPr lang="es-AR" sz="2000" dirty="0">
                  <a:latin typeface="Arial" charset="0"/>
                </a:rPr>
                <a:t>CLIENTES</a:t>
              </a:r>
            </a:p>
            <a:p>
              <a:pPr eaLnBrk="1" hangingPunct="1">
                <a:spcBef>
                  <a:spcPct val="50000"/>
                </a:spcBef>
                <a:defRPr/>
              </a:pPr>
              <a:r>
                <a:rPr lang="es-AR" sz="1800" u="heavy" dirty="0">
                  <a:latin typeface="Arial" charset="0"/>
                </a:rPr>
                <a:t>N° Cliente</a:t>
              </a:r>
            </a:p>
            <a:p>
              <a:pPr eaLnBrk="1" hangingPunct="1">
                <a:spcBef>
                  <a:spcPts val="0"/>
                </a:spcBef>
                <a:defRPr/>
              </a:pPr>
              <a:r>
                <a:rPr lang="es-AR" sz="1800" dirty="0">
                  <a:latin typeface="Arial" charset="0"/>
                </a:rPr>
                <a:t>Nombre</a:t>
              </a:r>
            </a:p>
            <a:p>
              <a:pPr eaLnBrk="1" hangingPunct="1">
                <a:spcBef>
                  <a:spcPts val="0"/>
                </a:spcBef>
                <a:defRPr/>
              </a:pPr>
              <a:r>
                <a:rPr lang="es-AR" sz="1800" dirty="0">
                  <a:latin typeface="Arial" charset="0"/>
                </a:rPr>
                <a:t>Calle </a:t>
              </a:r>
            </a:p>
            <a:p>
              <a:pPr eaLnBrk="1" hangingPunct="1">
                <a:spcBef>
                  <a:spcPts val="0"/>
                </a:spcBef>
                <a:defRPr/>
              </a:pPr>
              <a:r>
                <a:rPr lang="es-AR" sz="1800" dirty="0">
                  <a:latin typeface="Arial" charset="0"/>
                </a:rPr>
                <a:t>Número </a:t>
              </a:r>
            </a:p>
            <a:p>
              <a:pPr eaLnBrk="1" hangingPunct="1">
                <a:spcBef>
                  <a:spcPts val="0"/>
                </a:spcBef>
                <a:defRPr/>
              </a:pPr>
              <a:r>
                <a:rPr lang="es-AR" sz="1800" dirty="0">
                  <a:latin typeface="Arial" charset="0"/>
                </a:rPr>
                <a:t>Piso y Depto.</a:t>
              </a:r>
            </a:p>
            <a:p>
              <a:pPr eaLnBrk="1" hangingPunct="1">
                <a:spcBef>
                  <a:spcPts val="0"/>
                </a:spcBef>
                <a:defRPr/>
              </a:pPr>
              <a:r>
                <a:rPr lang="es-AR" sz="1800" dirty="0">
                  <a:latin typeface="Arial" charset="0"/>
                </a:rPr>
                <a:t>Localidad</a:t>
              </a:r>
            </a:p>
            <a:p>
              <a:pPr eaLnBrk="1" hangingPunct="1">
                <a:spcBef>
                  <a:spcPts val="0"/>
                </a:spcBef>
                <a:defRPr/>
              </a:pPr>
              <a:r>
                <a:rPr lang="es-AR" sz="1800" dirty="0">
                  <a:latin typeface="Arial" charset="0"/>
                </a:rPr>
                <a:t>Email</a:t>
              </a:r>
            </a:p>
            <a:p>
              <a:pPr eaLnBrk="1" hangingPunct="1">
                <a:spcBef>
                  <a:spcPts val="0"/>
                </a:spcBef>
                <a:defRPr/>
              </a:pPr>
              <a:r>
                <a:rPr lang="es-AR" sz="1800" dirty="0">
                  <a:latin typeface="Arial" charset="0"/>
                </a:rPr>
                <a:t>Teléfono</a:t>
              </a:r>
            </a:p>
          </p:txBody>
        </p:sp>
        <p:cxnSp>
          <p:nvCxnSpPr>
            <p:cNvPr id="23" name="Conector recto 7"/>
            <p:cNvCxnSpPr>
              <a:cxnSpLocks noChangeShapeType="1"/>
            </p:cNvCxnSpPr>
            <p:nvPr/>
          </p:nvCxnSpPr>
          <p:spPr bwMode="auto">
            <a:xfrm>
              <a:off x="1260138" y="2348880"/>
              <a:ext cx="2024337" cy="6081"/>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24" name="Grupo 23"/>
          <p:cNvGrpSpPr>
            <a:grpSpLocks/>
          </p:cNvGrpSpPr>
          <p:nvPr/>
        </p:nvGrpSpPr>
        <p:grpSpPr bwMode="auto">
          <a:xfrm>
            <a:off x="6228184" y="2057216"/>
            <a:ext cx="2409825" cy="3170099"/>
            <a:chOff x="3943290" y="2657585"/>
            <a:chExt cx="2956189" cy="3167547"/>
          </a:xfrm>
        </p:grpSpPr>
        <p:sp>
          <p:nvSpPr>
            <p:cNvPr id="25" name="Rectángulo 24"/>
            <p:cNvSpPr/>
            <p:nvPr/>
          </p:nvSpPr>
          <p:spPr bwMode="auto">
            <a:xfrm>
              <a:off x="3943290" y="2657585"/>
              <a:ext cx="2956189" cy="3167547"/>
            </a:xfrm>
            <a:prstGeom prst="rect">
              <a:avLst/>
            </a:prstGeom>
            <a:noFill/>
            <a:ln w="19050" cap="flat" cmpd="sng" algn="ctr">
              <a:solidFill>
                <a:schemeClr val="tx1"/>
              </a:solidFill>
              <a:prstDash val="solid"/>
              <a:round/>
              <a:headEnd type="none" w="med" len="med"/>
              <a:tailEnd type="none" w="med" len="med"/>
            </a:ln>
            <a:effectLst/>
          </p:spPr>
          <p:txBody>
            <a:bodyPr>
              <a:spAutoFit/>
            </a:bodyPr>
            <a:lstStyle/>
            <a:p>
              <a:pPr algn="ctr" eaLnBrk="1" hangingPunct="1">
                <a:spcBef>
                  <a:spcPct val="50000"/>
                </a:spcBef>
                <a:buFont typeface="Wingdings" pitchFamily="2" charset="2"/>
                <a:buNone/>
                <a:defRPr/>
              </a:pPr>
              <a:r>
                <a:rPr lang="es-AR" sz="2000" dirty="0" smtClean="0">
                  <a:latin typeface="Arial" charset="0"/>
                </a:rPr>
                <a:t>ALQUILERES</a:t>
              </a:r>
              <a:endParaRPr lang="es-AR" sz="2000" dirty="0">
                <a:latin typeface="Arial" charset="0"/>
              </a:endParaRPr>
            </a:p>
            <a:p>
              <a:pPr eaLnBrk="1" hangingPunct="1">
                <a:spcBef>
                  <a:spcPts val="0"/>
                </a:spcBef>
                <a:defRPr/>
              </a:pPr>
              <a:endParaRPr lang="es-AR" sz="1800" dirty="0">
                <a:latin typeface="Arial" charset="0"/>
              </a:endParaRPr>
            </a:p>
            <a:p>
              <a:pPr eaLnBrk="1" hangingPunct="1">
                <a:spcBef>
                  <a:spcPts val="0"/>
                </a:spcBef>
                <a:defRPr/>
              </a:pPr>
              <a:r>
                <a:rPr lang="es-AR" sz="1800" u="heavy" dirty="0" err="1" smtClean="0">
                  <a:latin typeface="Arial" charset="0"/>
                </a:rPr>
                <a:t>Codigo_Vehículo</a:t>
              </a:r>
              <a:endParaRPr lang="es-AR" sz="1800" u="heavy" dirty="0" smtClean="0">
                <a:latin typeface="Arial" charset="0"/>
              </a:endParaRPr>
            </a:p>
            <a:p>
              <a:pPr eaLnBrk="1" hangingPunct="1">
                <a:spcBef>
                  <a:spcPts val="0"/>
                </a:spcBef>
                <a:defRPr/>
              </a:pPr>
              <a:r>
                <a:rPr lang="es-AR" sz="1800" u="heavy" dirty="0" err="1" smtClean="0">
                  <a:latin typeface="Arial" charset="0"/>
                </a:rPr>
                <a:t>Fecha_Retiro</a:t>
              </a:r>
              <a:endParaRPr lang="es-AR" sz="1800" u="heavy" dirty="0" smtClean="0">
                <a:latin typeface="Arial" charset="0"/>
              </a:endParaRPr>
            </a:p>
            <a:p>
              <a:pPr eaLnBrk="1" hangingPunct="1">
                <a:spcBef>
                  <a:spcPts val="0"/>
                </a:spcBef>
                <a:defRPr/>
              </a:pPr>
              <a:r>
                <a:rPr lang="es-AR" sz="1800" u="heavy" dirty="0" err="1" smtClean="0">
                  <a:latin typeface="Arial" charset="0"/>
                </a:rPr>
                <a:t>Hora_Retiro</a:t>
              </a:r>
              <a:endParaRPr lang="es-AR" sz="1800" u="heavy" dirty="0" smtClean="0">
                <a:latin typeface="Arial" charset="0"/>
              </a:endParaRPr>
            </a:p>
            <a:p>
              <a:pPr eaLnBrk="1" hangingPunct="1">
                <a:spcBef>
                  <a:spcPts val="0"/>
                </a:spcBef>
                <a:defRPr/>
              </a:pPr>
              <a:r>
                <a:rPr lang="es-AR" sz="1800" dirty="0" err="1" smtClean="0">
                  <a:latin typeface="Arial" charset="0"/>
                </a:rPr>
                <a:t>Nº_Cliente</a:t>
              </a:r>
              <a:endParaRPr lang="es-AR" sz="1800" dirty="0" smtClean="0">
                <a:latin typeface="Arial" charset="0"/>
              </a:endParaRPr>
            </a:p>
            <a:p>
              <a:pPr eaLnBrk="1" hangingPunct="1">
                <a:spcBef>
                  <a:spcPts val="0"/>
                </a:spcBef>
                <a:defRPr/>
              </a:pPr>
              <a:r>
                <a:rPr lang="es-AR" sz="1800" dirty="0" err="1" smtClean="0">
                  <a:latin typeface="Arial" charset="0"/>
                </a:rPr>
                <a:t>Fecha_Devolución</a:t>
              </a:r>
              <a:endParaRPr lang="es-AR" sz="1800" dirty="0">
                <a:latin typeface="Arial" charset="0"/>
              </a:endParaRPr>
            </a:p>
            <a:p>
              <a:pPr eaLnBrk="1" hangingPunct="1">
                <a:spcBef>
                  <a:spcPts val="0"/>
                </a:spcBef>
                <a:defRPr/>
              </a:pPr>
              <a:r>
                <a:rPr lang="es-AR" sz="1800" dirty="0">
                  <a:latin typeface="Arial" charset="0"/>
                </a:rPr>
                <a:t>Hora_Devolución</a:t>
              </a:r>
            </a:p>
            <a:p>
              <a:pPr eaLnBrk="1" hangingPunct="1">
                <a:spcBef>
                  <a:spcPts val="0"/>
                </a:spcBef>
                <a:defRPr/>
              </a:pPr>
              <a:r>
                <a:rPr lang="es-AR" sz="1800" dirty="0">
                  <a:latin typeface="Arial" charset="0"/>
                </a:rPr>
                <a:t>Estado</a:t>
              </a:r>
            </a:p>
            <a:p>
              <a:pPr eaLnBrk="1" hangingPunct="1">
                <a:spcBef>
                  <a:spcPts val="0"/>
                </a:spcBef>
                <a:defRPr/>
              </a:pPr>
              <a:r>
                <a:rPr lang="es-AR" sz="1800" dirty="0">
                  <a:latin typeface="Arial" charset="0"/>
                </a:rPr>
                <a:t>Km</a:t>
              </a:r>
            </a:p>
            <a:p>
              <a:pPr eaLnBrk="1" hangingPunct="1">
                <a:spcBef>
                  <a:spcPts val="0"/>
                </a:spcBef>
                <a:defRPr/>
              </a:pPr>
              <a:r>
                <a:rPr lang="es-AR" sz="1800" dirty="0">
                  <a:latin typeface="Arial" charset="0"/>
                </a:rPr>
                <a:t>Monto_Alquiler</a:t>
              </a:r>
            </a:p>
          </p:txBody>
        </p:sp>
        <p:cxnSp>
          <p:nvCxnSpPr>
            <p:cNvPr id="26" name="Conector recto 17"/>
            <p:cNvCxnSpPr>
              <a:cxnSpLocks noChangeShapeType="1"/>
            </p:cNvCxnSpPr>
            <p:nvPr/>
          </p:nvCxnSpPr>
          <p:spPr bwMode="auto">
            <a:xfrm>
              <a:off x="3943290" y="3091808"/>
              <a:ext cx="2956189"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27" name="Grupo 26"/>
          <p:cNvGrpSpPr>
            <a:grpSpLocks/>
          </p:cNvGrpSpPr>
          <p:nvPr/>
        </p:nvGrpSpPr>
        <p:grpSpPr bwMode="auto">
          <a:xfrm>
            <a:off x="2987823" y="3573016"/>
            <a:ext cx="2664296" cy="2200602"/>
            <a:chOff x="4014193" y="3138175"/>
            <a:chExt cx="2688407" cy="2198831"/>
          </a:xfrm>
        </p:grpSpPr>
        <p:sp>
          <p:nvSpPr>
            <p:cNvPr id="28" name="Rectángulo 27"/>
            <p:cNvSpPr/>
            <p:nvPr/>
          </p:nvSpPr>
          <p:spPr bwMode="auto">
            <a:xfrm>
              <a:off x="4014193" y="3138175"/>
              <a:ext cx="2688407" cy="2198831"/>
            </a:xfrm>
            <a:prstGeom prst="rect">
              <a:avLst/>
            </a:prstGeom>
            <a:noFill/>
            <a:ln w="19050" cap="flat" cmpd="sng" algn="ctr">
              <a:solidFill>
                <a:schemeClr val="tx1"/>
              </a:solidFill>
              <a:prstDash val="solid"/>
              <a:round/>
              <a:headEnd type="none" w="med" len="med"/>
              <a:tailEnd type="none" w="med" len="med"/>
            </a:ln>
            <a:effectLst/>
          </p:spPr>
          <p:txBody>
            <a:bodyPr wrap="square">
              <a:spAutoFit/>
            </a:bodyPr>
            <a:lstStyle/>
            <a:p>
              <a:pPr algn="ctr" eaLnBrk="1" hangingPunct="1">
                <a:spcBef>
                  <a:spcPct val="50000"/>
                </a:spcBef>
                <a:buFont typeface="Wingdings" pitchFamily="2" charset="2"/>
                <a:buNone/>
                <a:defRPr/>
              </a:pPr>
              <a:r>
                <a:rPr lang="es-AR" sz="2000" dirty="0">
                  <a:latin typeface="Arial" charset="0"/>
                </a:rPr>
                <a:t>RESERVAS</a:t>
              </a:r>
            </a:p>
            <a:p>
              <a:pPr eaLnBrk="1" hangingPunct="1">
                <a:spcBef>
                  <a:spcPct val="50000"/>
                </a:spcBef>
                <a:defRPr/>
              </a:pPr>
              <a:r>
                <a:rPr lang="es-AR" sz="1800" u="heavy" dirty="0">
                  <a:latin typeface="Arial" charset="0"/>
                </a:rPr>
                <a:t>ID-Reserva</a:t>
              </a:r>
            </a:p>
            <a:p>
              <a:pPr eaLnBrk="1" hangingPunct="1">
                <a:spcBef>
                  <a:spcPts val="0"/>
                </a:spcBef>
                <a:defRPr/>
              </a:pPr>
              <a:r>
                <a:rPr lang="es-AR" sz="1800" dirty="0">
                  <a:latin typeface="Arial" charset="0"/>
                </a:rPr>
                <a:t>Nº Cliente</a:t>
              </a:r>
            </a:p>
            <a:p>
              <a:pPr eaLnBrk="1" hangingPunct="1">
                <a:spcBef>
                  <a:spcPts val="0"/>
                </a:spcBef>
                <a:defRPr/>
              </a:pPr>
              <a:r>
                <a:rPr lang="es-AR" sz="1800" dirty="0">
                  <a:latin typeface="Arial" charset="0"/>
                </a:rPr>
                <a:t>Codigo Vehículo</a:t>
              </a:r>
            </a:p>
            <a:p>
              <a:pPr eaLnBrk="1" hangingPunct="1">
                <a:spcBef>
                  <a:spcPts val="0"/>
                </a:spcBef>
                <a:defRPr/>
              </a:pPr>
              <a:r>
                <a:rPr lang="es-AR" sz="1800" dirty="0">
                  <a:latin typeface="Arial" charset="0"/>
                </a:rPr>
                <a:t>Fecha_Desde_Reserva</a:t>
              </a:r>
            </a:p>
            <a:p>
              <a:pPr eaLnBrk="1" hangingPunct="1">
                <a:spcBef>
                  <a:spcPts val="0"/>
                </a:spcBef>
                <a:defRPr/>
              </a:pPr>
              <a:r>
                <a:rPr lang="es-AR" sz="1800" dirty="0">
                  <a:latin typeface="Arial" charset="0"/>
                </a:rPr>
                <a:t>Fecha_Hasta_Reserva</a:t>
              </a:r>
            </a:p>
            <a:p>
              <a:pPr eaLnBrk="1" hangingPunct="1">
                <a:spcBef>
                  <a:spcPts val="0"/>
                </a:spcBef>
                <a:defRPr/>
              </a:pPr>
              <a:r>
                <a:rPr lang="es-AR" sz="1800" dirty="0">
                  <a:latin typeface="Arial" charset="0"/>
                </a:rPr>
                <a:t>Monto_Reserva</a:t>
              </a:r>
            </a:p>
          </p:txBody>
        </p:sp>
        <p:cxnSp>
          <p:nvCxnSpPr>
            <p:cNvPr id="32" name="Conector recto 17"/>
            <p:cNvCxnSpPr>
              <a:cxnSpLocks noChangeShapeType="1"/>
            </p:cNvCxnSpPr>
            <p:nvPr/>
          </p:nvCxnSpPr>
          <p:spPr bwMode="auto">
            <a:xfrm>
              <a:off x="4065805" y="3569875"/>
              <a:ext cx="2636795"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79309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ítulo 1"/>
          <p:cNvSpPr>
            <a:spLocks noGrp="1"/>
          </p:cNvSpPr>
          <p:nvPr>
            <p:ph type="title"/>
          </p:nvPr>
        </p:nvSpPr>
        <p:spPr>
          <a:xfrm>
            <a:off x="414106" y="113289"/>
            <a:ext cx="8459804" cy="1143000"/>
          </a:xfrm>
        </p:spPr>
        <p:txBody>
          <a:bodyPr/>
          <a:lstStyle/>
          <a:p>
            <a:r>
              <a:rPr lang="es-AR" sz="2000" dirty="0"/>
              <a:t/>
            </a:r>
            <a:br>
              <a:rPr lang="es-AR" sz="2000" dirty="0"/>
            </a:br>
            <a:r>
              <a:rPr lang="es-AR" sz="2000" dirty="0"/>
              <a:t> Relaciones, Cardinalidad y Modalidad: </a:t>
            </a:r>
          </a:p>
        </p:txBody>
      </p:sp>
      <p:sp>
        <p:nvSpPr>
          <p:cNvPr id="4" name="Marcador de pie de página 3"/>
          <p:cNvSpPr>
            <a:spLocks noGrp="1"/>
          </p:cNvSpPr>
          <p:nvPr>
            <p:ph type="ftr" sz="quarter" idx="11"/>
          </p:nvPr>
        </p:nvSpPr>
        <p:spPr/>
        <p:txBody>
          <a:bodyPr/>
          <a:lstStyle/>
          <a:p>
            <a:pPr>
              <a:defRPr/>
            </a:pPr>
            <a:r>
              <a:rPr lang="es-ES"/>
              <a:t>Mag. Mario G. Oloriz</a:t>
            </a:r>
          </a:p>
        </p:txBody>
      </p:sp>
      <p:sp>
        <p:nvSpPr>
          <p:cNvPr id="19460" name="Marcador de número de diapositiva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39B7620-4AB1-4C5F-833A-C4586E3C00EB}" type="slidenum">
              <a:rPr lang="es-ES" sz="1400" smtClean="0"/>
              <a:pPr>
                <a:spcBef>
                  <a:spcPct val="0"/>
                </a:spcBef>
                <a:buFontTx/>
                <a:buNone/>
              </a:pPr>
              <a:t>5</a:t>
            </a:fld>
            <a:endParaRPr lang="es-ES" sz="1400"/>
          </a:p>
        </p:txBody>
      </p:sp>
      <p:grpSp>
        <p:nvGrpSpPr>
          <p:cNvPr id="9" name="Grupo 8"/>
          <p:cNvGrpSpPr/>
          <p:nvPr/>
        </p:nvGrpSpPr>
        <p:grpSpPr>
          <a:xfrm>
            <a:off x="3427676" y="1837854"/>
            <a:ext cx="2288647" cy="1231106"/>
            <a:chOff x="6210249" y="3794584"/>
            <a:chExt cx="2288647" cy="1231106"/>
          </a:xfrm>
        </p:grpSpPr>
        <p:sp>
          <p:nvSpPr>
            <p:cNvPr id="21" name="Rectángulo 20"/>
            <p:cNvSpPr/>
            <p:nvPr/>
          </p:nvSpPr>
          <p:spPr bwMode="auto">
            <a:xfrm>
              <a:off x="6210249" y="3794584"/>
              <a:ext cx="2288647" cy="1231106"/>
            </a:xfrm>
            <a:prstGeom prst="rect">
              <a:avLst/>
            </a:prstGeom>
            <a:noFill/>
            <a:ln w="19050" cap="flat" cmpd="sng" algn="ctr">
              <a:solidFill>
                <a:schemeClr val="tx1"/>
              </a:solidFill>
              <a:prstDash val="solid"/>
              <a:round/>
              <a:headEnd type="none" w="med" len="med"/>
              <a:tailEnd type="none" w="med" len="med"/>
            </a:ln>
            <a:effectLst/>
          </p:spPr>
          <p:txBody>
            <a:bodyPr wrap="square">
              <a:spAutoFit/>
            </a:bodyPr>
            <a:lstStyle/>
            <a:p>
              <a:pPr algn="ctr" eaLnBrk="1" hangingPunct="1">
                <a:spcBef>
                  <a:spcPct val="50000"/>
                </a:spcBef>
                <a:buFont typeface="Wingdings" pitchFamily="2" charset="2"/>
                <a:buNone/>
                <a:defRPr/>
              </a:pPr>
              <a:r>
                <a:rPr lang="es-AR" sz="2000" dirty="0">
                  <a:latin typeface="Arial" charset="0"/>
                </a:rPr>
                <a:t>VEHÍCULOS</a:t>
              </a:r>
            </a:p>
            <a:p>
              <a:pPr eaLnBrk="1" hangingPunct="1">
                <a:spcBef>
                  <a:spcPts val="0"/>
                </a:spcBef>
                <a:defRPr/>
              </a:pPr>
              <a:r>
                <a:rPr lang="es-AR" sz="1800" u="heavy" dirty="0">
                  <a:latin typeface="Arial" charset="0"/>
                </a:rPr>
                <a:t>Codigo Vehículo</a:t>
              </a:r>
            </a:p>
            <a:p>
              <a:pPr eaLnBrk="1" hangingPunct="1">
                <a:spcBef>
                  <a:spcPts val="0"/>
                </a:spcBef>
                <a:defRPr/>
              </a:pPr>
              <a:r>
                <a:rPr lang="es-AR" sz="1800" dirty="0">
                  <a:latin typeface="Arial" charset="0"/>
                </a:rPr>
                <a:t>Descripción</a:t>
              </a:r>
            </a:p>
            <a:p>
              <a:pPr eaLnBrk="1" hangingPunct="1">
                <a:spcBef>
                  <a:spcPts val="0"/>
                </a:spcBef>
                <a:defRPr/>
              </a:pPr>
              <a:r>
                <a:rPr lang="es-AR" sz="1800" dirty="0">
                  <a:latin typeface="Arial" charset="0"/>
                </a:rPr>
                <a:t>Monto diario</a:t>
              </a:r>
            </a:p>
          </p:txBody>
        </p:sp>
        <p:cxnSp>
          <p:nvCxnSpPr>
            <p:cNvPr id="22" name="Conector recto 7"/>
            <p:cNvCxnSpPr>
              <a:cxnSpLocks noChangeShapeType="1"/>
            </p:cNvCxnSpPr>
            <p:nvPr/>
          </p:nvCxnSpPr>
          <p:spPr bwMode="auto">
            <a:xfrm flipV="1">
              <a:off x="6210251" y="4168797"/>
              <a:ext cx="2288645" cy="1"/>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19" name="Grupo 18"/>
          <p:cNvGrpSpPr>
            <a:grpSpLocks/>
          </p:cNvGrpSpPr>
          <p:nvPr/>
        </p:nvGrpSpPr>
        <p:grpSpPr bwMode="auto">
          <a:xfrm>
            <a:off x="517093" y="1700808"/>
            <a:ext cx="2024062" cy="2754600"/>
            <a:chOff x="1260138" y="1916832"/>
            <a:chExt cx="2024337" cy="2754329"/>
          </a:xfrm>
        </p:grpSpPr>
        <p:sp>
          <p:nvSpPr>
            <p:cNvPr id="20" name="Rectángulo 19"/>
            <p:cNvSpPr/>
            <p:nvPr/>
          </p:nvSpPr>
          <p:spPr bwMode="auto">
            <a:xfrm>
              <a:off x="1260138" y="1916832"/>
              <a:ext cx="2024337" cy="2754329"/>
            </a:xfrm>
            <a:prstGeom prst="rect">
              <a:avLst/>
            </a:prstGeom>
            <a:noFill/>
            <a:ln w="19050" cap="flat" cmpd="sng" algn="ctr">
              <a:solidFill>
                <a:schemeClr val="tx1"/>
              </a:solidFill>
              <a:prstDash val="solid"/>
              <a:round/>
              <a:headEnd type="none" w="med" len="med"/>
              <a:tailEnd type="none" w="med" len="med"/>
            </a:ln>
            <a:effectLst/>
          </p:spPr>
          <p:txBody>
            <a:bodyPr>
              <a:spAutoFit/>
            </a:bodyPr>
            <a:lstStyle/>
            <a:p>
              <a:pPr algn="ctr" eaLnBrk="1" hangingPunct="1">
                <a:spcBef>
                  <a:spcPct val="50000"/>
                </a:spcBef>
                <a:buFont typeface="Wingdings" pitchFamily="2" charset="2"/>
                <a:buNone/>
                <a:defRPr/>
              </a:pPr>
              <a:r>
                <a:rPr lang="es-AR" sz="2000" dirty="0">
                  <a:latin typeface="Arial" charset="0"/>
                </a:rPr>
                <a:t>CLIENTES</a:t>
              </a:r>
            </a:p>
            <a:p>
              <a:pPr eaLnBrk="1" hangingPunct="1">
                <a:spcBef>
                  <a:spcPct val="50000"/>
                </a:spcBef>
                <a:defRPr/>
              </a:pPr>
              <a:r>
                <a:rPr lang="es-AR" sz="1800" u="heavy" dirty="0">
                  <a:latin typeface="Arial" charset="0"/>
                </a:rPr>
                <a:t>N° Cliente</a:t>
              </a:r>
            </a:p>
            <a:p>
              <a:pPr eaLnBrk="1" hangingPunct="1">
                <a:spcBef>
                  <a:spcPts val="0"/>
                </a:spcBef>
                <a:defRPr/>
              </a:pPr>
              <a:r>
                <a:rPr lang="es-AR" sz="1800" dirty="0">
                  <a:latin typeface="Arial" charset="0"/>
                </a:rPr>
                <a:t>Nombre</a:t>
              </a:r>
            </a:p>
            <a:p>
              <a:pPr eaLnBrk="1" hangingPunct="1">
                <a:spcBef>
                  <a:spcPts val="0"/>
                </a:spcBef>
                <a:defRPr/>
              </a:pPr>
              <a:r>
                <a:rPr lang="es-AR" sz="1800" dirty="0">
                  <a:latin typeface="Arial" charset="0"/>
                </a:rPr>
                <a:t>Calle </a:t>
              </a:r>
            </a:p>
            <a:p>
              <a:pPr eaLnBrk="1" hangingPunct="1">
                <a:spcBef>
                  <a:spcPts val="0"/>
                </a:spcBef>
                <a:defRPr/>
              </a:pPr>
              <a:r>
                <a:rPr lang="es-AR" sz="1800" dirty="0">
                  <a:latin typeface="Arial" charset="0"/>
                </a:rPr>
                <a:t>Número </a:t>
              </a:r>
            </a:p>
            <a:p>
              <a:pPr eaLnBrk="1" hangingPunct="1">
                <a:spcBef>
                  <a:spcPts val="0"/>
                </a:spcBef>
                <a:defRPr/>
              </a:pPr>
              <a:r>
                <a:rPr lang="es-AR" sz="1800" dirty="0">
                  <a:latin typeface="Arial" charset="0"/>
                </a:rPr>
                <a:t>Piso y Depto.</a:t>
              </a:r>
            </a:p>
            <a:p>
              <a:pPr eaLnBrk="1" hangingPunct="1">
                <a:spcBef>
                  <a:spcPts val="0"/>
                </a:spcBef>
                <a:defRPr/>
              </a:pPr>
              <a:r>
                <a:rPr lang="es-AR" sz="1800" dirty="0">
                  <a:latin typeface="Arial" charset="0"/>
                </a:rPr>
                <a:t>Localidad</a:t>
              </a:r>
            </a:p>
            <a:p>
              <a:pPr eaLnBrk="1" hangingPunct="1">
                <a:spcBef>
                  <a:spcPts val="0"/>
                </a:spcBef>
                <a:defRPr/>
              </a:pPr>
              <a:r>
                <a:rPr lang="es-AR" sz="1800" dirty="0">
                  <a:latin typeface="Arial" charset="0"/>
                </a:rPr>
                <a:t>Email</a:t>
              </a:r>
            </a:p>
            <a:p>
              <a:pPr eaLnBrk="1" hangingPunct="1">
                <a:spcBef>
                  <a:spcPts val="0"/>
                </a:spcBef>
                <a:defRPr/>
              </a:pPr>
              <a:r>
                <a:rPr lang="es-AR" sz="1800" dirty="0">
                  <a:latin typeface="Arial" charset="0"/>
                </a:rPr>
                <a:t>Teléfono</a:t>
              </a:r>
            </a:p>
          </p:txBody>
        </p:sp>
        <p:cxnSp>
          <p:nvCxnSpPr>
            <p:cNvPr id="23" name="Conector recto 7"/>
            <p:cNvCxnSpPr>
              <a:cxnSpLocks noChangeShapeType="1"/>
            </p:cNvCxnSpPr>
            <p:nvPr/>
          </p:nvCxnSpPr>
          <p:spPr bwMode="auto">
            <a:xfrm>
              <a:off x="1260138" y="2348880"/>
              <a:ext cx="2024337" cy="6081"/>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24" name="Grupo 23"/>
          <p:cNvGrpSpPr>
            <a:grpSpLocks/>
          </p:cNvGrpSpPr>
          <p:nvPr/>
        </p:nvGrpSpPr>
        <p:grpSpPr bwMode="auto">
          <a:xfrm>
            <a:off x="6732240" y="1700808"/>
            <a:ext cx="2123256" cy="3170099"/>
            <a:chOff x="3943290" y="2657585"/>
            <a:chExt cx="2956189" cy="3167547"/>
          </a:xfrm>
        </p:grpSpPr>
        <p:sp>
          <p:nvSpPr>
            <p:cNvPr id="25" name="Rectángulo 24"/>
            <p:cNvSpPr/>
            <p:nvPr/>
          </p:nvSpPr>
          <p:spPr bwMode="auto">
            <a:xfrm>
              <a:off x="3943290" y="2657585"/>
              <a:ext cx="2956189" cy="3167547"/>
            </a:xfrm>
            <a:prstGeom prst="rect">
              <a:avLst/>
            </a:prstGeom>
            <a:noFill/>
            <a:ln w="19050" cap="flat" cmpd="sng" algn="ctr">
              <a:solidFill>
                <a:schemeClr val="tx1"/>
              </a:solidFill>
              <a:prstDash val="solid"/>
              <a:round/>
              <a:headEnd type="none" w="med" len="med"/>
              <a:tailEnd type="none" w="med" len="med"/>
            </a:ln>
            <a:effectLst/>
          </p:spPr>
          <p:txBody>
            <a:bodyPr>
              <a:spAutoFit/>
            </a:bodyPr>
            <a:lstStyle/>
            <a:p>
              <a:pPr algn="ctr" eaLnBrk="1" hangingPunct="1">
                <a:spcBef>
                  <a:spcPct val="50000"/>
                </a:spcBef>
                <a:buFont typeface="Wingdings" pitchFamily="2" charset="2"/>
                <a:buNone/>
                <a:defRPr/>
              </a:pPr>
              <a:r>
                <a:rPr lang="es-AR" sz="2000" dirty="0">
                  <a:latin typeface="Arial" charset="0"/>
                </a:rPr>
                <a:t>ALQUILERES</a:t>
              </a:r>
            </a:p>
            <a:p>
              <a:pPr eaLnBrk="1" hangingPunct="1">
                <a:spcBef>
                  <a:spcPts val="0"/>
                </a:spcBef>
                <a:defRPr/>
              </a:pPr>
              <a:endParaRPr lang="es-AR" sz="1800" dirty="0">
                <a:latin typeface="Arial" charset="0"/>
              </a:endParaRPr>
            </a:p>
            <a:p>
              <a:pPr eaLnBrk="1" hangingPunct="1">
                <a:spcBef>
                  <a:spcPts val="0"/>
                </a:spcBef>
                <a:defRPr/>
              </a:pPr>
              <a:r>
                <a:rPr lang="es-AR" sz="1800" u="heavy" dirty="0">
                  <a:latin typeface="Arial" charset="0"/>
                </a:rPr>
                <a:t>Codigo_Vehículo</a:t>
              </a:r>
            </a:p>
            <a:p>
              <a:pPr eaLnBrk="1" hangingPunct="1">
                <a:spcBef>
                  <a:spcPts val="0"/>
                </a:spcBef>
                <a:defRPr/>
              </a:pPr>
              <a:r>
                <a:rPr lang="es-AR" sz="1800" u="heavy" dirty="0">
                  <a:latin typeface="Arial" charset="0"/>
                </a:rPr>
                <a:t>Fecha_Desde</a:t>
              </a:r>
            </a:p>
            <a:p>
              <a:pPr eaLnBrk="1" hangingPunct="1">
                <a:spcBef>
                  <a:spcPts val="0"/>
                </a:spcBef>
                <a:defRPr/>
              </a:pPr>
              <a:r>
                <a:rPr lang="es-AR" sz="1800" u="heavy" dirty="0">
                  <a:latin typeface="Arial" charset="0"/>
                </a:rPr>
                <a:t>Hora_Retiro</a:t>
              </a:r>
            </a:p>
            <a:p>
              <a:pPr eaLnBrk="1" hangingPunct="1">
                <a:spcBef>
                  <a:spcPts val="0"/>
                </a:spcBef>
                <a:defRPr/>
              </a:pPr>
              <a:r>
                <a:rPr lang="es-AR" sz="1800" dirty="0">
                  <a:latin typeface="Arial" charset="0"/>
                </a:rPr>
                <a:t>Nº_Cliente</a:t>
              </a:r>
            </a:p>
            <a:p>
              <a:pPr eaLnBrk="1" hangingPunct="1">
                <a:spcBef>
                  <a:spcPts val="0"/>
                </a:spcBef>
                <a:defRPr/>
              </a:pPr>
              <a:r>
                <a:rPr lang="es-AR" sz="1800" dirty="0">
                  <a:latin typeface="Arial" charset="0"/>
                </a:rPr>
                <a:t>Fecha_Hasta</a:t>
              </a:r>
            </a:p>
            <a:p>
              <a:pPr eaLnBrk="1" hangingPunct="1">
                <a:spcBef>
                  <a:spcPts val="0"/>
                </a:spcBef>
                <a:defRPr/>
              </a:pPr>
              <a:r>
                <a:rPr lang="es-AR" sz="1800" dirty="0">
                  <a:latin typeface="Arial" charset="0"/>
                </a:rPr>
                <a:t>Hora_Devolución</a:t>
              </a:r>
            </a:p>
            <a:p>
              <a:pPr eaLnBrk="1" hangingPunct="1">
                <a:spcBef>
                  <a:spcPts val="0"/>
                </a:spcBef>
                <a:defRPr/>
              </a:pPr>
              <a:r>
                <a:rPr lang="es-AR" sz="1800" dirty="0">
                  <a:latin typeface="Arial" charset="0"/>
                </a:rPr>
                <a:t>Estado</a:t>
              </a:r>
            </a:p>
            <a:p>
              <a:pPr eaLnBrk="1" hangingPunct="1">
                <a:spcBef>
                  <a:spcPts val="0"/>
                </a:spcBef>
                <a:defRPr/>
              </a:pPr>
              <a:r>
                <a:rPr lang="es-AR" sz="1800" dirty="0">
                  <a:latin typeface="Arial" charset="0"/>
                </a:rPr>
                <a:t>Km</a:t>
              </a:r>
            </a:p>
            <a:p>
              <a:pPr eaLnBrk="1" hangingPunct="1">
                <a:spcBef>
                  <a:spcPts val="0"/>
                </a:spcBef>
                <a:defRPr/>
              </a:pPr>
              <a:r>
                <a:rPr lang="es-AR" sz="1800" dirty="0">
                  <a:latin typeface="Arial" charset="0"/>
                </a:rPr>
                <a:t>Monto_Alquiler</a:t>
              </a:r>
            </a:p>
          </p:txBody>
        </p:sp>
        <p:cxnSp>
          <p:nvCxnSpPr>
            <p:cNvPr id="26" name="Conector recto 17"/>
            <p:cNvCxnSpPr>
              <a:cxnSpLocks noChangeShapeType="1"/>
            </p:cNvCxnSpPr>
            <p:nvPr/>
          </p:nvCxnSpPr>
          <p:spPr bwMode="auto">
            <a:xfrm>
              <a:off x="3943290" y="3091808"/>
              <a:ext cx="2956189"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grpSp>
        <p:nvGrpSpPr>
          <p:cNvPr id="27" name="Grupo 26"/>
          <p:cNvGrpSpPr>
            <a:grpSpLocks/>
          </p:cNvGrpSpPr>
          <p:nvPr/>
        </p:nvGrpSpPr>
        <p:grpSpPr bwMode="auto">
          <a:xfrm>
            <a:off x="3239852" y="3567418"/>
            <a:ext cx="2664296" cy="2200602"/>
            <a:chOff x="4014193" y="3138175"/>
            <a:chExt cx="2688407" cy="2198831"/>
          </a:xfrm>
        </p:grpSpPr>
        <p:sp>
          <p:nvSpPr>
            <p:cNvPr id="28" name="Rectángulo 27"/>
            <p:cNvSpPr/>
            <p:nvPr/>
          </p:nvSpPr>
          <p:spPr bwMode="auto">
            <a:xfrm>
              <a:off x="4014193" y="3138175"/>
              <a:ext cx="2688407" cy="2198831"/>
            </a:xfrm>
            <a:prstGeom prst="rect">
              <a:avLst/>
            </a:prstGeom>
            <a:noFill/>
            <a:ln w="19050" cap="flat" cmpd="sng" algn="ctr">
              <a:solidFill>
                <a:schemeClr val="tx1"/>
              </a:solidFill>
              <a:prstDash val="solid"/>
              <a:round/>
              <a:headEnd type="none" w="med" len="med"/>
              <a:tailEnd type="none" w="med" len="med"/>
            </a:ln>
            <a:effectLst/>
          </p:spPr>
          <p:txBody>
            <a:bodyPr wrap="square">
              <a:spAutoFit/>
            </a:bodyPr>
            <a:lstStyle/>
            <a:p>
              <a:pPr algn="ctr" eaLnBrk="1" hangingPunct="1">
                <a:spcBef>
                  <a:spcPct val="50000"/>
                </a:spcBef>
                <a:buFont typeface="Wingdings" pitchFamily="2" charset="2"/>
                <a:buNone/>
                <a:defRPr/>
              </a:pPr>
              <a:r>
                <a:rPr lang="es-AR" sz="2000" dirty="0">
                  <a:latin typeface="Arial" charset="0"/>
                </a:rPr>
                <a:t>RESERVAS</a:t>
              </a:r>
            </a:p>
            <a:p>
              <a:pPr eaLnBrk="1" hangingPunct="1">
                <a:spcBef>
                  <a:spcPct val="50000"/>
                </a:spcBef>
                <a:defRPr/>
              </a:pPr>
              <a:r>
                <a:rPr lang="es-AR" sz="1800" u="heavy" dirty="0">
                  <a:latin typeface="Arial" charset="0"/>
                </a:rPr>
                <a:t>ID-Reserva</a:t>
              </a:r>
            </a:p>
            <a:p>
              <a:pPr eaLnBrk="1" hangingPunct="1">
                <a:spcBef>
                  <a:spcPts val="0"/>
                </a:spcBef>
                <a:defRPr/>
              </a:pPr>
              <a:r>
                <a:rPr lang="es-AR" sz="1800" dirty="0">
                  <a:latin typeface="Arial" charset="0"/>
                </a:rPr>
                <a:t>Nº Cliente</a:t>
              </a:r>
            </a:p>
            <a:p>
              <a:pPr eaLnBrk="1" hangingPunct="1">
                <a:spcBef>
                  <a:spcPts val="0"/>
                </a:spcBef>
                <a:defRPr/>
              </a:pPr>
              <a:r>
                <a:rPr lang="es-AR" sz="1800" dirty="0">
                  <a:latin typeface="Arial" charset="0"/>
                </a:rPr>
                <a:t>Codigo Vehículo</a:t>
              </a:r>
            </a:p>
            <a:p>
              <a:pPr eaLnBrk="1" hangingPunct="1">
                <a:spcBef>
                  <a:spcPts val="0"/>
                </a:spcBef>
                <a:defRPr/>
              </a:pPr>
              <a:r>
                <a:rPr lang="es-AR" sz="1800" dirty="0">
                  <a:latin typeface="Arial" charset="0"/>
                </a:rPr>
                <a:t>Fecha_Desde</a:t>
              </a:r>
            </a:p>
            <a:p>
              <a:pPr eaLnBrk="1" hangingPunct="1">
                <a:spcBef>
                  <a:spcPts val="0"/>
                </a:spcBef>
                <a:defRPr/>
              </a:pPr>
              <a:r>
                <a:rPr lang="es-AR" sz="1800" dirty="0">
                  <a:latin typeface="Arial" charset="0"/>
                </a:rPr>
                <a:t>Fecha_Hasta</a:t>
              </a:r>
            </a:p>
            <a:p>
              <a:pPr eaLnBrk="1" hangingPunct="1">
                <a:spcBef>
                  <a:spcPts val="0"/>
                </a:spcBef>
                <a:defRPr/>
              </a:pPr>
              <a:r>
                <a:rPr lang="es-AR" sz="1800" dirty="0">
                  <a:latin typeface="Arial" charset="0"/>
                </a:rPr>
                <a:t>Monto_Reserva</a:t>
              </a:r>
            </a:p>
          </p:txBody>
        </p:sp>
        <p:cxnSp>
          <p:nvCxnSpPr>
            <p:cNvPr id="32" name="Conector recto 17"/>
            <p:cNvCxnSpPr>
              <a:cxnSpLocks noChangeShapeType="1"/>
            </p:cNvCxnSpPr>
            <p:nvPr/>
          </p:nvCxnSpPr>
          <p:spPr bwMode="auto">
            <a:xfrm>
              <a:off x="4065805" y="3569875"/>
              <a:ext cx="2636795"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cxnSp>
        <p:nvCxnSpPr>
          <p:cNvPr id="3" name="Straight Connector 2">
            <a:extLst>
              <a:ext uri="{FF2B5EF4-FFF2-40B4-BE49-F238E27FC236}">
                <a16:creationId xmlns:a16="http://schemas.microsoft.com/office/drawing/2014/main" xmlns="" id="{09FFE4AB-F280-324D-A106-66B982D4A704}"/>
              </a:ext>
            </a:extLst>
          </p:cNvPr>
          <p:cNvCxnSpPr>
            <a:cxnSpLocks/>
            <a:stCxn id="21" idx="2"/>
          </p:cNvCxnSpPr>
          <p:nvPr/>
        </p:nvCxnSpPr>
        <p:spPr bwMode="auto">
          <a:xfrm>
            <a:off x="4572000" y="3068960"/>
            <a:ext cx="0" cy="493936"/>
          </a:xfrm>
          <a:prstGeom prst="line">
            <a:avLst/>
          </a:prstGeom>
          <a:ln>
            <a:headEnd type="none" w="sm" len="sm"/>
            <a:tailEnd type="none" w="sm" len="sm"/>
          </a:ln>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xmlns="" id="{2175416E-96C6-9A47-9529-2300FB209EFF}"/>
              </a:ext>
            </a:extLst>
          </p:cNvPr>
          <p:cNvCxnSpPr>
            <a:cxnSpLocks/>
          </p:cNvCxnSpPr>
          <p:nvPr/>
        </p:nvCxnSpPr>
        <p:spPr bwMode="auto">
          <a:xfrm>
            <a:off x="2541155" y="4293096"/>
            <a:ext cx="698697" cy="0"/>
          </a:xfrm>
          <a:prstGeom prst="line">
            <a:avLst/>
          </a:prstGeom>
          <a:ln>
            <a:headEnd type="none" w="sm" len="sm"/>
            <a:tailEnd type="none" w="sm" len="sm"/>
          </a:ln>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xmlns="" id="{64B54C54-BF85-9541-8C3F-B3C2C177B625}"/>
              </a:ext>
            </a:extLst>
          </p:cNvPr>
          <p:cNvCxnSpPr>
            <a:cxnSpLocks/>
          </p:cNvCxnSpPr>
          <p:nvPr/>
        </p:nvCxnSpPr>
        <p:spPr bwMode="auto">
          <a:xfrm>
            <a:off x="2627784" y="4221088"/>
            <a:ext cx="0" cy="144016"/>
          </a:xfrm>
          <a:prstGeom prst="line">
            <a:avLst/>
          </a:prstGeom>
          <a:ln>
            <a:headEnd type="none" w="sm" len="sm"/>
            <a:tailEnd type="none" w="sm" len="sm"/>
          </a:ln>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xmlns="" id="{5A10D742-46F1-0944-8FD8-53C3776E6E87}"/>
              </a:ext>
            </a:extLst>
          </p:cNvPr>
          <p:cNvCxnSpPr>
            <a:cxnSpLocks/>
          </p:cNvCxnSpPr>
          <p:nvPr/>
        </p:nvCxnSpPr>
        <p:spPr bwMode="auto">
          <a:xfrm flipV="1">
            <a:off x="3059832" y="4149080"/>
            <a:ext cx="180020" cy="144016"/>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30" name="Straight Connector 29">
            <a:extLst>
              <a:ext uri="{FF2B5EF4-FFF2-40B4-BE49-F238E27FC236}">
                <a16:creationId xmlns:a16="http://schemas.microsoft.com/office/drawing/2014/main" xmlns="" id="{E0110630-852D-5347-A7E4-B856C4E849F6}"/>
              </a:ext>
            </a:extLst>
          </p:cNvPr>
          <p:cNvCxnSpPr>
            <a:cxnSpLocks/>
          </p:cNvCxnSpPr>
          <p:nvPr/>
        </p:nvCxnSpPr>
        <p:spPr bwMode="auto">
          <a:xfrm flipH="1" flipV="1">
            <a:off x="3098363" y="4293096"/>
            <a:ext cx="114583" cy="144016"/>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17" name="Donut 16">
            <a:extLst>
              <a:ext uri="{FF2B5EF4-FFF2-40B4-BE49-F238E27FC236}">
                <a16:creationId xmlns:a16="http://schemas.microsoft.com/office/drawing/2014/main" xmlns="" id="{8FC53BBC-51B2-2C47-90D3-79A308163805}"/>
              </a:ext>
            </a:extLst>
          </p:cNvPr>
          <p:cNvSpPr/>
          <p:nvPr/>
        </p:nvSpPr>
        <p:spPr bwMode="auto">
          <a:xfrm>
            <a:off x="2971086" y="4185084"/>
            <a:ext cx="153114" cy="180020"/>
          </a:xfrm>
          <a:prstGeom prst="donu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rgbClr val="FF0000"/>
              </a:solidFill>
              <a:effectLst/>
              <a:latin typeface="Arial" charset="0"/>
            </a:endParaRPr>
          </a:p>
        </p:txBody>
      </p:sp>
      <p:sp>
        <p:nvSpPr>
          <p:cNvPr id="60" name="Donut 59">
            <a:extLst>
              <a:ext uri="{FF2B5EF4-FFF2-40B4-BE49-F238E27FC236}">
                <a16:creationId xmlns:a16="http://schemas.microsoft.com/office/drawing/2014/main" xmlns="" id="{561D34DF-2154-7548-981B-FE6B8FD8C693}"/>
              </a:ext>
            </a:extLst>
          </p:cNvPr>
          <p:cNvSpPr/>
          <p:nvPr/>
        </p:nvSpPr>
        <p:spPr bwMode="auto">
          <a:xfrm>
            <a:off x="4495443" y="3273739"/>
            <a:ext cx="153114" cy="180020"/>
          </a:xfrm>
          <a:prstGeom prst="donu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rgbClr val="FF0000"/>
              </a:solidFill>
              <a:effectLst/>
              <a:latin typeface="Arial" charset="0"/>
            </a:endParaRPr>
          </a:p>
        </p:txBody>
      </p:sp>
      <p:cxnSp>
        <p:nvCxnSpPr>
          <p:cNvPr id="62" name="Straight Connector 61">
            <a:extLst>
              <a:ext uri="{FF2B5EF4-FFF2-40B4-BE49-F238E27FC236}">
                <a16:creationId xmlns:a16="http://schemas.microsoft.com/office/drawing/2014/main" xmlns="" id="{6EBB66F2-B333-E149-BA65-D930283E5EEC}"/>
              </a:ext>
            </a:extLst>
          </p:cNvPr>
          <p:cNvCxnSpPr>
            <a:cxnSpLocks/>
          </p:cNvCxnSpPr>
          <p:nvPr/>
        </p:nvCxnSpPr>
        <p:spPr bwMode="auto">
          <a:xfrm flipH="1">
            <a:off x="4483071" y="3114505"/>
            <a:ext cx="166520" cy="0"/>
          </a:xfrm>
          <a:prstGeom prst="line">
            <a:avLst/>
          </a:prstGeom>
          <a:ln>
            <a:headEnd type="none" w="sm" len="sm"/>
            <a:tailEnd type="none" w="sm" len="sm"/>
          </a:ln>
        </p:spPr>
        <p:style>
          <a:lnRef idx="2">
            <a:schemeClr val="dk1"/>
          </a:lnRef>
          <a:fillRef idx="0">
            <a:schemeClr val="dk1"/>
          </a:fillRef>
          <a:effectRef idx="1">
            <a:schemeClr val="dk1"/>
          </a:effectRef>
          <a:fontRef idx="minor">
            <a:schemeClr val="tx1"/>
          </a:fontRef>
        </p:style>
      </p:cxnSp>
      <p:cxnSp>
        <p:nvCxnSpPr>
          <p:cNvPr id="66" name="Straight Connector 65">
            <a:extLst>
              <a:ext uri="{FF2B5EF4-FFF2-40B4-BE49-F238E27FC236}">
                <a16:creationId xmlns:a16="http://schemas.microsoft.com/office/drawing/2014/main" xmlns="" id="{CE881A3C-F262-0C43-9F3D-69ED5BD7FAD3}"/>
              </a:ext>
            </a:extLst>
          </p:cNvPr>
          <p:cNvCxnSpPr>
            <a:cxnSpLocks/>
          </p:cNvCxnSpPr>
          <p:nvPr/>
        </p:nvCxnSpPr>
        <p:spPr bwMode="auto">
          <a:xfrm flipH="1" flipV="1">
            <a:off x="4586811" y="3405325"/>
            <a:ext cx="114583" cy="144016"/>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8" name="Straight Connector 67">
            <a:extLst>
              <a:ext uri="{FF2B5EF4-FFF2-40B4-BE49-F238E27FC236}">
                <a16:creationId xmlns:a16="http://schemas.microsoft.com/office/drawing/2014/main" xmlns="" id="{55B7228A-ED68-5A43-A2AD-3E03087501E4}"/>
              </a:ext>
            </a:extLst>
          </p:cNvPr>
          <p:cNvCxnSpPr>
            <a:cxnSpLocks/>
          </p:cNvCxnSpPr>
          <p:nvPr/>
        </p:nvCxnSpPr>
        <p:spPr bwMode="auto">
          <a:xfrm flipV="1">
            <a:off x="4431268" y="3454218"/>
            <a:ext cx="103607" cy="91239"/>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76" name="Straight Connector 75">
            <a:extLst>
              <a:ext uri="{FF2B5EF4-FFF2-40B4-BE49-F238E27FC236}">
                <a16:creationId xmlns:a16="http://schemas.microsoft.com/office/drawing/2014/main" xmlns="" id="{59FEB7B3-6A13-0249-B6C4-623886E5C0E1}"/>
              </a:ext>
            </a:extLst>
          </p:cNvPr>
          <p:cNvCxnSpPr>
            <a:cxnSpLocks/>
          </p:cNvCxnSpPr>
          <p:nvPr/>
        </p:nvCxnSpPr>
        <p:spPr bwMode="auto">
          <a:xfrm>
            <a:off x="1547664" y="1421551"/>
            <a:ext cx="6192688" cy="0"/>
          </a:xfrm>
          <a:prstGeom prst="line">
            <a:avLst/>
          </a:prstGeom>
          <a:ln>
            <a:headEnd type="none" w="sm" len="sm"/>
            <a:tailEnd type="none" w="sm" len="sm"/>
          </a:ln>
        </p:spPr>
        <p:style>
          <a:lnRef idx="2">
            <a:schemeClr val="dk1"/>
          </a:lnRef>
          <a:fillRef idx="0">
            <a:schemeClr val="dk1"/>
          </a:fillRef>
          <a:effectRef idx="1">
            <a:schemeClr val="dk1"/>
          </a:effectRef>
          <a:fontRef idx="minor">
            <a:schemeClr val="tx1"/>
          </a:fontRef>
        </p:style>
      </p:cxnSp>
      <p:cxnSp>
        <p:nvCxnSpPr>
          <p:cNvPr id="79" name="Straight Connector 78">
            <a:extLst>
              <a:ext uri="{FF2B5EF4-FFF2-40B4-BE49-F238E27FC236}">
                <a16:creationId xmlns:a16="http://schemas.microsoft.com/office/drawing/2014/main" xmlns="" id="{1B06A681-8B90-3246-8FDE-F6CDD899335C}"/>
              </a:ext>
            </a:extLst>
          </p:cNvPr>
          <p:cNvCxnSpPr>
            <a:cxnSpLocks/>
            <a:endCxn id="20" idx="0"/>
          </p:cNvCxnSpPr>
          <p:nvPr/>
        </p:nvCxnSpPr>
        <p:spPr bwMode="auto">
          <a:xfrm>
            <a:off x="1529124" y="1412776"/>
            <a:ext cx="0" cy="288032"/>
          </a:xfrm>
          <a:prstGeom prst="line">
            <a:avLst/>
          </a:prstGeom>
          <a:solidFill>
            <a:schemeClr val="accent1"/>
          </a:solidFill>
          <a:ln w="19050" cap="flat" cmpd="sng" algn="ctr">
            <a:solidFill>
              <a:schemeClr val="tx1"/>
            </a:solidFill>
            <a:prstDash val="solid"/>
            <a:round/>
            <a:headEnd type="none" w="sm" len="sm"/>
            <a:tailEnd type="none" w="sm" len="sm"/>
          </a:ln>
          <a:effectLst/>
        </p:spPr>
      </p:cxnSp>
      <p:cxnSp>
        <p:nvCxnSpPr>
          <p:cNvPr id="84" name="Straight Connector 83">
            <a:extLst>
              <a:ext uri="{FF2B5EF4-FFF2-40B4-BE49-F238E27FC236}">
                <a16:creationId xmlns:a16="http://schemas.microsoft.com/office/drawing/2014/main" xmlns="" id="{7E9D2A72-8065-424E-B42C-26A25F6A2A1B}"/>
              </a:ext>
            </a:extLst>
          </p:cNvPr>
          <p:cNvCxnSpPr>
            <a:cxnSpLocks/>
          </p:cNvCxnSpPr>
          <p:nvPr/>
        </p:nvCxnSpPr>
        <p:spPr bwMode="auto">
          <a:xfrm>
            <a:off x="7740352" y="1421551"/>
            <a:ext cx="0" cy="216024"/>
          </a:xfrm>
          <a:prstGeom prst="line">
            <a:avLst/>
          </a:prstGeom>
          <a:solidFill>
            <a:schemeClr val="accent1"/>
          </a:solidFill>
          <a:ln w="19050" cap="flat" cmpd="sng" algn="ctr">
            <a:solidFill>
              <a:schemeClr val="tx1"/>
            </a:solidFill>
            <a:prstDash val="solid"/>
            <a:round/>
            <a:headEnd type="none" w="sm" len="sm"/>
            <a:tailEnd type="none" w="sm" len="sm"/>
          </a:ln>
          <a:effectLst/>
        </p:spPr>
      </p:cxnSp>
      <p:cxnSp>
        <p:nvCxnSpPr>
          <p:cNvPr id="85" name="Straight Connector 84">
            <a:extLst>
              <a:ext uri="{FF2B5EF4-FFF2-40B4-BE49-F238E27FC236}">
                <a16:creationId xmlns:a16="http://schemas.microsoft.com/office/drawing/2014/main" xmlns="" id="{B1A8EE8F-637F-224A-917E-B537828DD3EA}"/>
              </a:ext>
            </a:extLst>
          </p:cNvPr>
          <p:cNvCxnSpPr>
            <a:cxnSpLocks/>
          </p:cNvCxnSpPr>
          <p:nvPr/>
        </p:nvCxnSpPr>
        <p:spPr bwMode="auto">
          <a:xfrm flipH="1">
            <a:off x="1459031" y="1607975"/>
            <a:ext cx="166520" cy="0"/>
          </a:xfrm>
          <a:prstGeom prst="line">
            <a:avLst/>
          </a:prstGeom>
          <a:ln>
            <a:headEnd type="none" w="sm" len="sm"/>
            <a:tailEnd type="none" w="sm" len="sm"/>
          </a:ln>
        </p:spPr>
        <p:style>
          <a:lnRef idx="2">
            <a:schemeClr val="dk1"/>
          </a:lnRef>
          <a:fillRef idx="0">
            <a:schemeClr val="dk1"/>
          </a:fillRef>
          <a:effectRef idx="1">
            <a:schemeClr val="dk1"/>
          </a:effectRef>
          <a:fontRef idx="minor">
            <a:schemeClr val="tx1"/>
          </a:fontRef>
        </p:style>
      </p:cxnSp>
      <p:cxnSp>
        <p:nvCxnSpPr>
          <p:cNvPr id="88" name="Straight Connector 87">
            <a:extLst>
              <a:ext uri="{FF2B5EF4-FFF2-40B4-BE49-F238E27FC236}">
                <a16:creationId xmlns:a16="http://schemas.microsoft.com/office/drawing/2014/main" xmlns="" id="{84D6F4C7-D4A6-A247-800D-BA4F2DAB28CC}"/>
              </a:ext>
            </a:extLst>
          </p:cNvPr>
          <p:cNvCxnSpPr>
            <a:cxnSpLocks/>
          </p:cNvCxnSpPr>
          <p:nvPr/>
        </p:nvCxnSpPr>
        <p:spPr bwMode="auto">
          <a:xfrm>
            <a:off x="5716323" y="2420888"/>
            <a:ext cx="1015917" cy="27403"/>
          </a:xfrm>
          <a:prstGeom prst="line">
            <a:avLst/>
          </a:prstGeom>
          <a:ln>
            <a:solidFill>
              <a:schemeClr val="tx1"/>
            </a:solidFill>
            <a:headEnd type="none" w="sm" len="sm"/>
            <a:tailEnd type="none" w="sm" len="sm"/>
          </a:ln>
        </p:spPr>
        <p:style>
          <a:lnRef idx="2">
            <a:schemeClr val="dk1"/>
          </a:lnRef>
          <a:fillRef idx="0">
            <a:schemeClr val="dk1"/>
          </a:fillRef>
          <a:effectRef idx="1">
            <a:schemeClr val="dk1"/>
          </a:effectRef>
          <a:fontRef idx="minor">
            <a:schemeClr val="tx1"/>
          </a:fontRef>
        </p:style>
      </p:cxnSp>
      <p:cxnSp>
        <p:nvCxnSpPr>
          <p:cNvPr id="90" name="Straight Connector 89">
            <a:extLst>
              <a:ext uri="{FF2B5EF4-FFF2-40B4-BE49-F238E27FC236}">
                <a16:creationId xmlns:a16="http://schemas.microsoft.com/office/drawing/2014/main" xmlns="" id="{5367D8D8-62D5-AF4D-B85D-51EA352C10B0}"/>
              </a:ext>
            </a:extLst>
          </p:cNvPr>
          <p:cNvCxnSpPr>
            <a:cxnSpLocks/>
          </p:cNvCxnSpPr>
          <p:nvPr/>
        </p:nvCxnSpPr>
        <p:spPr bwMode="auto">
          <a:xfrm flipH="1">
            <a:off x="7596336" y="1412270"/>
            <a:ext cx="144016" cy="225305"/>
          </a:xfrm>
          <a:prstGeom prst="line">
            <a:avLst/>
          </a:prstGeom>
          <a:solidFill>
            <a:schemeClr val="accent1"/>
          </a:solidFill>
          <a:ln w="19050" cap="flat" cmpd="sng" algn="ctr">
            <a:solidFill>
              <a:schemeClr val="tx1"/>
            </a:solidFill>
            <a:prstDash val="solid"/>
            <a:round/>
            <a:headEnd type="none" w="sm" len="sm"/>
            <a:tailEnd type="none" w="sm" len="sm"/>
          </a:ln>
          <a:effectLst/>
        </p:spPr>
      </p:cxnSp>
      <p:cxnSp>
        <p:nvCxnSpPr>
          <p:cNvPr id="91" name="Straight Connector 90">
            <a:extLst>
              <a:ext uri="{FF2B5EF4-FFF2-40B4-BE49-F238E27FC236}">
                <a16:creationId xmlns:a16="http://schemas.microsoft.com/office/drawing/2014/main" xmlns="" id="{568D2DAD-6269-3A4E-97DA-18065ED8BCDF}"/>
              </a:ext>
            </a:extLst>
          </p:cNvPr>
          <p:cNvCxnSpPr>
            <a:cxnSpLocks/>
          </p:cNvCxnSpPr>
          <p:nvPr/>
        </p:nvCxnSpPr>
        <p:spPr bwMode="auto">
          <a:xfrm>
            <a:off x="7740352" y="1421551"/>
            <a:ext cx="144016" cy="216024"/>
          </a:xfrm>
          <a:prstGeom prst="line">
            <a:avLst/>
          </a:prstGeom>
          <a:solidFill>
            <a:schemeClr val="accent1"/>
          </a:solidFill>
          <a:ln w="19050" cap="flat" cmpd="sng" algn="ctr">
            <a:solidFill>
              <a:schemeClr val="tx1"/>
            </a:solidFill>
            <a:prstDash val="solid"/>
            <a:round/>
            <a:headEnd type="none" w="sm" len="sm"/>
            <a:tailEnd type="none" w="sm" len="sm"/>
          </a:ln>
          <a:effectLst/>
        </p:spPr>
      </p:cxnSp>
      <p:sp>
        <p:nvSpPr>
          <p:cNvPr id="95" name="Donut 94">
            <a:extLst>
              <a:ext uri="{FF2B5EF4-FFF2-40B4-BE49-F238E27FC236}">
                <a16:creationId xmlns:a16="http://schemas.microsoft.com/office/drawing/2014/main" xmlns="" id="{6E1630A6-1331-E946-9EEA-1A4CDF61334E}"/>
              </a:ext>
            </a:extLst>
          </p:cNvPr>
          <p:cNvSpPr/>
          <p:nvPr/>
        </p:nvSpPr>
        <p:spPr bwMode="auto">
          <a:xfrm>
            <a:off x="7452320" y="1328436"/>
            <a:ext cx="153114" cy="180020"/>
          </a:xfrm>
          <a:prstGeom prst="donu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rgbClr val="FF0000"/>
              </a:solidFill>
              <a:effectLst/>
              <a:latin typeface="Arial" charset="0"/>
            </a:endParaRPr>
          </a:p>
        </p:txBody>
      </p:sp>
      <p:cxnSp>
        <p:nvCxnSpPr>
          <p:cNvPr id="97" name="Straight Connector 96">
            <a:extLst>
              <a:ext uri="{FF2B5EF4-FFF2-40B4-BE49-F238E27FC236}">
                <a16:creationId xmlns:a16="http://schemas.microsoft.com/office/drawing/2014/main" xmlns="" id="{D70968ED-9936-AC48-83DA-BBD954E650B7}"/>
              </a:ext>
            </a:extLst>
          </p:cNvPr>
          <p:cNvCxnSpPr>
            <a:cxnSpLocks/>
          </p:cNvCxnSpPr>
          <p:nvPr/>
        </p:nvCxnSpPr>
        <p:spPr bwMode="auto">
          <a:xfrm flipV="1">
            <a:off x="6552220" y="2266085"/>
            <a:ext cx="180020" cy="144016"/>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98" name="Straight Connector 97">
            <a:extLst>
              <a:ext uri="{FF2B5EF4-FFF2-40B4-BE49-F238E27FC236}">
                <a16:creationId xmlns:a16="http://schemas.microsoft.com/office/drawing/2014/main" xmlns="" id="{DF1D85C5-70C5-9F4A-B089-F0FB7606B984}"/>
              </a:ext>
            </a:extLst>
          </p:cNvPr>
          <p:cNvCxnSpPr>
            <a:cxnSpLocks/>
          </p:cNvCxnSpPr>
          <p:nvPr/>
        </p:nvCxnSpPr>
        <p:spPr bwMode="auto">
          <a:xfrm flipH="1" flipV="1">
            <a:off x="6553298" y="2480810"/>
            <a:ext cx="178942" cy="133199"/>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104" name="Donut 103">
            <a:extLst>
              <a:ext uri="{FF2B5EF4-FFF2-40B4-BE49-F238E27FC236}">
                <a16:creationId xmlns:a16="http://schemas.microsoft.com/office/drawing/2014/main" xmlns="" id="{F177A951-1A1B-4844-B6B2-3E8C50725C3B}"/>
              </a:ext>
            </a:extLst>
          </p:cNvPr>
          <p:cNvSpPr/>
          <p:nvPr/>
        </p:nvSpPr>
        <p:spPr bwMode="auto">
          <a:xfrm>
            <a:off x="6412559" y="2374541"/>
            <a:ext cx="153114" cy="180020"/>
          </a:xfrm>
          <a:prstGeom prst="donu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type="none" w="sm" len="sm"/>
            <a:tailEnd type="none" w="sm" len="sm"/>
          </a:ln>
        </p:spPr>
        <p:style>
          <a:lnRef idx="2">
            <a:schemeClr val="dk1">
              <a:shade val="50000"/>
            </a:schemeClr>
          </a:lnRef>
          <a:fillRef idx="1">
            <a:schemeClr val="dk1"/>
          </a:fillRef>
          <a:effectRef idx="0">
            <a:schemeClr val="dk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rgbClr val="FF0000"/>
              </a:solidFill>
              <a:effectLst/>
              <a:latin typeface="Arial" charset="0"/>
            </a:endParaRPr>
          </a:p>
        </p:txBody>
      </p:sp>
      <p:cxnSp>
        <p:nvCxnSpPr>
          <p:cNvPr id="107" name="Straight Connector 106">
            <a:extLst>
              <a:ext uri="{FF2B5EF4-FFF2-40B4-BE49-F238E27FC236}">
                <a16:creationId xmlns:a16="http://schemas.microsoft.com/office/drawing/2014/main" xmlns="" id="{09714A0D-F30D-1F4E-A56D-1D39E3CF9919}"/>
              </a:ext>
            </a:extLst>
          </p:cNvPr>
          <p:cNvCxnSpPr>
            <a:cxnSpLocks/>
          </p:cNvCxnSpPr>
          <p:nvPr/>
        </p:nvCxnSpPr>
        <p:spPr bwMode="auto">
          <a:xfrm>
            <a:off x="5875427" y="2355041"/>
            <a:ext cx="0" cy="144016"/>
          </a:xfrm>
          <a:prstGeom prst="line">
            <a:avLst/>
          </a:prstGeom>
          <a:ln>
            <a:headEnd type="none" w="sm" len="sm"/>
            <a:tailEnd type="none" w="sm" len="sm"/>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9839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2" y="188640"/>
            <a:ext cx="8064896" cy="1338266"/>
          </a:xfrm>
        </p:spPr>
        <p:txBody>
          <a:bodyPr/>
          <a:lstStyle/>
          <a:p>
            <a:r>
              <a:rPr lang="es-MX" sz="2000" dirty="0"/>
              <a:t>3) Indique, cual es el formato con el que se especifica un requerimiento funcional según el estándar 830 de la IEEE. </a:t>
            </a:r>
            <a:r>
              <a:rPr lang="en-US" dirty="0"/>
              <a:t/>
            </a:r>
            <a:br>
              <a:rPr lang="en-US" dirty="0"/>
            </a:br>
            <a:endParaRPr lang="es-AR" sz="2000" dirty="0"/>
          </a:p>
        </p:txBody>
      </p:sp>
      <p:sp>
        <p:nvSpPr>
          <p:cNvPr id="3" name="Marcador de contenido 2"/>
          <p:cNvSpPr>
            <a:spLocks noGrp="1"/>
          </p:cNvSpPr>
          <p:nvPr>
            <p:ph idx="1"/>
          </p:nvPr>
        </p:nvSpPr>
        <p:spPr>
          <a:xfrm>
            <a:off x="539552" y="1037535"/>
            <a:ext cx="7915599" cy="1919726"/>
          </a:xfrm>
        </p:spPr>
        <p:txBody>
          <a:bodyPr/>
          <a:lstStyle/>
          <a:p>
            <a:pPr algn="just"/>
            <a:r>
              <a:rPr lang="es-AR" sz="1800" dirty="0"/>
              <a:t>3. Especificación de requerimientos</a:t>
            </a:r>
          </a:p>
          <a:p>
            <a:pPr lvl="1" algn="just"/>
            <a:r>
              <a:rPr lang="es-AR" sz="1400" dirty="0"/>
              <a:t>3.1. Requerimientos funcionales</a:t>
            </a:r>
          </a:p>
          <a:p>
            <a:pPr lvl="2" algn="just"/>
            <a:r>
              <a:rPr lang="es-AR" sz="1400" dirty="0"/>
              <a:t>3.1.1. Requerimiento Funcional </a:t>
            </a:r>
            <a:r>
              <a:rPr lang="es-AR" sz="1400" dirty="0" err="1" smtClean="0"/>
              <a:t>xxxxxxxx</a:t>
            </a:r>
            <a:endParaRPr lang="es-AR" sz="1400" dirty="0"/>
          </a:p>
          <a:p>
            <a:pPr lvl="3" algn="just"/>
            <a:r>
              <a:rPr lang="es-AR" sz="1400" dirty="0"/>
              <a:t>3.1.1.1. Introdución</a:t>
            </a:r>
          </a:p>
          <a:p>
            <a:pPr lvl="3" algn="just"/>
            <a:r>
              <a:rPr lang="es-AR" sz="1400" dirty="0"/>
              <a:t>3.1.1.2. </a:t>
            </a:r>
            <a:r>
              <a:rPr lang="es-AR" sz="1400" dirty="0" smtClean="0"/>
              <a:t>Entradas</a:t>
            </a:r>
            <a:endParaRPr lang="es-AR" sz="1400" dirty="0"/>
          </a:p>
          <a:p>
            <a:pPr lvl="3" algn="just"/>
            <a:r>
              <a:rPr lang="es-AR" sz="1400" dirty="0"/>
              <a:t>3.1.1.3. Procesamiento</a:t>
            </a:r>
          </a:p>
          <a:p>
            <a:pPr lvl="3" algn="just"/>
            <a:r>
              <a:rPr lang="es-AR" sz="1400" dirty="0"/>
              <a:t>3.1.1.4. </a:t>
            </a:r>
            <a:r>
              <a:rPr lang="es-AR" sz="1400" dirty="0" smtClean="0"/>
              <a:t>Salidas</a:t>
            </a:r>
            <a:endParaRPr lang="es-AR" sz="1400" dirty="0"/>
          </a:p>
        </p:txBody>
      </p:sp>
      <p:sp>
        <p:nvSpPr>
          <p:cNvPr id="4" name="Marcador de pie de página 3"/>
          <p:cNvSpPr>
            <a:spLocks noGrp="1"/>
          </p:cNvSpPr>
          <p:nvPr>
            <p:ph type="ftr" sz="quarter" idx="11"/>
          </p:nvPr>
        </p:nvSpPr>
        <p:spPr/>
        <p:txBody>
          <a:bodyPr/>
          <a:lstStyle/>
          <a:p>
            <a:pPr>
              <a:defRPr/>
            </a:pPr>
            <a:r>
              <a:rPr lang="es-AR"/>
              <a:t>Mag. Mario G. Oloriz</a:t>
            </a:r>
          </a:p>
        </p:txBody>
      </p:sp>
      <p:sp>
        <p:nvSpPr>
          <p:cNvPr id="5" name="Marcador de número de diapositiva 4"/>
          <p:cNvSpPr>
            <a:spLocks noGrp="1"/>
          </p:cNvSpPr>
          <p:nvPr>
            <p:ph type="sldNum" sz="quarter" idx="12"/>
          </p:nvPr>
        </p:nvSpPr>
        <p:spPr/>
        <p:txBody>
          <a:bodyPr/>
          <a:lstStyle/>
          <a:p>
            <a:pPr>
              <a:defRPr/>
            </a:pPr>
            <a:fld id="{2015271E-67EB-4D22-B415-53BEB40206DD}" type="slidenum">
              <a:rPr lang="es-AR" smtClean="0"/>
              <a:pPr>
                <a:defRPr/>
              </a:pPr>
              <a:t>6</a:t>
            </a:fld>
            <a:endParaRPr lang="es-AR"/>
          </a:p>
        </p:txBody>
      </p:sp>
      <p:sp>
        <p:nvSpPr>
          <p:cNvPr id="6" name="Título 1"/>
          <p:cNvSpPr txBox="1">
            <a:spLocks/>
          </p:cNvSpPr>
          <p:nvPr/>
        </p:nvSpPr>
        <p:spPr bwMode="auto">
          <a:xfrm>
            <a:off x="539552" y="3370543"/>
            <a:ext cx="8211144" cy="1338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MT Black" pitchFamily="2" charset="0"/>
              </a:defRPr>
            </a:lvl2pPr>
            <a:lvl3pPr algn="l" rtl="0" eaLnBrk="0" fontAlgn="base" hangingPunct="0">
              <a:spcBef>
                <a:spcPct val="0"/>
              </a:spcBef>
              <a:spcAft>
                <a:spcPct val="0"/>
              </a:spcAft>
              <a:defRPr sz="3200">
                <a:solidFill>
                  <a:schemeClr val="tx2"/>
                </a:solidFill>
                <a:latin typeface="Arial MT Black" pitchFamily="2" charset="0"/>
              </a:defRPr>
            </a:lvl3pPr>
            <a:lvl4pPr algn="l" rtl="0" eaLnBrk="0" fontAlgn="base" hangingPunct="0">
              <a:spcBef>
                <a:spcPct val="0"/>
              </a:spcBef>
              <a:spcAft>
                <a:spcPct val="0"/>
              </a:spcAft>
              <a:defRPr sz="3200">
                <a:solidFill>
                  <a:schemeClr val="tx2"/>
                </a:solidFill>
                <a:latin typeface="Arial MT Black" pitchFamily="2" charset="0"/>
              </a:defRPr>
            </a:lvl4pPr>
            <a:lvl5pPr algn="l" rtl="0" eaLnBrk="0" fontAlgn="base" hangingPunct="0">
              <a:spcBef>
                <a:spcPct val="0"/>
              </a:spcBef>
              <a:spcAft>
                <a:spcPct val="0"/>
              </a:spcAft>
              <a:defRPr sz="3200">
                <a:solidFill>
                  <a:schemeClr val="tx2"/>
                </a:solidFill>
                <a:latin typeface="Arial MT Black" pitchFamily="2" charset="0"/>
              </a:defRPr>
            </a:lvl5pPr>
            <a:lvl6pPr marL="457200" algn="l" rtl="0" eaLnBrk="0" fontAlgn="base" hangingPunct="0">
              <a:spcBef>
                <a:spcPct val="0"/>
              </a:spcBef>
              <a:spcAft>
                <a:spcPct val="0"/>
              </a:spcAft>
              <a:defRPr sz="3200">
                <a:solidFill>
                  <a:schemeClr val="tx2"/>
                </a:solidFill>
                <a:latin typeface="Arial MT Black" pitchFamily="2" charset="0"/>
              </a:defRPr>
            </a:lvl6pPr>
            <a:lvl7pPr marL="914400" algn="l" rtl="0" eaLnBrk="0" fontAlgn="base" hangingPunct="0">
              <a:spcBef>
                <a:spcPct val="0"/>
              </a:spcBef>
              <a:spcAft>
                <a:spcPct val="0"/>
              </a:spcAft>
              <a:defRPr sz="3200">
                <a:solidFill>
                  <a:schemeClr val="tx2"/>
                </a:solidFill>
                <a:latin typeface="Arial MT Black" pitchFamily="2" charset="0"/>
              </a:defRPr>
            </a:lvl7pPr>
            <a:lvl8pPr marL="1371600" algn="l" rtl="0" eaLnBrk="0" fontAlgn="base" hangingPunct="0">
              <a:spcBef>
                <a:spcPct val="0"/>
              </a:spcBef>
              <a:spcAft>
                <a:spcPct val="0"/>
              </a:spcAft>
              <a:defRPr sz="3200">
                <a:solidFill>
                  <a:schemeClr val="tx2"/>
                </a:solidFill>
                <a:latin typeface="Arial MT Black" pitchFamily="2" charset="0"/>
              </a:defRPr>
            </a:lvl8pPr>
            <a:lvl9pPr marL="1828800" algn="l" rtl="0" eaLnBrk="0" fontAlgn="base" hangingPunct="0">
              <a:spcBef>
                <a:spcPct val="0"/>
              </a:spcBef>
              <a:spcAft>
                <a:spcPct val="0"/>
              </a:spcAft>
              <a:defRPr sz="3200">
                <a:solidFill>
                  <a:schemeClr val="tx2"/>
                </a:solidFill>
                <a:latin typeface="Arial MT Black" pitchFamily="2" charset="0"/>
              </a:defRPr>
            </a:lvl9pPr>
          </a:lstStyle>
          <a:p>
            <a:r>
              <a:rPr lang="es-AR" sz="2000" kern="0" dirty="0"/>
              <a:t>4) </a:t>
            </a:r>
            <a:r>
              <a:rPr lang="es-MX" sz="2000" dirty="0"/>
              <a:t>De un ejemplo de requerimiento no funcional para el sistema que se describió en la nota de relevamiento del punto 1.</a:t>
            </a:r>
            <a:endParaRPr lang="en-US" sz="2000" dirty="0"/>
          </a:p>
          <a:p>
            <a:endParaRPr lang="es-AR" sz="2000" kern="0" dirty="0"/>
          </a:p>
        </p:txBody>
      </p:sp>
      <p:sp>
        <p:nvSpPr>
          <p:cNvPr id="7" name="Marcador de contenido 2">
            <a:extLst>
              <a:ext uri="{FF2B5EF4-FFF2-40B4-BE49-F238E27FC236}">
                <a16:creationId xmlns:a16="http://schemas.microsoft.com/office/drawing/2014/main" xmlns="" id="{02F2B1B2-72C8-0B43-B59A-17D99EE146F0}"/>
              </a:ext>
            </a:extLst>
          </p:cNvPr>
          <p:cNvSpPr txBox="1">
            <a:spLocks/>
          </p:cNvSpPr>
          <p:nvPr/>
        </p:nvSpPr>
        <p:spPr bwMode="auto">
          <a:xfrm>
            <a:off x="515003" y="4262030"/>
            <a:ext cx="7915599" cy="1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SzPct val="10000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Char char="–"/>
              <a:defRPr sz="2800">
                <a:solidFill>
                  <a:schemeClr val="tx1"/>
                </a:solidFill>
                <a:latin typeface="+mn-lt"/>
              </a:defRPr>
            </a:lvl2pPr>
            <a:lvl3pPr marL="1143000" indent="-228600" algn="l" rtl="0" eaLnBrk="0" fontAlgn="base" hangingPunct="0">
              <a:spcBef>
                <a:spcPct val="20000"/>
              </a:spcBef>
              <a:spcAft>
                <a:spcPct val="0"/>
              </a:spcAft>
              <a:buSzPct val="100000"/>
              <a:buChar char="•"/>
              <a:defRPr sz="24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mn-lt"/>
              </a:defRPr>
            </a:lvl4pPr>
            <a:lvl5pPr marL="2057400" indent="-228600" algn="l" rtl="0" eaLnBrk="0" fontAlgn="base" hangingPunct="0">
              <a:spcBef>
                <a:spcPct val="20000"/>
              </a:spcBef>
              <a:spcAft>
                <a:spcPct val="0"/>
              </a:spcAft>
              <a:buSzPct val="100000"/>
              <a:buChar char="•"/>
              <a:defRPr sz="2000">
                <a:solidFill>
                  <a:schemeClr val="tx1"/>
                </a:solidFill>
                <a:latin typeface="+mn-lt"/>
              </a:defRPr>
            </a:lvl5pPr>
            <a:lvl6pPr marL="2514600" indent="-228600" algn="l" rtl="0" eaLnBrk="0" fontAlgn="base" hangingPunct="0">
              <a:spcBef>
                <a:spcPct val="20000"/>
              </a:spcBef>
              <a:spcAft>
                <a:spcPct val="0"/>
              </a:spcAft>
              <a:buSzPct val="100000"/>
              <a:buChar char="•"/>
              <a:defRPr sz="2000">
                <a:solidFill>
                  <a:schemeClr val="tx1"/>
                </a:solidFill>
                <a:latin typeface="+mn-lt"/>
              </a:defRPr>
            </a:lvl6pPr>
            <a:lvl7pPr marL="2971800" indent="-228600" algn="l" rtl="0" eaLnBrk="0" fontAlgn="base" hangingPunct="0">
              <a:spcBef>
                <a:spcPct val="20000"/>
              </a:spcBef>
              <a:spcAft>
                <a:spcPct val="0"/>
              </a:spcAft>
              <a:buSzPct val="100000"/>
              <a:buChar char="•"/>
              <a:defRPr sz="2000">
                <a:solidFill>
                  <a:schemeClr val="tx1"/>
                </a:solidFill>
                <a:latin typeface="+mn-lt"/>
              </a:defRPr>
            </a:lvl7pPr>
            <a:lvl8pPr marL="3429000" indent="-228600" algn="l" rtl="0" eaLnBrk="0" fontAlgn="base" hangingPunct="0">
              <a:spcBef>
                <a:spcPct val="20000"/>
              </a:spcBef>
              <a:spcAft>
                <a:spcPct val="0"/>
              </a:spcAft>
              <a:buSzPct val="100000"/>
              <a:buChar char="•"/>
              <a:defRPr sz="2000">
                <a:solidFill>
                  <a:schemeClr val="tx1"/>
                </a:solidFill>
                <a:latin typeface="+mn-lt"/>
              </a:defRPr>
            </a:lvl8pPr>
            <a:lvl9pPr marL="3886200" indent="-228600" algn="l" rtl="0" eaLnBrk="0" fontAlgn="base" hangingPunct="0">
              <a:spcBef>
                <a:spcPct val="20000"/>
              </a:spcBef>
              <a:spcAft>
                <a:spcPct val="0"/>
              </a:spcAft>
              <a:buSzPct val="100000"/>
              <a:buChar char="•"/>
              <a:defRPr sz="2000">
                <a:solidFill>
                  <a:schemeClr val="tx1"/>
                </a:solidFill>
                <a:latin typeface="+mn-lt"/>
              </a:defRPr>
            </a:lvl9pPr>
          </a:lstStyle>
          <a:p>
            <a:pPr algn="just"/>
            <a:r>
              <a:rPr lang="es-AR" sz="1800" kern="0" dirty="0"/>
              <a:t>Teniendo en cuenta que los requerimientos no funcionales son restricciones de servios o funciones ofrecidas por el sistema, es decir, propiedades emergentes del mismo (fiabilidad, tiempo de respuesta, capacidad de almacenamiento, etc.), se podrían considerar retricciones de tiempo en cuanto al tiempo de respuesta en la remisión del informe, o bien sobre el proceso de desarrollo, o bien sobre estándares, o en alguna forma de representación de los datos cuando se solicita el vehículo (distintas interfaces), etc. </a:t>
            </a:r>
          </a:p>
          <a:p>
            <a:pPr marL="0" indent="0">
              <a:buFontTx/>
              <a:buNone/>
            </a:pPr>
            <a:endParaRPr lang="es-AR" sz="1800" kern="0" dirty="0"/>
          </a:p>
        </p:txBody>
      </p:sp>
    </p:spTree>
    <p:extLst>
      <p:ext uri="{BB962C8B-B14F-4D97-AF65-F5344CB8AC3E}">
        <p14:creationId xmlns:p14="http://schemas.microsoft.com/office/powerpoint/2010/main" val="150171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1560" y="620688"/>
            <a:ext cx="7772400" cy="1008112"/>
          </a:xfrm>
        </p:spPr>
        <p:txBody>
          <a:bodyPr/>
          <a:lstStyle/>
          <a:p>
            <a:pPr marL="0" lvl="0" indent="0">
              <a:buNone/>
            </a:pPr>
            <a:r>
              <a:rPr lang="es-AR" sz="2000" dirty="0">
                <a:latin typeface="Arial MT Black"/>
              </a:rPr>
              <a:t>5) </a:t>
            </a:r>
            <a:r>
              <a:rPr lang="es-MX" sz="2000" dirty="0"/>
              <a:t>Por qué se afirma que utilizando una herramienta CASE se mejora la calidad de los productos de software que se construyen?</a:t>
            </a:r>
            <a:endParaRPr lang="en-US" sz="2000" dirty="0"/>
          </a:p>
          <a:p>
            <a:pPr marL="0" indent="0" algn="just">
              <a:buNone/>
            </a:pPr>
            <a:endParaRPr lang="es-AR" sz="2000" dirty="0">
              <a:latin typeface="Arial MT Black"/>
            </a:endParaRPr>
          </a:p>
          <a:p>
            <a:pPr marL="0" indent="0">
              <a:buNone/>
            </a:pPr>
            <a:endParaRPr lang="es-AR" sz="2000" dirty="0">
              <a:latin typeface="Arial MT Black"/>
            </a:endParaRPr>
          </a:p>
        </p:txBody>
      </p:sp>
      <p:sp>
        <p:nvSpPr>
          <p:cNvPr id="4" name="Marcador de pie de página 3"/>
          <p:cNvSpPr>
            <a:spLocks noGrp="1"/>
          </p:cNvSpPr>
          <p:nvPr>
            <p:ph type="ftr" sz="quarter" idx="11"/>
          </p:nvPr>
        </p:nvSpPr>
        <p:spPr/>
        <p:txBody>
          <a:bodyPr/>
          <a:lstStyle/>
          <a:p>
            <a:pPr>
              <a:defRPr/>
            </a:pPr>
            <a:r>
              <a:rPr lang="es-AR"/>
              <a:t>Mag. Mario G. Oloriz</a:t>
            </a:r>
          </a:p>
        </p:txBody>
      </p:sp>
      <p:sp>
        <p:nvSpPr>
          <p:cNvPr id="5" name="Marcador de número de diapositiva 4"/>
          <p:cNvSpPr>
            <a:spLocks noGrp="1"/>
          </p:cNvSpPr>
          <p:nvPr>
            <p:ph type="sldNum" sz="quarter" idx="12"/>
          </p:nvPr>
        </p:nvSpPr>
        <p:spPr/>
        <p:txBody>
          <a:bodyPr/>
          <a:lstStyle/>
          <a:p>
            <a:pPr>
              <a:defRPr/>
            </a:pPr>
            <a:fld id="{2015271E-67EB-4D22-B415-53BEB40206DD}" type="slidenum">
              <a:rPr lang="es-AR" smtClean="0"/>
              <a:pPr>
                <a:defRPr/>
              </a:pPr>
              <a:t>7</a:t>
            </a:fld>
            <a:endParaRPr lang="es-AR"/>
          </a:p>
        </p:txBody>
      </p:sp>
      <p:sp>
        <p:nvSpPr>
          <p:cNvPr id="2" name="Rectángulo 1"/>
          <p:cNvSpPr/>
          <p:nvPr/>
        </p:nvSpPr>
        <p:spPr>
          <a:xfrm>
            <a:off x="611560" y="1428745"/>
            <a:ext cx="7846640" cy="1754326"/>
          </a:xfrm>
          <a:prstGeom prst="rect">
            <a:avLst/>
          </a:prstGeom>
        </p:spPr>
        <p:txBody>
          <a:bodyPr wrap="square">
            <a:spAutoFit/>
          </a:bodyPr>
          <a:lstStyle/>
          <a:p>
            <a:pPr marL="342900" indent="-342900" algn="just">
              <a:buFont typeface="Arial" panose="020B0604020202020204" pitchFamily="34" charset="0"/>
              <a:buChar char="•"/>
            </a:pPr>
            <a:r>
              <a:rPr lang="es-AR" sz="1800" dirty="0">
                <a:latin typeface="+mn-lt"/>
              </a:rPr>
              <a:t>Al utilizar una herramienta CASE, se aumenta la calidad de los productos de software pues al tener un proceso automatizado, esto beneficia a la mayor calidad. Un producto desarrollado aplicando un proceso controlado y visible, aporta mayor calidad, es decir, mayor porbabilidad de tener una adecuada calidad que uno que se desarrolla sin aplicar modelos de proceso preestablecidos.</a:t>
            </a:r>
          </a:p>
        </p:txBody>
      </p:sp>
    </p:spTree>
    <p:extLst>
      <p:ext uri="{BB962C8B-B14F-4D97-AF65-F5344CB8AC3E}">
        <p14:creationId xmlns:p14="http://schemas.microsoft.com/office/powerpoint/2010/main" val="3765492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2" grpId="0"/>
    </p:bldLst>
  </p:timing>
</p:sld>
</file>

<file path=ppt/theme/theme1.xml><?xml version="1.0" encoding="utf-8"?>
<a:theme xmlns:a="http://schemas.openxmlformats.org/drawingml/2006/main" name="Srs">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Srs">
      <a:majorFont>
        <a:latin typeface="Arial MT Black"/>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AR" sz="3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AR" sz="3200" b="0" i="0" u="none" strike="noStrike" cap="none" normalizeH="0" baseline="0" smtClean="0">
            <a:ln>
              <a:noFill/>
            </a:ln>
            <a:solidFill>
              <a:schemeClr val="tx1"/>
            </a:solidFill>
            <a:effectLst/>
            <a:latin typeface="Arial" charset="0"/>
          </a:defRPr>
        </a:defPPr>
      </a:lstStyle>
    </a:lnDef>
  </a:objectDefaults>
  <a:extraClrSchemeLst>
    <a:extraClrScheme>
      <a:clrScheme name="Sr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r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Sr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r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r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r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Sr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2344</TotalTime>
  <Pages>47</Pages>
  <Words>988</Words>
  <Application>Microsoft Office PowerPoint</Application>
  <PresentationFormat>Presentación en pantalla (4:3)</PresentationFormat>
  <Paragraphs>117</Paragraphs>
  <Slides>7</Slides>
  <Notes>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7</vt:i4>
      </vt:variant>
    </vt:vector>
  </HeadingPairs>
  <TitlesOfParts>
    <vt:vector size="15" baseType="lpstr">
      <vt:lpstr>Abadi MT Condensed Light</vt:lpstr>
      <vt:lpstr>Arial</vt:lpstr>
      <vt:lpstr>Arial Black</vt:lpstr>
      <vt:lpstr>Arial MT Black</vt:lpstr>
      <vt:lpstr>Calibri</vt:lpstr>
      <vt:lpstr>Times New Roman</vt:lpstr>
      <vt:lpstr>Wingdings</vt:lpstr>
      <vt:lpstr>Srs</vt:lpstr>
      <vt:lpstr>Presentación de PowerPoint</vt:lpstr>
      <vt:lpstr>Nota de Relevamiento:</vt:lpstr>
      <vt:lpstr>1) Señalar cuales son las propiedades funcionales del sistema que se describió en la nota de relevamiento. </vt:lpstr>
      <vt:lpstr>  2) Representar, mediante un Diagrama Entidad Relación, el modelo de datos que permitiría que el sistema que se describe en la nota de relevamiento pueda cumplir con las propiedades funcionales que señaló en el punto 1. </vt:lpstr>
      <vt:lpstr>  Relaciones, Cardinalidad y Modalidad: </vt:lpstr>
      <vt:lpstr>3) Indique, cual es el formato con el que se especifica un requerimiento funcional según el estándar 830 de la IEEE.  </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Ingeniería de Requerimientos</dc:title>
  <dc:subject>Especificacion de Requerimientos</dc:subject>
  <dc:creator>Mario</dc:creator>
  <cp:lastModifiedBy>Cuenta Microsoft</cp:lastModifiedBy>
  <cp:revision>143</cp:revision>
  <cp:lastPrinted>1997-09-02T23:16:44Z</cp:lastPrinted>
  <dcterms:created xsi:type="dcterms:W3CDTF">1996-10-15T23:33:28Z</dcterms:created>
  <dcterms:modified xsi:type="dcterms:W3CDTF">2023-05-26T11:17:42Z</dcterms:modified>
</cp:coreProperties>
</file>