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2583-3EFE-DC42-9BA9-0AE26AE5C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C8168-9AFE-EF4B-8872-F5A413F9E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4BDFD-4ACF-C641-8119-11CE9517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AD4A-D189-6641-BE25-DD5409A62ADD}" type="datetimeFigureOut">
              <a:t>23/11/2019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C405-087C-804C-B006-182B106D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0160D-F92F-8245-93BA-14C3F7E9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5F3-9358-A648-A826-DBE23A2C3A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0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03E8-B5FB-134C-A097-B0B5EA6E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C9BD2-B642-EE44-971C-824B25DDC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C54F-D115-DC4B-8B33-1B089007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AD4A-D189-6641-BE25-DD5409A62ADD}" type="datetimeFigureOut">
              <a:t>23/11/2019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1F6C-A111-FD47-9A93-85FBF634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47E46-3A64-2946-847F-682FC0FF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5F3-9358-A648-A826-DBE23A2C3A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9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932C4-51AA-0F40-8055-87467FB06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4F446-4221-8A46-B49A-AF18E11CB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D91BD-8381-2747-A362-2068421B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AD4A-D189-6641-BE25-DD5409A62ADD}" type="datetimeFigureOut">
              <a:t>23/11/2019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9284-5FD8-3041-97B2-9FDB0E4B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FD4F-562D-6949-812A-BF097795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5F3-9358-A648-A826-DBE23A2C3A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22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A2AC-AFD7-1045-A076-E4581E11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90FB-FC44-8541-AC7C-A5ABE1EC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08866-E42D-6440-8E9B-ABE6866A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AD4A-D189-6641-BE25-DD5409A62ADD}" type="datetimeFigureOut">
              <a:t>23/11/2019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D9BD0-5CC3-6745-BF86-A08D343D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961C-92C3-974C-BB8F-3CB7AAC9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5F3-9358-A648-A826-DBE23A2C3A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03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1BEA-8005-5142-8047-8938FA87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49A6D-9D8F-1541-B519-107964EB4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03B02-6CFB-1C4B-8F4B-8293718D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AD4A-D189-6641-BE25-DD5409A62ADD}" type="datetimeFigureOut">
              <a:t>23/11/2019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BA273-0898-4C4D-9B9E-A4F60BDE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F2D91-B113-854E-BE5B-5F31FB47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5F3-9358-A648-A826-DBE23A2C3A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7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A175-E705-7D4F-97DE-31230A2D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C741-78FA-AD46-9BC8-EC0FF993B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73ED6-6F54-1941-A5C5-59C20AECA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0F8ED-A709-6E47-94E5-05D33F7A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AD4A-D189-6641-BE25-DD5409A62ADD}" type="datetimeFigureOut">
              <a:t>23/11/2019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5FD6F-C06F-F147-B0EC-67E51453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2F56F-556F-4240-B6DE-F1C85DAB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5F3-9358-A648-A826-DBE23A2C3A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7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1176-0CB1-044F-9849-C90278F7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E5AA0-0B36-854F-B920-46840E53D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97FA3-ACA9-3548-A485-30A05C9D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0D51D-5ED9-844D-B9D2-C02891481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08AE8-F01D-6C44-9671-BB4EC2660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A4A22-2667-1F49-9AB7-EE9D9573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AD4A-D189-6641-BE25-DD5409A62ADD}" type="datetimeFigureOut">
              <a:t>23/11/2019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D6069-BD24-534B-8A0C-020ECA65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958E6-1D3D-2C42-AC12-1CF98B3F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5F3-9358-A648-A826-DBE23A2C3A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09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7129-8DEC-084D-ABE1-4EC953FC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D0127-7113-3E40-A0AA-D8250968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AD4A-D189-6641-BE25-DD5409A62ADD}" type="datetimeFigureOut">
              <a:t>23/11/2019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9ED72-A954-9B41-82AC-4A742824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4F6FD-A79A-6743-897A-08E6EB64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5F3-9358-A648-A826-DBE23A2C3A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66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C921B-3430-FC4E-A843-99FC06FB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AD4A-D189-6641-BE25-DD5409A62ADD}" type="datetimeFigureOut">
              <a:t>23/11/2019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FCC34-463A-D242-A60E-551B3BCF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8819A-93A9-384A-A413-7CEF4C97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5F3-9358-A648-A826-DBE23A2C3A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42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7CDC-91FF-A947-BAC3-D1C6E4C3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2E2F-D79A-044A-9051-45A133A8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B1884-82A9-1845-A126-8E09B89DF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23975-A63D-7C43-B4ED-59A23651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AD4A-D189-6641-BE25-DD5409A62ADD}" type="datetimeFigureOut">
              <a:t>23/11/2019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4D84B-82D2-1E48-8E82-4561A846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8A390-50F2-4640-BF59-D50BF2DF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5F3-9358-A648-A826-DBE23A2C3A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9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E9C6-25D6-A74D-A8A7-275988E5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5984A-A890-BF4E-9A22-F9C79C9B2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C25C8-A096-5F4F-9DE6-91FF35479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6F500-310F-7748-956D-44FE6E67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AD4A-D189-6641-BE25-DD5409A62ADD}" type="datetimeFigureOut">
              <a:t>23/11/2019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A6ADF-65B4-804C-B104-F901095C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776B-6FD8-3146-9D36-68F297ED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5F3-9358-A648-A826-DBE23A2C3A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9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05CB0-18A7-6340-88B2-AE307BDB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6EF7-81DA-8042-8E3E-BBE4CD9F9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AA40-93F0-AD40-BEC8-7C7FD55F8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AD4A-D189-6641-BE25-DD5409A62ADD}" type="datetimeFigureOut">
              <a:t>23/11/2019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B959D-A7C6-904F-8310-4D87969A4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1E55D-C7CF-9A48-A6B2-7F9E4BBEC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8A5F3-9358-A648-A826-DBE23A2C3A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11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stemming-lemmatization-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D260-7E44-9141-9881-3C6A9FB13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49997-678A-E54D-8205-AA3AA63C4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54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3D66-5B09-B241-8DC2-B39A400F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D021-A0DF-3448-AD5F-F8257AAC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5697" cy="588802"/>
          </a:xfrm>
        </p:spPr>
        <p:txBody>
          <a:bodyPr/>
          <a:lstStyle/>
          <a:p>
            <a:r>
              <a:rPr lang="fr-FR"/>
              <a:t>removing words that are too frequent to bring any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E6F099-5458-2C46-9452-CE4367684222}"/>
              </a:ext>
            </a:extLst>
          </p:cNvPr>
          <p:cNvSpPr/>
          <p:nvPr/>
        </p:nvSpPr>
        <p:spPr>
          <a:xfrm>
            <a:off x="838200" y="27713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import nltk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from nltk.corpus import stopwords stopwords.words('english')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13410-1A0C-8143-A22D-1BEFBD59EED2}"/>
              </a:ext>
            </a:extLst>
          </p:cNvPr>
          <p:cNvSpPr txBox="1"/>
          <p:nvPr/>
        </p:nvSpPr>
        <p:spPr>
          <a:xfrm>
            <a:off x="838200" y="386685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179 stopwords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A2ECE-5E15-5C4A-84FD-9FE1B5DF8D42}"/>
              </a:ext>
            </a:extLst>
          </p:cNvPr>
          <p:cNvSpPr/>
          <p:nvPr/>
        </p:nvSpPr>
        <p:spPr>
          <a:xfrm>
            <a:off x="4570614" y="4443574"/>
            <a:ext cx="6664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from spacy.lang.en.stop_words import STOP_WORDS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4E4C8-FB68-8243-AAEE-52393AA4905D}"/>
              </a:ext>
            </a:extLst>
          </p:cNvPr>
          <p:cNvSpPr txBox="1"/>
          <p:nvPr/>
        </p:nvSpPr>
        <p:spPr>
          <a:xfrm>
            <a:off x="4570614" y="5089905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305 stopwords</a:t>
            </a:r>
          </a:p>
        </p:txBody>
      </p:sp>
    </p:spTree>
    <p:extLst>
      <p:ext uri="{BB962C8B-B14F-4D97-AF65-F5344CB8AC3E}">
        <p14:creationId xmlns:p14="http://schemas.microsoft.com/office/powerpoint/2010/main" val="12634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A59A-D4DA-0841-8910-1945A954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D793-1E4F-E046-B625-B285504A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9535" cy="2212119"/>
          </a:xfrm>
        </p:spPr>
        <p:txBody>
          <a:bodyPr/>
          <a:lstStyle/>
          <a:p>
            <a:r>
              <a:rPr lang="en-US"/>
              <a:t>Stemming is a text normalization technique that cuts off the end or beginning of a word by taking into account a list of common prefixes or suffixes that could be found in that word</a:t>
            </a:r>
          </a:p>
          <a:p>
            <a:r>
              <a:rPr lang="en-US"/>
              <a:t>It is a rudimentary rule-based process of stripping the suffixes (“ing”, “ly”, “es”, “s” etc) from a word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AE3D5-6952-8B4F-8731-68F2F06CEF4F}"/>
              </a:ext>
            </a:extLst>
          </p:cNvPr>
          <p:cNvSpPr/>
          <p:nvPr/>
        </p:nvSpPr>
        <p:spPr>
          <a:xfrm>
            <a:off x="931524" y="4473105"/>
            <a:ext cx="96714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Stemming is a process to identify word stems. A word stem is the main part of a word after stripping off its affixes (prefixes and suffixes). For example, the word stem of “apples” (plural) is “apple”. The stem of “meets” (with a third person singular s) is “meet”. The word step of “unbelievable” is “believe”.</a:t>
            </a:r>
          </a:p>
          <a:p>
            <a:r>
              <a:rPr lang="en-US"/>
              <a:t>PorterStemmer</a:t>
            </a:r>
          </a:p>
        </p:txBody>
      </p:sp>
    </p:spTree>
    <p:extLst>
      <p:ext uri="{BB962C8B-B14F-4D97-AF65-F5344CB8AC3E}">
        <p14:creationId xmlns:p14="http://schemas.microsoft.com/office/powerpoint/2010/main" val="336345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BADA-CF22-0E44-BCBA-24F448CB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Lemmatization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090413-7953-1647-939E-1D6F5E7C44A9}"/>
              </a:ext>
            </a:extLst>
          </p:cNvPr>
          <p:cNvSpPr/>
          <p:nvPr/>
        </p:nvSpPr>
        <p:spPr>
          <a:xfrm>
            <a:off x="838200" y="1690688"/>
            <a:ext cx="51516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 lemma is the original form of a word that you often find as a head word in a dictionary. </a:t>
            </a:r>
          </a:p>
          <a:p>
            <a:endParaRPr lang="en-US"/>
          </a:p>
          <a:p>
            <a:r>
              <a:rPr lang="en-US"/>
              <a:t>It is also the base form of the word before inflection. </a:t>
            </a:r>
          </a:p>
          <a:p>
            <a:endParaRPr lang="en-US"/>
          </a:p>
          <a:p>
            <a:r>
              <a:rPr lang="en-US"/>
              <a:t>For example, the lemma of “meetings” (as a plural noun) is “meeting”. </a:t>
            </a:r>
          </a:p>
          <a:p>
            <a:endParaRPr lang="en-US"/>
          </a:p>
          <a:p>
            <a:r>
              <a:rPr lang="en-US"/>
              <a:t>The lemma of “met” (a verb past form) is “meet”. </a:t>
            </a:r>
          </a:p>
          <a:p>
            <a:endParaRPr lang="en-US"/>
          </a:p>
          <a:p>
            <a:r>
              <a:rPr lang="en-US"/>
              <a:t>Notice that it differs from stemming, which simply strips off affixes of a word and cannot deal with such irregular verbs and nouns.</a:t>
            </a:r>
            <a:endParaRPr lang="fr-FR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60BED0-C847-824C-A468-265F549FE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97" y="1966680"/>
            <a:ext cx="5165489" cy="29246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B220A5-7819-F644-AE94-4CA19383E237}"/>
              </a:ext>
            </a:extLst>
          </p:cNvPr>
          <p:cNvSpPr/>
          <p:nvPr/>
        </p:nvSpPr>
        <p:spPr>
          <a:xfrm>
            <a:off x="838199" y="5766842"/>
            <a:ext cx="9446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https://www.datacamp.com/community/tutorials/stemming-lemmatization-python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0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DCFB-4CCB-D749-89CE-9B1F771C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NLTL, Spacy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0780C9-54B1-134A-9111-13308CAA90AC}"/>
              </a:ext>
            </a:extLst>
          </p:cNvPr>
          <p:cNvSpPr/>
          <p:nvPr/>
        </p:nvSpPr>
        <p:spPr>
          <a:xfrm>
            <a:off x="1332216" y="2140869"/>
            <a:ext cx="7667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WordNetLemmatizer in NLTK treats everything as a noun by default, which is why you see many unlemmatized words in the result (“agreed”, “owned”,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 the other hand, spaCy automatically infers parts of speech from the word form and the context, which is why most of the lemmatized</a:t>
            </a:r>
          </a:p>
        </p:txBody>
      </p:sp>
    </p:spTree>
    <p:extLst>
      <p:ext uri="{BB962C8B-B14F-4D97-AF65-F5344CB8AC3E}">
        <p14:creationId xmlns:p14="http://schemas.microsoft.com/office/powerpoint/2010/main" val="126759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F390-4F45-ED4A-BBD4-1CA2C4B1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0029-8F11-5644-9ABF-E27097D8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/>
              <a:t>tokenization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(stemming) or lemmatization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stop words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Greatly reduces the size of the vocabulary</a:t>
            </a:r>
          </a:p>
          <a:p>
            <a:r>
              <a:rPr lang="fr-FR"/>
              <a:t>Spacy tokenizes and lemmatizes in one go with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doc = nlp(text)</a:t>
            </a:r>
          </a:p>
        </p:txBody>
      </p:sp>
    </p:spTree>
    <p:extLst>
      <p:ext uri="{BB962C8B-B14F-4D97-AF65-F5344CB8AC3E}">
        <p14:creationId xmlns:p14="http://schemas.microsoft.com/office/powerpoint/2010/main" val="338491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383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Normalization</vt:lpstr>
      <vt:lpstr>Stop words</vt:lpstr>
      <vt:lpstr>Stemming</vt:lpstr>
      <vt:lpstr>Lemmatization</vt:lpstr>
      <vt:lpstr>NLTL, Spacy</vt:lpstr>
      <vt:lpstr>Normalization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Alex Perrier</dc:creator>
  <cp:lastModifiedBy>Alex Perrier</cp:lastModifiedBy>
  <cp:revision>9</cp:revision>
  <dcterms:created xsi:type="dcterms:W3CDTF">2019-11-23T16:28:18Z</dcterms:created>
  <dcterms:modified xsi:type="dcterms:W3CDTF">2019-11-24T06:46:32Z</dcterms:modified>
</cp:coreProperties>
</file>