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6471-B87D-A04B-8C51-7BADD065B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AE681-7DC6-0B45-9A18-770625992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C132-29DF-664E-8D17-C36FC9F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1E6B9-EFE5-7244-825E-7FA873DA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788DE-A8F4-7A42-A694-2D32C9B6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5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01C0-AE1E-FE40-8C36-55CC3EDA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74E7E-3809-1B48-890E-DFF93DD49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DB1E-112C-C244-AC6D-8673E13A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8170-6588-5448-BE43-2E35C5CD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A933-047B-3641-9C99-4AE81599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8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948CD-4304-124A-AA54-90B64D272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8BDCA-04FF-C645-8B3C-A22ACD97F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36F6-C124-DF4A-AD05-6F164955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8360-326B-6249-A9A4-5D47C7A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94F9-1A75-5143-A6A7-1A4E1EE9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17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53F8-809E-DF4A-BC00-4F3927F7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7B03-261B-F949-8F35-7F9A45EB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B580-E699-9C44-8160-CBCDCCC2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DD9A-F415-3A49-8139-C06587EE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6FBBA-B538-6F44-9C36-C4357EF4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68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F678-B155-6041-9F70-B478A6B9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0BF32-CB9C-2D4A-90A5-9327D182C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E8C3-E70B-E74E-8E50-F131BCD6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BDFC-7D8E-104C-B7A3-B796F62F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EC23-535B-3A47-935B-F9663F71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0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8709-4E80-7048-82B6-63CAB9BA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8E9-5E4D-B547-B33E-92373B708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2F34C-D835-C04E-99AD-9BD817B06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F7605-F549-2049-BC85-7B3B22F7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D7AF-AC46-AE4F-9D9C-FF5A43A0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07C8-3D43-4141-8A1F-A6CA9B9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8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A879-2E9B-BF47-A6C0-86F47028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8D85-AA18-7E44-9CC2-7746AF19D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B63FC-972A-6F47-BD84-3231E1FA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9B781-B903-2D4E-85FD-8E3742EF6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BCB93-A7C7-5B48-846D-FD344DE3C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94946-B2EA-A747-9C97-E5C78736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63E28-709F-BC4E-AB10-22F8377E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6FB9E-2B30-BE4E-9FDC-C86608C2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6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C326-32FB-FB4A-9E7A-7EA1A093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58D3F-FC4B-5F4B-9420-9C545B1C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81051-9366-CE47-94D3-116949CE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A7D8C-C087-F34F-84D0-7A30470A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2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A08F9-E1F1-C54D-8050-9020ED43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A0FB1-A8D4-2640-A322-5A0376BB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94E82-52C5-2348-97AA-AD98F2E0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54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711F-6A03-584B-A9DA-4461EA3A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CE5A-E954-FF42-ACAD-385568B6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1D7C1-154E-524F-A81F-EDC8E5399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D184F-4660-274D-B1B6-12F5A605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3DED-1530-AF4E-BCEC-B751B070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D1916-E8CF-CF4F-A55D-EF4E85BC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16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F048-E3CD-DE42-AE6B-C7001C52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0F583-6555-9640-8835-6ECBDC66A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6FA16-BBCE-4A45-8A1B-0065869B6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49FF6-7A51-614F-8550-DD28F193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BF42-6EAA-C445-BDD6-A04FED3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8E84A-D7B6-2047-88B2-AC02DE45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70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9853C-548E-5A4C-8D5C-F043B6B8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DB75-5878-FF4C-96E7-8AF3C951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F551-A773-CD4F-8BAC-2DE3C2C97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7875-70BA-5244-9CE0-09C8C35F2901}" type="datetimeFigureOut">
              <a:t>24/11/2019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A106-8239-9745-B574-382C6552C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8C8A-63A8-DF49-BBBB-005B9F60F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D02CB-272C-3E49-8894-B4551EE55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33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gdeltproject.org/announcing-the-global-entity-graphs-geg-g1-baseline-dataset-8-billion-entities-from-2019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y.io/api/annotation#named-entiti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review-of-named-entity-recognition-ner-using-automatic-summarization-of-resumes-5248a75de175" TargetMode="External"/><Relationship Id="rId2" Type="http://schemas.openxmlformats.org/officeDocument/2006/relationships/hyperlink" Target="https://www.youtube.com/watch?v=sqDHBH9Ij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7D1A-C54A-F54F-9A81-BA315DC83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7FF11-9CD7-C247-BD5E-B8BC17614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Named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7494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5320-40D0-8B43-80DB-2016DD9E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F788-358A-4145-9F08-2A95606D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goal of NER is to find all of the named people, places, and things within a text document and correctly classify them.</a:t>
            </a:r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9A455-588B-5F43-B5CE-A68EE08D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3263900"/>
            <a:ext cx="10909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4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409FCB-7C94-BD45-B8C0-DCE87F0D7D54}"/>
              </a:ext>
            </a:extLst>
          </p:cNvPr>
          <p:cNvSpPr/>
          <p:nvPr/>
        </p:nvSpPr>
        <p:spPr>
          <a:xfrm>
            <a:off x="308225" y="608715"/>
            <a:ext cx="99406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Named Entity recognition</a:t>
            </a:r>
          </a:p>
          <a:p>
            <a:r>
              <a:rPr lang="en-US"/>
              <a:t>2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id the entity, ~ chunking : names are defined to be contiguous spans of tokens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classify the entity (person, place, ...)</a:t>
            </a:r>
          </a:p>
          <a:p>
            <a:r>
              <a:rPr lang="en-US"/>
              <a:t>Approaches: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Lexicon: match chunks of the text with entity names from lexicon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Rule 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Machine learning statistical approach: HMMs, CRFs, support vector machines (SVMs), and maximum entropy models</a:t>
            </a:r>
          </a:p>
          <a:p>
            <a:r>
              <a:rPr lang="en-US"/>
              <a:t>Problems include identifying a real entity, but: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with fewer tokens than desired (for example, missing the last token of "John Smith, M.D.")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with more tokens than desired (for example, including the first word of "The University of MD")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partitioning adjacent entities differently (for example, treating "Smith, Jones Robinson" as 2 vs. 3 entities)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assigning it a completely wrong type (for example, calling a personal name an organization)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assigning it a related but inexact type (for example, "substance" vs. "drug", or "school" vs. "organization"</a:t>
            </a:r>
          </a:p>
        </p:txBody>
      </p:sp>
    </p:spTree>
    <p:extLst>
      <p:ext uri="{BB962C8B-B14F-4D97-AF65-F5344CB8AC3E}">
        <p14:creationId xmlns:p14="http://schemas.microsoft.com/office/powerpoint/2010/main" val="132979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9F33-716A-FA42-9327-D7084529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GDELT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6674-1EFA-584A-916C-D520C311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https://blog.gdeltproject.org/announcing-the-global-entity-graphs-geg-g1-baseline-dataset-8-billion-entities-from-2019/</a:t>
            </a:r>
            <a:endParaRPr lang="en-US"/>
          </a:p>
          <a:p>
            <a:r>
              <a:rPr lang="en-US"/>
              <a:t>dataset comprised of more than 8 billion entity annotations computed from 83 million English-language worldwide online news articles monitored by GDELT since January 1, 2019 and updated every 15 minutes through present.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63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4D6695-B52E-D144-B7B0-062340D6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329"/>
            <a:ext cx="8299483" cy="5229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E6C7A6-2224-7549-B04B-48ADE8C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Spacy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999540-5409-2844-B4D2-7CC7E6EC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5787"/>
            <a:ext cx="8849046" cy="34375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5920DA-1AA0-9A44-BA1D-CA3AE21E70A4}"/>
              </a:ext>
            </a:extLst>
          </p:cNvPr>
          <p:cNvSpPr/>
          <p:nvPr/>
        </p:nvSpPr>
        <p:spPr>
          <a:xfrm>
            <a:off x="6348487" y="5772258"/>
            <a:ext cx="4673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https://spacy.io/api/annotation#named-entities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81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801E-4B44-7B4A-9C02-456928D6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NER –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CDC3-F402-DD45-B4BF-91C536786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https://www.youtube.com/watch?v=sqDHBH9IjRU</a:t>
            </a:r>
            <a:endParaRPr lang="en-US"/>
          </a:p>
          <a:p>
            <a:r>
              <a:rPr lang="en-US">
                <a:hlinkClick r:id="rId3"/>
              </a:rPr>
              <a:t>https://towardsdatascience.com/a-review-of-named-entity-recognition-ner-using-automatic-summarization-of-resumes-5248a75de175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4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295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NER</vt:lpstr>
      <vt:lpstr>PowerPoint Presentation</vt:lpstr>
      <vt:lpstr>PowerPoint Presentation</vt:lpstr>
      <vt:lpstr>GDELT</vt:lpstr>
      <vt:lpstr>Spacy</vt:lpstr>
      <vt:lpstr>NER – how?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</dc:title>
  <dc:creator>Alex Perrier</dc:creator>
  <cp:lastModifiedBy>Alex Perrier</cp:lastModifiedBy>
  <cp:revision>4</cp:revision>
  <dcterms:created xsi:type="dcterms:W3CDTF">2019-11-24T07:23:12Z</dcterms:created>
  <dcterms:modified xsi:type="dcterms:W3CDTF">2019-11-24T09:42:21Z</dcterms:modified>
</cp:coreProperties>
</file>