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A2E8-B163-BD48-8DCE-8A4803F2A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A98E2-C214-B34D-995A-AE5B6B585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B160-378A-4E4F-8B17-AFEE3E97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3303-D859-7447-BC43-A917587E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D57F-070F-674B-ABB1-F3269D8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1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E45B-02A0-F646-944A-5A8ABBD4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44238-70E5-D24B-BEF7-86314927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71CA-2C34-2843-9BD6-E10B16E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92DB-4CCB-2D49-9D77-20DEDD42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1F76-2A1B-0848-91F3-924BB4F9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1EC1D-815C-524D-B403-ECB0EE896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BCD9A-D58A-3F42-B378-48A96DAB8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C52C-3A9A-8540-9341-66A3B2AB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52D5-8EC8-C344-8A6A-FD4074FF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C1A4-CBD0-BB49-9A33-0B4AB88B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86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D31-D60E-1E4C-99B2-F6FFDDFB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7BAA-140B-EA42-B0DE-19F5A0CB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801D-5DA7-F740-8C62-746AE6B7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5857-39A7-034E-BBDE-15FFD1CF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0F1-646A-FE48-92FD-F0BF1170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6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C62F-7851-934D-B92E-DA48BB78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0A8D-24FB-AF4E-9811-A33A27E4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2E1D-45BA-F344-9213-B7D1D05A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0A8F-06A9-A246-852C-AAED5AB8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F30AD-D4F2-1144-9305-5E28A235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3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EE74-07B7-5D40-A855-0EF17154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008D-62CC-CF4B-8D2E-2D009F7A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C2647-6B71-8540-B0C8-1E64812E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746-27AA-6141-93EC-B5CB3B01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F7AE1-A69C-3D48-ABB7-462028AD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B007-00D3-D94D-8ECC-C06552CA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3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70A5-BC75-1A41-97AB-8240115B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5B782-14A7-FD44-9315-3C026144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244A7-152D-D44D-A1CD-BE8189400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DACA8-A513-A546-8EB9-7F630EEF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58910-6222-B04D-8D01-F424BC6CF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2A4DB-A958-024D-8EC1-B5CC566B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756A5-57BE-F848-BDAA-EEB9D678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99719-25F1-504F-84C7-AC0AC9AB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03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7B25-69DE-1647-A377-115DB5EA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0E74B-1F3A-854E-AFF5-27534F94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6ADD1-9694-EB4A-8FF5-80A01172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FD22-5813-3B40-B537-9CE5131F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0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CF2EE-757F-FF41-8041-56166B35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BE477-AA8D-6849-9BE4-63C8B04E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633CB-847A-9443-B7E9-74BD3F51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6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E9AA-466E-1345-BAA3-13E167CE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0F24-6F01-4544-AB7B-F3232A1E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D4351-8A07-C54A-95C0-8D64101B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A04B-6D0F-7541-A6E6-E346365C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572A6-0D30-D143-BB34-45BE4211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669B-B529-4F4F-A608-D0138CBA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5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5831-F7B0-DF4A-BFE1-75008594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0D562-B2E1-124B-AB52-A8765C50B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2FAE2-08E2-2741-AE70-AA360A459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C7B9-1856-FE43-89C4-A6A22B50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3F90-8C80-C346-899B-CD2A57AE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19BB-6B9A-934C-9343-F5A937D5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3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BCAF5-69BF-6047-961E-5627C2B0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09FB-9F5F-F04E-B7F8-134B8443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B21C-12DE-4B44-829A-CEAC039AB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DBD5-F7BA-9B47-BE8E-4F479DA60FBD}" type="datetimeFigureOut">
              <a:t>23/11/2019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C5B11-D03B-DF41-A8D8-1AAA3D797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E538-BE38-4940-AD30-9EB5F40F7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F7D7-7135-2A4B-A441-6503135A3CF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5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drake.com/command-line-tools-can-be-235x-faster-than-your-hadoop-clust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7093-88B7-7C42-A2CC-3D77A9385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REGEX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7D730-CB7C-824E-8B17-FB78D1BF8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Writing simple regex patterns in python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66F0-E2F5-D247-9E18-6F871BF2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7749-B151-784B-A771-9DC1D09E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3332003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Used across languages, shell</a:t>
            </a:r>
          </a:p>
          <a:p>
            <a:r>
              <a:rPr lang="en-US" sz="2000"/>
              <a:t>Define a pattern: words that contain the letter a</a:t>
            </a:r>
          </a:p>
          <a:p>
            <a:r>
              <a:rPr lang="en-US" sz="2000"/>
              <a:t>apply the pattern to a text to </a:t>
            </a:r>
          </a:p>
          <a:p>
            <a:pPr lvl="1"/>
            <a:r>
              <a:rPr lang="en-US" sz="2000"/>
              <a:t>remove</a:t>
            </a:r>
          </a:p>
          <a:p>
            <a:pPr lvl="1"/>
            <a:r>
              <a:rPr lang="en-US" sz="2000"/>
              <a:t>identify, count</a:t>
            </a:r>
          </a:p>
          <a:p>
            <a:pPr lvl="1"/>
            <a:r>
              <a:rPr lang="en-US" sz="2000"/>
              <a:t>search</a:t>
            </a:r>
          </a:p>
          <a:p>
            <a:pPr lvl="1"/>
            <a:r>
              <a:rPr lang="en-US" sz="2000"/>
              <a:t>replace</a:t>
            </a:r>
          </a:p>
          <a:p>
            <a:r>
              <a:rPr lang="en-US" sz="2000"/>
              <a:t>extract information: emails, urls, hashtags, numbers, specific names.</a:t>
            </a:r>
          </a:p>
          <a:p>
            <a:r>
              <a:rPr lang="en-US" sz="2000"/>
              <a:t>identify entities: list of places, people</a:t>
            </a:r>
          </a:p>
          <a:p>
            <a:r>
              <a:rPr lang="en-US" sz="2000"/>
              <a:t>remove strings: numbers, html tags, ...</a:t>
            </a:r>
          </a:p>
          <a:p>
            <a:endParaRPr lang="fr-FR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1DA97A-4FAC-E545-A44F-5BE95D976E59}"/>
              </a:ext>
            </a:extLst>
          </p:cNvPr>
          <p:cNvSpPr/>
          <p:nvPr/>
        </p:nvSpPr>
        <p:spPr>
          <a:xfrm>
            <a:off x="972620" y="5157627"/>
            <a:ext cx="10381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Regex is the most efficient way to extract, identify, search for specific patterns of strings in a text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Command-line Tools can be 235x Faster than your Hadoop Cluster</a:t>
            </a:r>
            <a:br>
              <a:rPr lang="en-US"/>
            </a:br>
            <a:r>
              <a:rPr lang="en-US">
                <a:hlinkClick r:id="rId2"/>
              </a:rPr>
              <a:t>https://adamdrake.com/command-line-tools-can-be-235x-faster-than-your-hadoop-cluster.html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REGEX</vt:lpstr>
      <vt:lpstr>Regular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Alex Perrier</dc:creator>
  <cp:lastModifiedBy>Alex Perrier</cp:lastModifiedBy>
  <cp:revision>1</cp:revision>
  <dcterms:created xsi:type="dcterms:W3CDTF">2019-11-23T07:36:45Z</dcterms:created>
  <dcterms:modified xsi:type="dcterms:W3CDTF">2019-11-23T07:39:29Z</dcterms:modified>
</cp:coreProperties>
</file>