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33" r:id="rId4"/>
    <p:sldId id="310" r:id="rId5"/>
    <p:sldId id="311" r:id="rId6"/>
    <p:sldId id="312" r:id="rId7"/>
    <p:sldId id="302" r:id="rId8"/>
    <p:sldId id="313" r:id="rId9"/>
    <p:sldId id="342" r:id="rId10"/>
    <p:sldId id="334" r:id="rId11"/>
    <p:sldId id="314" r:id="rId12"/>
    <p:sldId id="303" r:id="rId13"/>
    <p:sldId id="315" r:id="rId14"/>
    <p:sldId id="322" r:id="rId15"/>
    <p:sldId id="335" r:id="rId16"/>
    <p:sldId id="336" r:id="rId17"/>
    <p:sldId id="301" r:id="rId18"/>
    <p:sldId id="337" r:id="rId19"/>
    <p:sldId id="339" r:id="rId20"/>
    <p:sldId id="338" r:id="rId21"/>
    <p:sldId id="299" r:id="rId22"/>
    <p:sldId id="323" r:id="rId23"/>
    <p:sldId id="324" r:id="rId24"/>
    <p:sldId id="325" r:id="rId25"/>
    <p:sldId id="340" r:id="rId26"/>
    <p:sldId id="326" r:id="rId27"/>
    <p:sldId id="327" r:id="rId28"/>
    <p:sldId id="332" r:id="rId29"/>
    <p:sldId id="328" r:id="rId30"/>
    <p:sldId id="329" r:id="rId31"/>
    <p:sldId id="3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0"/>
  </p:normalViewPr>
  <p:slideViewPr>
    <p:cSldViewPr snapToGrid="0" snapToObjects="1" showGuides="1">
      <p:cViewPr varScale="1">
        <p:scale>
          <a:sx n="124" d="100"/>
          <a:sy n="124" d="100"/>
        </p:scale>
        <p:origin x="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a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/>
              <a:t>Ordonnées 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/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78565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16328-3117-D943-94AA-B5E54C0A9162}"/>
              </a:ext>
            </a:extLst>
          </p:cNvPr>
          <p:cNvSpPr/>
          <p:nvPr/>
        </p:nvSpPr>
        <p:spPr>
          <a:xfrm>
            <a:off x="838199" y="1438241"/>
            <a:ext cx="8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https://stackoverflow.com/questions/6159900/correct-way-to-write-line-to-file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76ED3-48BA-F844-AAC9-DA59539E5CA7}"/>
              </a:ext>
            </a:extLst>
          </p:cNvPr>
          <p:cNvSpPr txBox="1"/>
          <p:nvPr/>
        </p:nvSpPr>
        <p:spPr>
          <a:xfrm>
            <a:off x="791110" y="1880171"/>
            <a:ext cx="204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 - BBC dataset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1497</Words>
  <Application>Microsoft Macintosh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Ecrire dans un fichier</vt:lpstr>
      <vt:lpstr>Lire le contenu d'un fichier</vt:lpstr>
      <vt:lpstr>Tester existence d'un fichier</vt:lpstr>
      <vt:lpstr>Repertoire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53</cp:revision>
  <dcterms:created xsi:type="dcterms:W3CDTF">2018-09-12T16:49:51Z</dcterms:created>
  <dcterms:modified xsi:type="dcterms:W3CDTF">2019-09-17T17:17:38Z</dcterms:modified>
</cp:coreProperties>
</file>