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6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5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9C48-061C-C843-A433-8CE6F078E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DD054-915E-1042-8421-849DE4154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B50E-E42A-AB4B-A97D-6C7730B5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A7BB-350A-BF48-A513-4CB65163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9909D-104C-9F46-81F2-ABF8B496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13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9AE8-7861-CF40-A2F7-28F53429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FED9C-B447-A24F-BB53-42F9604F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11A7-E703-F14A-A820-99C12B3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6AF5-0C31-904D-AE40-21856735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5A9D-E6F8-4849-9BD5-AC63EBCE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89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9BB5F-F5B6-7F4D-8B53-5A13D18FB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B014E-5543-9C43-9580-96EEB590E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ABA0-D77B-4E41-97AF-49C54E80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1802-75C0-DD41-A03F-D952DACF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1FCB2-3123-3F47-8A3C-46F93797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4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C85E-FB93-2942-A99D-3689A927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44B0-4E4B-BC45-8E6B-2B58D9DB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2267-EA1E-F444-AC2E-B9B4EC49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8C13-6984-2F48-80E8-02F47E72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B0D0D-44A1-C341-8B0E-9C19EAB1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03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24B6-D597-4042-958C-D9CBD190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13F1A-7F2E-1248-BE8F-E25C62BF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CCE6-8CF1-744B-96D5-27BA8D76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F0E8-A7C3-1D42-825E-78578C35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4B2BF-B0D7-C944-A21C-D291FEBA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70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960E-BE1C-DE42-ADD5-876FD9DA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498B-9A75-5049-8F10-85C665A1E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03D5B-3885-9746-9B7D-673EE79CB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1907B-3736-FE40-8ED8-B4340652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62E82-95B0-E547-8F37-57237565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BD831-57E8-C44E-934E-71D612BE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27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E355-993F-264C-A599-A6D902AB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2FA16-6CD4-5544-A21E-1F5E6E18F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52E88-0BBF-7F48-9F52-020C0B37D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4A182-5978-F04A-BAF4-758BC9A0B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ED000-6E87-C94E-A615-858C4F51E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13D3C-8B51-9743-AAD1-F26A8A51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CCCD8-9C87-8F40-B223-7840C6F1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3D1EE-F749-1A4A-9B11-7029A036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6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E08B-2A19-D842-BDE4-50953523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3DDEC-4517-E442-8DDA-A0C17F77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5FBC9-675A-2949-AD88-05634AF4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5A86D-5323-394E-B9B4-354AF54D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82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FDCE9-8252-3044-919D-9D65402D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68CF8-F967-A745-AB24-5BB9DA62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CF1B3-025C-3142-8006-DB23C3BF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0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BC13-DC58-1B43-A726-2E4F1A82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1B975-234E-224F-B201-45E7F2841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4BE4E-B2E7-0348-8F1D-AB8D19E67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70DA3-ACFE-8841-A58B-E1A330EE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04B37-2672-BD45-90E6-87EAFDC1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49ED7-F720-9E46-B2D7-DD627B35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21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1DAB-757F-EB44-A413-B8F35E53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DFCFD-38DD-A549-A786-055D8F9E0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0117B-8343-C84E-8B71-40E9A3CDE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F4529-4AC2-2645-B38C-FD8A813D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F339E-7057-D140-9A4A-39B05CBB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99E6B-1490-204F-9746-78D2FF11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91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24490-1A1B-C346-B51B-D48E5AE3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D6543-3457-2B41-A02B-07C6CAF1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58B93-9ED6-334C-B2AE-F2445A9F4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7357A-A064-2E45-8F58-8983DFEAD3E2}" type="datetimeFigureOut">
              <a:t>13/09/2019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E30E-61A3-AD45-86BD-B08561A4B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0D210-BF7D-9C4E-9435-9814AF91E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44295-B42A-7448-B3D4-FA654FEDAA9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83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44FE-845C-5244-A926-C4D178064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Arbres et Forets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DCA0C-6B3C-7C4D-A8FB-8FD659173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40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744E-8D66-B043-8630-3CB53E42C409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426BAD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accent1">
                    <a:lumMod val="20000"/>
                    <a:lumOff val="80000"/>
                  </a:schemeClr>
                </a:solidFill>
              </a:rPr>
              <a:t>Programme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4AED7-9C03-2647-BC80-7945D16B5F10}"/>
              </a:ext>
            </a:extLst>
          </p:cNvPr>
          <p:cNvSpPr txBox="1"/>
          <p:nvPr/>
        </p:nvSpPr>
        <p:spPr>
          <a:xfrm>
            <a:off x="863029" y="753628"/>
            <a:ext cx="4551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Arbres de décisions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Imbalanced datasets et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Multinomial classification</a:t>
            </a:r>
          </a:p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DBBF8-8F8A-AB4C-8176-086492A5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12" y="2396011"/>
            <a:ext cx="8162175" cy="44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0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D1FD-153C-FF4E-A501-1D4940DF3B14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Arbres de décision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E7724-76E8-FD4E-9490-276C703F9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33499"/>
            <a:ext cx="6801492" cy="425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3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D1FD-153C-FF4E-A501-1D4940DF3B14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Arbres de décision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D65EA-8453-2E44-8CC3-E6FBF68C1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64" y="1089061"/>
            <a:ext cx="9047472" cy="49185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2335FC-8772-B043-BAD2-D4FC9197DF09}"/>
              </a:ext>
            </a:extLst>
          </p:cNvPr>
          <p:cNvSpPr txBox="1"/>
          <p:nvPr/>
        </p:nvSpPr>
        <p:spPr>
          <a:xfrm>
            <a:off x="832207" y="1212351"/>
            <a:ext cx="239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Appliqué au dataset Iris</a:t>
            </a:r>
          </a:p>
        </p:txBody>
      </p:sp>
    </p:spTree>
    <p:extLst>
      <p:ext uri="{BB962C8B-B14F-4D97-AF65-F5344CB8AC3E}">
        <p14:creationId xmlns:p14="http://schemas.microsoft.com/office/powerpoint/2010/main" val="86421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D1FD-153C-FF4E-A501-1D4940DF3B14}"/>
              </a:ext>
            </a:extLst>
          </p:cNvPr>
          <p:cNvSpPr txBox="1">
            <a:spLocks/>
          </p:cNvSpPr>
          <p:nvPr/>
        </p:nvSpPr>
        <p:spPr>
          <a:xfrm>
            <a:off x="-10274" y="-5170"/>
            <a:ext cx="12202274" cy="646331"/>
          </a:xfrm>
          <a:prstGeom prst="rect">
            <a:avLst/>
          </a:prstGeom>
          <a:solidFill>
            <a:srgbClr val="00FD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Arbres de décision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75250B-507A-0141-985C-652EDFAF2145}"/>
              </a:ext>
            </a:extLst>
          </p:cNvPr>
          <p:cNvSpPr/>
          <p:nvPr/>
        </p:nvSpPr>
        <p:spPr>
          <a:xfrm>
            <a:off x="428090" y="109371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0" cap="all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AVANTAGES</a:t>
            </a:r>
          </a:p>
          <a:p>
            <a:pPr fontAlgn="base"/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Robustes, rapides et interpretables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Simple to understand and to interpret. Trees can be visualised.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Requires little data preparation. (missing values, scaling, dummy variables, ...)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Can handle both numerical and categorical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Possible to validate a model using statistical tests.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Uses a </a:t>
            </a:r>
            <a:r>
              <a:rPr lang="en-US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white box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model. An observed situation can simply be explained by boolean logic.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382A5F-550D-9A4C-A27C-263F1C8C5AAF}"/>
              </a:ext>
            </a:extLst>
          </p:cNvPr>
          <p:cNvSpPr/>
          <p:nvPr/>
        </p:nvSpPr>
        <p:spPr>
          <a:xfrm>
            <a:off x="6096000" y="40983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i="0" cap="all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MAIS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high overfitting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for over-complex trees that do not generalise the data well.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Decision trees can be </a:t>
            </a:r>
            <a:r>
              <a:rPr lang="en-US" b="1" i="0">
                <a:solidFill>
                  <a:srgbClr val="222222"/>
                </a:solidFill>
                <a:effectLst/>
                <a:latin typeface="inherit"/>
              </a:rPr>
              <a:t>unstable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because small variations in the data might result in a completely different tree being generated.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no globally optimal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80366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100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Source Sans Pro</vt:lpstr>
      <vt:lpstr>Office Theme</vt:lpstr>
      <vt:lpstr>Arbres et Forets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Arbres et Forets</dc:title>
  <dc:creator>Alex Perrier</dc:creator>
  <cp:lastModifiedBy>Alex Perrier</cp:lastModifiedBy>
  <cp:revision>6</cp:revision>
  <dcterms:created xsi:type="dcterms:W3CDTF">2019-09-13T16:37:46Z</dcterms:created>
  <dcterms:modified xsi:type="dcterms:W3CDTF">2019-09-13T16:58:08Z</dcterms:modified>
</cp:coreProperties>
</file>