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0D84C-D3FF-4F7B-B432-0159EA7BECDC}" v="137" dt="2024-11-14T16:48:58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2E3E-EB7C-EC31-3E83-4B10A036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BFFB-E3E3-6AE4-CA56-9152DA111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1357-5F8A-9024-B359-6E437C27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A771-0B29-02AB-F85D-393D858B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4273-F783-2E9A-6703-981A4041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0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EE9C-1E57-B5FE-6C19-CEF2AF4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46347-2867-FD7C-9529-24AD67BD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5462-DF35-9216-7D85-786AF6D3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C1010-8278-D349-5904-29E4C852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F3ED-A72F-CB7A-3150-E14CF1AE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E34AE-A5B7-7029-19A2-7133198DC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5008B-4F69-0D6F-9685-B4F71A993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CF20-0EED-C0A8-9114-BEF5F632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8B8A-AD2F-B569-FCE4-45731D3D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885D-DA04-E4DF-4D5F-DFD09663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4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633-8F66-EC7B-CC96-14C8E287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2225-7D75-3C46-53DA-4F593F13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0DDE-8DB7-6FEA-BE38-57CA2AFF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C48-D66D-4542-C93B-7D8EFAC7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1C29-4612-EA7B-21B1-0F22824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C1D7-A8E6-7368-E0ED-94EE970E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6DA3-BED8-6C74-2230-93230BD5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9CB4-52E3-648B-39F2-C9A1B520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29E87-5388-C6FE-EE9B-89C56258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F8F9-75E3-227C-763B-1AFCEDA8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BDE4-C01D-2DB5-E923-D5EA5F79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5CB0-2C9B-FE3A-B783-BF6D98804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EF8E0-A1B9-D5FF-0DBF-8D8762367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23EFC-3A79-3F63-CBE0-FBB72607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09CE5-4675-660A-B637-4B3595E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A23B0-BB01-CF9D-B0BB-F702FDA5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5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B902-98D7-7F2F-E9F9-52756F31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DA5E-B180-098F-7A4B-E030AE59F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909FB-91AF-B646-83F6-EA4743B7B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C6F4-BEBF-C167-C378-3F324412D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39F6-945D-165F-CE99-0C43A0B29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19546-529C-4C3F-DC5A-910C453E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22BB4-5A11-F165-BE09-9FB9BB2F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C0950-FD67-0BA3-9AD1-E470EF5E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9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DAE3-6548-BE2E-0429-2F0D76F2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F42A5-DCDB-C8FC-87C5-FDBCEC56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01F95-9D36-FB90-C064-CBD587AE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41112-E3DD-7421-549B-10DE868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29BC5-E507-2B38-164E-09DDC4DD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7765E-ECB9-870B-4372-FA2BCA30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72DF2-D81B-77E4-E904-9881E438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9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13D1-0C5C-61B8-7780-BA921C97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FBA1-F770-58B5-0F3D-BA6DBCF1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88E7B-6A52-A0E9-E019-88620209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3096E-368C-26C9-3D86-DA0305A3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E84C-D155-B7C4-73B7-9C44F9A8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3CEFF-CFDE-1A0A-A32D-8C668C77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3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7BEC-9F59-84BA-2A3A-041F7E4F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C9F1E-6FB2-BC20-BD4A-4DCF3F8F3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47F27-0395-A63D-5DB9-D36A0C08B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B22BE-8BD2-993A-F859-DDBDC045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097D-2B12-741F-C36E-09F3969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A8B1-E65C-A310-0E97-9FEFB026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3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A8E75-1BA4-602C-2553-B240991A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9C7C-08D4-06A1-9B4D-EDB0BD5E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2973-23F8-E00C-03DA-201D06286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1A81-0FF0-425C-92BF-355A5BD07E3F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6442-DBA2-D623-7769-F91F4621E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7381-6884-F8E1-A857-951E62345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A437-E2FB-47F4-ADA7-2BD4999C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3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Visual_ar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253C38-38D5-3AD7-50E4-27B585AE8B65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95EB4-6FE2-06CA-9E11-83F593689B9B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15D177-099C-4EDD-DDB1-098A0833781E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828E4-CB4D-B870-FCF8-32D5471739D3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71D4-52E2-E468-0FD4-AE6913F8AC71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91E41-4F9B-2B5D-983B-BD917DE33F39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2846C-17E8-2882-746B-FD90A2BFA72B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1005D-A316-686A-D9F3-A02DC82AD0B6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03BE6-0EF1-3B0C-6659-42BDD9750CE2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B3A5F-9229-4652-D3BC-C0DB09AB1CD4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18660D-4EF7-5479-4329-615E2B1A0C82}"/>
              </a:ext>
            </a:extLst>
          </p:cNvPr>
          <p:cNvSpPr/>
          <p:nvPr/>
        </p:nvSpPr>
        <p:spPr>
          <a:xfrm>
            <a:off x="285134" y="1573161"/>
            <a:ext cx="1283110" cy="38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928A5-864F-51A9-FE25-DD84E0834511}"/>
              </a:ext>
            </a:extLst>
          </p:cNvPr>
          <p:cNvSpPr/>
          <p:nvPr/>
        </p:nvSpPr>
        <p:spPr>
          <a:xfrm>
            <a:off x="285134" y="2290916"/>
            <a:ext cx="3239729" cy="3711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038045-9924-CB24-D036-5688028E15F2}"/>
              </a:ext>
            </a:extLst>
          </p:cNvPr>
          <p:cNvSpPr/>
          <p:nvPr/>
        </p:nvSpPr>
        <p:spPr>
          <a:xfrm>
            <a:off x="4424516" y="2290916"/>
            <a:ext cx="3146323" cy="3711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E9474-D4B5-504A-047B-041DDD5DB34B}"/>
              </a:ext>
            </a:extLst>
          </p:cNvPr>
          <p:cNvSpPr/>
          <p:nvPr/>
        </p:nvSpPr>
        <p:spPr>
          <a:xfrm>
            <a:off x="8190272" y="2290916"/>
            <a:ext cx="3480618" cy="3711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CA6FA-46C2-DA57-6C22-4281C1DEBA1E}"/>
              </a:ext>
            </a:extLst>
          </p:cNvPr>
          <p:cNvSpPr txBox="1"/>
          <p:nvPr/>
        </p:nvSpPr>
        <p:spPr>
          <a:xfrm>
            <a:off x="1170038" y="3429000"/>
            <a:ext cx="2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37D13-1809-5919-D755-F21A2CDDE1B4}"/>
              </a:ext>
            </a:extLst>
          </p:cNvPr>
          <p:cNvSpPr txBox="1"/>
          <p:nvPr/>
        </p:nvSpPr>
        <p:spPr>
          <a:xfrm>
            <a:off x="9247239" y="3453892"/>
            <a:ext cx="2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6668AA-DB40-CCBC-E6BB-38622173AB65}"/>
              </a:ext>
            </a:extLst>
          </p:cNvPr>
          <p:cNvSpPr txBox="1"/>
          <p:nvPr/>
        </p:nvSpPr>
        <p:spPr>
          <a:xfrm>
            <a:off x="5388075" y="3497826"/>
            <a:ext cx="2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2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1D300-D392-92E6-A67D-C78F8CAE5173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EA3C1-F6BB-4D62-C6AB-01E55018EEAC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6CFC6F-6950-D9AF-C8DF-7E2EE8F16642}"/>
              </a:ext>
            </a:extLst>
          </p:cNvPr>
          <p:cNvSpPr txBox="1"/>
          <p:nvPr/>
        </p:nvSpPr>
        <p:spPr>
          <a:xfrm>
            <a:off x="5622414" y="91654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47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40F5-3548-9500-64EF-F38EFD71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7061DB-8E9A-5016-583A-13EB2DE09F8B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96B46-9D8D-856A-8FB5-E4316516ACC5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B633D-C0E3-F1CE-7B02-5C085F549EBE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FC456-C6E5-0924-EECA-27D1002D4304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01FA5C-1B78-6D5C-53E3-8D000A0FE8A6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4D715-8096-DAEF-7380-E492860AD8AA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A7A4-646E-E749-2307-AFC2E4E4AE14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A135D-0520-9C1A-9A5E-E4F97BDBEE2E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093A4-0E54-CE82-870A-161D30FFB659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19ED8-5A6C-A030-6992-DD699C457EC1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8CB35A-4321-82F0-577A-53E4556FA08A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90DC52-1095-CF80-F47D-2495373D9099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2E29B-8E04-939C-1873-F847E87D383E}"/>
              </a:ext>
            </a:extLst>
          </p:cNvPr>
          <p:cNvSpPr/>
          <p:nvPr/>
        </p:nvSpPr>
        <p:spPr>
          <a:xfrm>
            <a:off x="1907458" y="1573161"/>
            <a:ext cx="7767484" cy="50046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EC111-8952-3B2B-567A-A2E625792299}"/>
              </a:ext>
            </a:extLst>
          </p:cNvPr>
          <p:cNvSpPr txBox="1"/>
          <p:nvPr/>
        </p:nvSpPr>
        <p:spPr>
          <a:xfrm>
            <a:off x="4911210" y="1789471"/>
            <a:ext cx="169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Ticket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10A8D-9CF9-1C41-C86E-C9F5901403C3}"/>
              </a:ext>
            </a:extLst>
          </p:cNvPr>
          <p:cNvSpPr txBox="1"/>
          <p:nvPr/>
        </p:nvSpPr>
        <p:spPr>
          <a:xfrm>
            <a:off x="2271252" y="2809879"/>
            <a:ext cx="1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Name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1CAA2-1BC9-4CC0-844F-3E564BA3B18E}"/>
              </a:ext>
            </a:extLst>
          </p:cNvPr>
          <p:cNvSpPr txBox="1"/>
          <p:nvPr/>
        </p:nvSpPr>
        <p:spPr>
          <a:xfrm>
            <a:off x="2271252" y="3429000"/>
            <a:ext cx="1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 Details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77C6F-23B0-67A7-D13E-07E8B46232DF}"/>
              </a:ext>
            </a:extLst>
          </p:cNvPr>
          <p:cNvSpPr txBox="1"/>
          <p:nvPr/>
        </p:nvSpPr>
        <p:spPr>
          <a:xfrm>
            <a:off x="2271252" y="4102821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Date and Time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B1018-71DF-C242-3ADD-23BB3A045CE2}"/>
              </a:ext>
            </a:extLst>
          </p:cNvPr>
          <p:cNvSpPr txBox="1"/>
          <p:nvPr/>
        </p:nvSpPr>
        <p:spPr>
          <a:xfrm>
            <a:off x="2271252" y="4769580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Ticket Amount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6A5B55-B911-CF7F-2DA0-2CD2C40F5A45}"/>
              </a:ext>
            </a:extLst>
          </p:cNvPr>
          <p:cNvSpPr/>
          <p:nvPr/>
        </p:nvSpPr>
        <p:spPr>
          <a:xfrm>
            <a:off x="2644877" y="5388077"/>
            <a:ext cx="1750142" cy="6145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Booking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464D40-3B42-333B-368D-9CFB3B483686}"/>
              </a:ext>
            </a:extLst>
          </p:cNvPr>
          <p:cNvSpPr/>
          <p:nvPr/>
        </p:nvSpPr>
        <p:spPr>
          <a:xfrm>
            <a:off x="4709651" y="5372427"/>
            <a:ext cx="1750142" cy="6145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Tickets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8A691E-4BA3-6F74-8F56-7541A1E3E9A8}"/>
              </a:ext>
            </a:extLst>
          </p:cNvPr>
          <p:cNvSpPr/>
          <p:nvPr/>
        </p:nvSpPr>
        <p:spPr>
          <a:xfrm>
            <a:off x="4562168" y="1789471"/>
            <a:ext cx="1750142" cy="614515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AF5AC-074E-0A4A-860B-530620DC13CC}"/>
              </a:ext>
            </a:extLst>
          </p:cNvPr>
          <p:cNvSpPr txBox="1"/>
          <p:nvPr/>
        </p:nvSpPr>
        <p:spPr>
          <a:xfrm>
            <a:off x="5561784" y="91654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4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84FF2-0174-C4D0-4F68-B730A7548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75E7CD-ABAE-F115-C454-06FE23DF1F87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0018C-1FB1-6569-50AC-926D82368A22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907D1-A148-9D6B-BAEF-69CB971294E5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B4EEB-BD5D-2677-F968-636612A7F2F9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0B14A6-EC53-5193-85ED-CB4F4467AEF8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6A07D-5625-786A-4FE2-822728B8E387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D6629-6992-A3C6-B1CE-6DFBB63EB80E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B97F9E-FF52-74FC-CC61-4B9E32B4109E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DD478-8C58-35FA-BD24-070B5ED81823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6B00D-01CF-0AC0-E4AF-3B712525FA1E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19A0B2-0B27-5D2E-3B02-37A104E9E619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A0CBD9-F89F-5F11-D2AE-7A197314423E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7F3BD-E278-21F7-A448-8ADB0BF5D129}"/>
              </a:ext>
            </a:extLst>
          </p:cNvPr>
          <p:cNvSpPr/>
          <p:nvPr/>
        </p:nvSpPr>
        <p:spPr>
          <a:xfrm>
            <a:off x="4817805" y="1725561"/>
            <a:ext cx="1769808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95B3E-B9A6-532D-D9B7-8268E4DA87BB}"/>
              </a:ext>
            </a:extLst>
          </p:cNvPr>
          <p:cNvSpPr txBox="1"/>
          <p:nvPr/>
        </p:nvSpPr>
        <p:spPr>
          <a:xfrm>
            <a:off x="3256934" y="2782529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Username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BF24A-95E4-CA71-0ADD-25C7DF5C5818}"/>
              </a:ext>
            </a:extLst>
          </p:cNvPr>
          <p:cNvSpPr txBox="1"/>
          <p:nvPr/>
        </p:nvSpPr>
        <p:spPr>
          <a:xfrm>
            <a:off x="3256934" y="3569336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Password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99785-58EE-F748-6F0E-6FACE7999AF1}"/>
              </a:ext>
            </a:extLst>
          </p:cNvPr>
          <p:cNvSpPr/>
          <p:nvPr/>
        </p:nvSpPr>
        <p:spPr>
          <a:xfrm>
            <a:off x="5476565" y="2831690"/>
            <a:ext cx="2615383" cy="363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28485-BA95-0FE3-3F58-920CFEEB2541}"/>
              </a:ext>
            </a:extLst>
          </p:cNvPr>
          <p:cNvSpPr/>
          <p:nvPr/>
        </p:nvSpPr>
        <p:spPr>
          <a:xfrm>
            <a:off x="5476565" y="3667207"/>
            <a:ext cx="2615383" cy="363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6682D-3FB5-27FF-FAA4-436BBC86B066}"/>
              </a:ext>
            </a:extLst>
          </p:cNvPr>
          <p:cNvSpPr/>
          <p:nvPr/>
        </p:nvSpPr>
        <p:spPr>
          <a:xfrm>
            <a:off x="4911210" y="4522838"/>
            <a:ext cx="1646903" cy="491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E8D26-5B7A-1144-8FDD-8E4BCDE9BF17}"/>
              </a:ext>
            </a:extLst>
          </p:cNvPr>
          <p:cNvSpPr txBox="1"/>
          <p:nvPr/>
        </p:nvSpPr>
        <p:spPr>
          <a:xfrm>
            <a:off x="3873909" y="507129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have account?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846DE-361E-2344-11E3-9BBEF61D0664}"/>
              </a:ext>
            </a:extLst>
          </p:cNvPr>
          <p:cNvSpPr txBox="1"/>
          <p:nvPr/>
        </p:nvSpPr>
        <p:spPr>
          <a:xfrm>
            <a:off x="6041920" y="5071298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Sign Up</a:t>
            </a:r>
            <a:endParaRPr lang="en-IN" u="sng" dirty="0">
              <a:solidFill>
                <a:srgbClr val="00B0F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A8B6F-0874-1AFB-0623-CF8FAEA84C39}"/>
              </a:ext>
            </a:extLst>
          </p:cNvPr>
          <p:cNvSpPr/>
          <p:nvPr/>
        </p:nvSpPr>
        <p:spPr>
          <a:xfrm>
            <a:off x="1986116" y="1514168"/>
            <a:ext cx="8160774" cy="4945626"/>
          </a:xfrm>
          <a:prstGeom prst="rect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4EC5A-E45B-79CF-ABE7-BD6B144D7CD0}"/>
              </a:ext>
            </a:extLst>
          </p:cNvPr>
          <p:cNvSpPr txBox="1"/>
          <p:nvPr/>
        </p:nvSpPr>
        <p:spPr>
          <a:xfrm>
            <a:off x="5666657" y="89891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24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6EE5-6536-1FA7-0438-A2B4A41F3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513DA5-784E-1DFD-B2FD-F7D06BFC74F3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62490-9FFE-6A99-7D2D-E18FBDECA611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74BEE8-2252-0294-0A59-7AC80D48BB35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FB83D-ED71-FDEC-11D7-8BC155647881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22278-124A-8F91-4004-19BD95CE3B1B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E5191-77DF-EF01-08CB-0518D97727E2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72396-CD66-C3C6-9E04-D138D6BEF7AC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85051-15E0-B892-B6C4-74B38057FE41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464A3-1C8A-0920-BDA3-EFB90F1E913E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C7DF4-0FF2-B280-2942-71D792548538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C5A745-C2E0-DA01-C3FB-FC7BD1EB2278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82F61-4A3E-B053-CDDB-F500B7D12C7F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B45137-DBAE-C213-581F-E633102F7760}"/>
              </a:ext>
            </a:extLst>
          </p:cNvPr>
          <p:cNvSpPr/>
          <p:nvPr/>
        </p:nvSpPr>
        <p:spPr>
          <a:xfrm>
            <a:off x="4817805" y="1725561"/>
            <a:ext cx="1769808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Sign Up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88727-67DB-0046-F2F7-D343ACB2A61F}"/>
              </a:ext>
            </a:extLst>
          </p:cNvPr>
          <p:cNvSpPr txBox="1"/>
          <p:nvPr/>
        </p:nvSpPr>
        <p:spPr>
          <a:xfrm>
            <a:off x="3549442" y="2354769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10505-1233-ED58-D7F3-EB8116CDF122}"/>
              </a:ext>
            </a:extLst>
          </p:cNvPr>
          <p:cNvSpPr txBox="1"/>
          <p:nvPr/>
        </p:nvSpPr>
        <p:spPr>
          <a:xfrm>
            <a:off x="3549436" y="4580075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Password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1452B-DEBE-0D55-372A-65F97300C1E1}"/>
              </a:ext>
            </a:extLst>
          </p:cNvPr>
          <p:cNvSpPr/>
          <p:nvPr/>
        </p:nvSpPr>
        <p:spPr>
          <a:xfrm>
            <a:off x="5633881" y="2428793"/>
            <a:ext cx="2615383" cy="363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3D5BB-164D-D07C-0430-1F5922329F24}"/>
              </a:ext>
            </a:extLst>
          </p:cNvPr>
          <p:cNvSpPr/>
          <p:nvPr/>
        </p:nvSpPr>
        <p:spPr>
          <a:xfrm>
            <a:off x="5633880" y="2918202"/>
            <a:ext cx="2615383" cy="363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2C725-C8AC-D188-C227-32E9B100369D}"/>
              </a:ext>
            </a:extLst>
          </p:cNvPr>
          <p:cNvSpPr/>
          <p:nvPr/>
        </p:nvSpPr>
        <p:spPr>
          <a:xfrm>
            <a:off x="4879257" y="5112543"/>
            <a:ext cx="1646903" cy="491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</a:rPr>
              <a:t>Sign Up</a:t>
            </a:r>
            <a:endParaRPr lang="en-IN" sz="23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96185-7C16-140F-11BC-84D03494E010}"/>
              </a:ext>
            </a:extLst>
          </p:cNvPr>
          <p:cNvSpPr txBox="1"/>
          <p:nvPr/>
        </p:nvSpPr>
        <p:spPr>
          <a:xfrm>
            <a:off x="3583856" y="5632919"/>
            <a:ext cx="25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Already  have account?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11582-BA19-4CBC-FA67-4DCC125C24AB}"/>
              </a:ext>
            </a:extLst>
          </p:cNvPr>
          <p:cNvSpPr txBox="1"/>
          <p:nvPr/>
        </p:nvSpPr>
        <p:spPr>
          <a:xfrm>
            <a:off x="5968180" y="5642130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Sign In</a:t>
            </a:r>
            <a:endParaRPr lang="en-IN" u="sng" dirty="0">
              <a:solidFill>
                <a:srgbClr val="00B0F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AD8A99-B45E-2E80-F7A8-156A3FCF6CC7}"/>
              </a:ext>
            </a:extLst>
          </p:cNvPr>
          <p:cNvSpPr/>
          <p:nvPr/>
        </p:nvSpPr>
        <p:spPr>
          <a:xfrm>
            <a:off x="1750135" y="1516312"/>
            <a:ext cx="8160774" cy="4945626"/>
          </a:xfrm>
          <a:prstGeom prst="rect">
            <a:avLst/>
          </a:prstGeom>
          <a:solidFill>
            <a:schemeClr val="accent6">
              <a:lumMod val="20000"/>
              <a:lumOff val="8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355CA8-FAFF-3722-8A4A-A824022CE67A}"/>
              </a:ext>
            </a:extLst>
          </p:cNvPr>
          <p:cNvSpPr txBox="1"/>
          <p:nvPr/>
        </p:nvSpPr>
        <p:spPr>
          <a:xfrm>
            <a:off x="3559273" y="2857513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Email</a:t>
            </a:r>
            <a:endParaRPr lang="en-IN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418E6-F43B-134F-203F-EFD83D0F5655}"/>
              </a:ext>
            </a:extLst>
          </p:cNvPr>
          <p:cNvSpPr txBox="1"/>
          <p:nvPr/>
        </p:nvSpPr>
        <p:spPr>
          <a:xfrm>
            <a:off x="3549436" y="3354151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City</a:t>
            </a:r>
            <a:endParaRPr lang="en-IN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F5CBA-DB1F-36EA-46B7-7C4C55E8BFB1}"/>
              </a:ext>
            </a:extLst>
          </p:cNvPr>
          <p:cNvSpPr txBox="1"/>
          <p:nvPr/>
        </p:nvSpPr>
        <p:spPr>
          <a:xfrm>
            <a:off x="3524863" y="3909419"/>
            <a:ext cx="19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Mobile No</a:t>
            </a:r>
            <a:endParaRPr lang="en-IN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B77616-5EC4-680D-DB3A-C6820C509CD6}"/>
              </a:ext>
            </a:extLst>
          </p:cNvPr>
          <p:cNvSpPr/>
          <p:nvPr/>
        </p:nvSpPr>
        <p:spPr>
          <a:xfrm>
            <a:off x="5633879" y="3427050"/>
            <a:ext cx="2615383" cy="363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59A4A0-2646-1C71-B112-EC113FEE9DE6}"/>
              </a:ext>
            </a:extLst>
          </p:cNvPr>
          <p:cNvSpPr/>
          <p:nvPr/>
        </p:nvSpPr>
        <p:spPr>
          <a:xfrm>
            <a:off x="5638789" y="3989125"/>
            <a:ext cx="2615383" cy="363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B37F56-9A49-E831-7CE1-3B215D9E2653}"/>
              </a:ext>
            </a:extLst>
          </p:cNvPr>
          <p:cNvSpPr/>
          <p:nvPr/>
        </p:nvSpPr>
        <p:spPr>
          <a:xfrm>
            <a:off x="5633878" y="4607144"/>
            <a:ext cx="2615383" cy="363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4303C-CE27-7235-AB4E-E95237943B57}"/>
              </a:ext>
            </a:extLst>
          </p:cNvPr>
          <p:cNvSpPr txBox="1"/>
          <p:nvPr/>
        </p:nvSpPr>
        <p:spPr>
          <a:xfrm>
            <a:off x="5643722" y="89818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7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F1236-7E06-9519-C5D9-EF364BEA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4F7C57-9959-A24C-593F-972B7E873CDB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87BFF-12E0-7D00-F6A6-6F1008319DE7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CFA0B-EC67-4CA0-E4C3-7C2E47E2338D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760B5-7206-9E73-7B06-A7EACEF5C709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68C56-E532-921E-B50C-DD0A5D06EBE8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ABD42-2549-E212-894A-A3269D8DA35C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05892-6F2A-08E0-6B1B-95B0A8D489B8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A0D8B-998E-2BA8-0634-56FA6C10FCF5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71611-B126-AA5F-7F31-4168EA3BEBBF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F0102-325E-A9E3-B8BD-FDB304BDC3B2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1B5726-BDCA-4765-C584-A7DB981C0DC0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4CFC4-46F9-5198-D2A0-AB0BFE017905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4CC9D5-27CC-7881-DCDD-58EC452D8180}"/>
              </a:ext>
            </a:extLst>
          </p:cNvPr>
          <p:cNvSpPr/>
          <p:nvPr/>
        </p:nvSpPr>
        <p:spPr>
          <a:xfrm>
            <a:off x="206476" y="1612490"/>
            <a:ext cx="2325330" cy="491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 Bookings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A82AA-9DD9-8655-2845-4A13E7454F51}"/>
              </a:ext>
            </a:extLst>
          </p:cNvPr>
          <p:cNvSpPr txBox="1"/>
          <p:nvPr/>
        </p:nvSpPr>
        <p:spPr>
          <a:xfrm>
            <a:off x="119361" y="2308884"/>
            <a:ext cx="232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AF647FF-3C19-5F13-4857-0AC0AE8FE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5" y="3005842"/>
            <a:ext cx="3559279" cy="309015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BB819E-1A36-C9B6-8622-0CD7D6C04DDF}"/>
              </a:ext>
            </a:extLst>
          </p:cNvPr>
          <p:cNvSpPr txBox="1"/>
          <p:nvPr/>
        </p:nvSpPr>
        <p:spPr>
          <a:xfrm>
            <a:off x="3018502" y="1664361"/>
            <a:ext cx="189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Download Tickets</a:t>
            </a:r>
            <a:endParaRPr lang="en-IN" u="sn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EAF540-831E-D110-38B0-3AC95A7A345A}"/>
              </a:ext>
            </a:extLst>
          </p:cNvPr>
          <p:cNvSpPr/>
          <p:nvPr/>
        </p:nvSpPr>
        <p:spPr>
          <a:xfrm>
            <a:off x="4436806" y="2519716"/>
            <a:ext cx="2829233" cy="322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Booking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DF038-979B-4BF7-41A4-BE9A46D69474}"/>
              </a:ext>
            </a:extLst>
          </p:cNvPr>
          <p:cNvSpPr/>
          <p:nvPr/>
        </p:nvSpPr>
        <p:spPr>
          <a:xfrm>
            <a:off x="7973960" y="2519716"/>
            <a:ext cx="2829233" cy="322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Booking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0EC067-0C68-A83C-54C1-E3D2C96AC59C}"/>
              </a:ext>
            </a:extLst>
          </p:cNvPr>
          <p:cNvSpPr txBox="1"/>
          <p:nvPr/>
        </p:nvSpPr>
        <p:spPr>
          <a:xfrm>
            <a:off x="5615860" y="90886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0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5C9E7-4FD1-03C1-920E-C4D66693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B32F40-6712-6EB7-1201-9550A0C96C5A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99E62-5F6B-8262-4481-83EBC3D96240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8E2CD-3CB7-0B80-0AB5-CE2AEEF4E81A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D2D46-AC34-FC95-5F80-E58D7C4A21E4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A6B88-3D88-C28A-3BBD-F6BDF04AE08B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B1387-2F7B-5775-ED0B-AAECC95B71DF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6EF3B-0F7D-0434-DFE9-E345B335F0C3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13CCC-D34B-4884-72F0-444A5E9BAFB9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ADFE4-4A46-E36A-95C5-33E06260870E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26D10-4060-5A6B-294D-3BAB7048A560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46C08F-4270-EE7E-76D2-9071A8A757F5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42CD0E-5F5C-D284-493D-6BFF571A1072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30934-ACE6-1058-B9B7-F2E092C2FAED}"/>
              </a:ext>
            </a:extLst>
          </p:cNvPr>
          <p:cNvSpPr txBox="1"/>
          <p:nvPr/>
        </p:nvSpPr>
        <p:spPr>
          <a:xfrm>
            <a:off x="334297" y="1533832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Hindi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4C7006-5312-426C-DF1B-39D14591FC62}"/>
              </a:ext>
            </a:extLst>
          </p:cNvPr>
          <p:cNvSpPr txBox="1"/>
          <p:nvPr/>
        </p:nvSpPr>
        <p:spPr>
          <a:xfrm>
            <a:off x="1239100" y="153383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A8492-BB8A-811F-B425-AB35A8CE1078}"/>
              </a:ext>
            </a:extLst>
          </p:cNvPr>
          <p:cNvSpPr txBox="1"/>
          <p:nvPr/>
        </p:nvSpPr>
        <p:spPr>
          <a:xfrm>
            <a:off x="2169150" y="1533832"/>
            <a:ext cx="92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Marathi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E0CD8C-A15D-68B1-1202-B05F344F9407}"/>
              </a:ext>
            </a:extLst>
          </p:cNvPr>
          <p:cNvSpPr txBox="1"/>
          <p:nvPr/>
        </p:nvSpPr>
        <p:spPr>
          <a:xfrm>
            <a:off x="3097161" y="1533832"/>
            <a:ext cx="11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Telugu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3685AB-A41E-5012-7402-684934F8EAC7}"/>
              </a:ext>
            </a:extLst>
          </p:cNvPr>
          <p:cNvSpPr txBox="1"/>
          <p:nvPr/>
        </p:nvSpPr>
        <p:spPr>
          <a:xfrm>
            <a:off x="4025172" y="1533832"/>
            <a:ext cx="8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Tamil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73049F-B127-CD66-5659-C4AE6000E0AA}"/>
              </a:ext>
            </a:extLst>
          </p:cNvPr>
          <p:cNvSpPr txBox="1"/>
          <p:nvPr/>
        </p:nvSpPr>
        <p:spPr>
          <a:xfrm>
            <a:off x="4784906" y="1533832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Gujrati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42DEF-1342-1C1E-4664-7C0340D27664}"/>
              </a:ext>
            </a:extLst>
          </p:cNvPr>
          <p:cNvSpPr txBox="1"/>
          <p:nvPr/>
        </p:nvSpPr>
        <p:spPr>
          <a:xfrm>
            <a:off x="5566186" y="1533832"/>
            <a:ext cx="17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Kannada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6CC69-4F34-8625-11DC-8BDB4552F213}"/>
              </a:ext>
            </a:extLst>
          </p:cNvPr>
          <p:cNvSpPr/>
          <p:nvPr/>
        </p:nvSpPr>
        <p:spPr>
          <a:xfrm>
            <a:off x="412955" y="2271252"/>
            <a:ext cx="1425677" cy="481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Filters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35FE17-C477-E360-EB7E-2A3167A51A72}"/>
              </a:ext>
            </a:extLst>
          </p:cNvPr>
          <p:cNvSpPr/>
          <p:nvPr/>
        </p:nvSpPr>
        <p:spPr>
          <a:xfrm>
            <a:off x="7267166" y="2108399"/>
            <a:ext cx="2669459" cy="481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Hindi Movies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E0C1A7-F27F-9F0A-1156-47741A4AE357}"/>
              </a:ext>
            </a:extLst>
          </p:cNvPr>
          <p:cNvSpPr/>
          <p:nvPr/>
        </p:nvSpPr>
        <p:spPr>
          <a:xfrm>
            <a:off x="334297" y="3146323"/>
            <a:ext cx="2762864" cy="333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9E2562-B16B-ACFA-2AA7-0A8338032337}"/>
              </a:ext>
            </a:extLst>
          </p:cNvPr>
          <p:cNvSpPr/>
          <p:nvPr/>
        </p:nvSpPr>
        <p:spPr>
          <a:xfrm>
            <a:off x="5427404" y="3146322"/>
            <a:ext cx="2762864" cy="333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464717-6613-7E15-9FA9-E389F92ED2E0}"/>
              </a:ext>
            </a:extLst>
          </p:cNvPr>
          <p:cNvSpPr/>
          <p:nvPr/>
        </p:nvSpPr>
        <p:spPr>
          <a:xfrm>
            <a:off x="8790041" y="3146323"/>
            <a:ext cx="2762864" cy="333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55889D-53A6-11CA-53C1-BD78F39D2801}"/>
              </a:ext>
            </a:extLst>
          </p:cNvPr>
          <p:cNvSpPr txBox="1"/>
          <p:nvPr/>
        </p:nvSpPr>
        <p:spPr>
          <a:xfrm>
            <a:off x="334297" y="3244334"/>
            <a:ext cx="144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Generes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81CC39-356D-A181-563A-B969B1FF5A70}"/>
              </a:ext>
            </a:extLst>
          </p:cNvPr>
          <p:cNvSpPr txBox="1"/>
          <p:nvPr/>
        </p:nvSpPr>
        <p:spPr>
          <a:xfrm>
            <a:off x="363794" y="376637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comedy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35F09F-5482-E046-C93F-324D28E38B0C}"/>
              </a:ext>
            </a:extLst>
          </p:cNvPr>
          <p:cNvSpPr txBox="1"/>
          <p:nvPr/>
        </p:nvSpPr>
        <p:spPr>
          <a:xfrm>
            <a:off x="1393768" y="37805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E11CD9-D0D2-A655-B802-1B7F2F0259BE}"/>
              </a:ext>
            </a:extLst>
          </p:cNvPr>
          <p:cNvSpPr txBox="1"/>
          <p:nvPr/>
        </p:nvSpPr>
        <p:spPr>
          <a:xfrm>
            <a:off x="378542" y="434433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Thriller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C987E6-24E8-264A-586F-20B4A628D417}"/>
              </a:ext>
            </a:extLst>
          </p:cNvPr>
          <p:cNvSpPr txBox="1"/>
          <p:nvPr/>
        </p:nvSpPr>
        <p:spPr>
          <a:xfrm>
            <a:off x="1375221" y="4316672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C07951-5B1B-E20C-C751-5EBCF831E8A5}"/>
              </a:ext>
            </a:extLst>
          </p:cNvPr>
          <p:cNvSpPr txBox="1"/>
          <p:nvPr/>
        </p:nvSpPr>
        <p:spPr>
          <a:xfrm>
            <a:off x="412955" y="48931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Crime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031A85-2B10-72F4-7081-1B44E217AE69}"/>
              </a:ext>
            </a:extLst>
          </p:cNvPr>
          <p:cNvSpPr txBox="1"/>
          <p:nvPr/>
        </p:nvSpPr>
        <p:spPr>
          <a:xfrm>
            <a:off x="1383605" y="489310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Horror</a:t>
            </a:r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B9493B-87EF-F3BB-94DA-B93372F5DFB2}"/>
              </a:ext>
            </a:extLst>
          </p:cNvPr>
          <p:cNvSpPr/>
          <p:nvPr/>
        </p:nvSpPr>
        <p:spPr>
          <a:xfrm>
            <a:off x="5968180" y="4316672"/>
            <a:ext cx="1592826" cy="737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E02765-9DE5-8D3B-D624-16E09CE809B4}"/>
              </a:ext>
            </a:extLst>
          </p:cNvPr>
          <p:cNvSpPr/>
          <p:nvPr/>
        </p:nvSpPr>
        <p:spPr>
          <a:xfrm>
            <a:off x="9483210" y="4290567"/>
            <a:ext cx="1592826" cy="737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7B916B-078E-FBEC-313B-822E289AD6EC}"/>
              </a:ext>
            </a:extLst>
          </p:cNvPr>
          <p:cNvSpPr txBox="1"/>
          <p:nvPr/>
        </p:nvSpPr>
        <p:spPr>
          <a:xfrm>
            <a:off x="5630100" y="89564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42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EA1EC-7C20-8293-2F92-C4E7E2197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6E435A-02BA-9DEA-B104-AF01B3187E9C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14DF3-78CC-7656-C048-19954C69413B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B34A3-C102-3FAC-255A-920EFF28FDA1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C9E45-8700-DF45-CEBE-F092E648B8E2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E9646-A3E2-827E-4242-E79417A72DC5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1E76C-2B7C-47D0-4B5C-97AEFBF64821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30F8E-483D-00F6-B77E-3A82CB39080E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D3E2B-ACD7-6C49-D591-BC337008C7FF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26E22-9B05-E763-5EDC-456581BDBE1F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54907-0853-E8EF-830F-694748B38184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9B1DDD-947B-EE6C-5D5F-8D4C6A52B280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523E7-E59E-5F38-1827-3EE5BAA24FC6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39EE12-1E2C-B6C1-751F-ECB205729E0E}"/>
              </a:ext>
            </a:extLst>
          </p:cNvPr>
          <p:cNvSpPr txBox="1"/>
          <p:nvPr/>
        </p:nvSpPr>
        <p:spPr>
          <a:xfrm>
            <a:off x="334297" y="1533832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Hindi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91C6-41A7-6B13-F8D3-7E9769E28335}"/>
              </a:ext>
            </a:extLst>
          </p:cNvPr>
          <p:cNvSpPr txBox="1"/>
          <p:nvPr/>
        </p:nvSpPr>
        <p:spPr>
          <a:xfrm>
            <a:off x="1239100" y="153383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088F0B-7A1A-9001-35C2-F1777ACE4664}"/>
              </a:ext>
            </a:extLst>
          </p:cNvPr>
          <p:cNvSpPr txBox="1"/>
          <p:nvPr/>
        </p:nvSpPr>
        <p:spPr>
          <a:xfrm>
            <a:off x="2169150" y="1533832"/>
            <a:ext cx="92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Marathi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B7213-AD80-DAA1-044F-D92CCB21DF05}"/>
              </a:ext>
            </a:extLst>
          </p:cNvPr>
          <p:cNvSpPr txBox="1"/>
          <p:nvPr/>
        </p:nvSpPr>
        <p:spPr>
          <a:xfrm>
            <a:off x="3097161" y="1533832"/>
            <a:ext cx="11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Telugu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0AE97-1A53-D098-C049-DF973BEBCAA1}"/>
              </a:ext>
            </a:extLst>
          </p:cNvPr>
          <p:cNvSpPr txBox="1"/>
          <p:nvPr/>
        </p:nvSpPr>
        <p:spPr>
          <a:xfrm>
            <a:off x="4025172" y="1533832"/>
            <a:ext cx="8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Tamil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7D4365-689C-1077-A48D-CE7E8D8E47A3}"/>
              </a:ext>
            </a:extLst>
          </p:cNvPr>
          <p:cNvSpPr txBox="1"/>
          <p:nvPr/>
        </p:nvSpPr>
        <p:spPr>
          <a:xfrm>
            <a:off x="4784906" y="1533832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Gujrati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D71E8A-4ED0-A332-415D-1CE1CE1F0AC5}"/>
              </a:ext>
            </a:extLst>
          </p:cNvPr>
          <p:cNvSpPr txBox="1"/>
          <p:nvPr/>
        </p:nvSpPr>
        <p:spPr>
          <a:xfrm>
            <a:off x="5566186" y="1533832"/>
            <a:ext cx="17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Kannada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12C55-59DD-61C3-73A3-680E7954B362}"/>
              </a:ext>
            </a:extLst>
          </p:cNvPr>
          <p:cNvSpPr/>
          <p:nvPr/>
        </p:nvSpPr>
        <p:spPr>
          <a:xfrm>
            <a:off x="334297" y="2089975"/>
            <a:ext cx="2669459" cy="481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Streaming Now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033C7C-ECCE-5068-7CD9-8BABE97DE5D7}"/>
              </a:ext>
            </a:extLst>
          </p:cNvPr>
          <p:cNvSpPr/>
          <p:nvPr/>
        </p:nvSpPr>
        <p:spPr>
          <a:xfrm>
            <a:off x="350173" y="3288269"/>
            <a:ext cx="2762864" cy="333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33CEAA-811E-07F3-2F24-903C68953B39}"/>
              </a:ext>
            </a:extLst>
          </p:cNvPr>
          <p:cNvSpPr/>
          <p:nvPr/>
        </p:nvSpPr>
        <p:spPr>
          <a:xfrm>
            <a:off x="3682180" y="3263067"/>
            <a:ext cx="2762864" cy="333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DCFA14-6838-1467-EA4F-FDC400896265}"/>
              </a:ext>
            </a:extLst>
          </p:cNvPr>
          <p:cNvSpPr/>
          <p:nvPr/>
        </p:nvSpPr>
        <p:spPr>
          <a:xfrm>
            <a:off x="865238" y="4444335"/>
            <a:ext cx="1592826" cy="737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E9EC06-62A2-2FE9-2C3B-EEBE71FB8651}"/>
              </a:ext>
            </a:extLst>
          </p:cNvPr>
          <p:cNvSpPr/>
          <p:nvPr/>
        </p:nvSpPr>
        <p:spPr>
          <a:xfrm>
            <a:off x="4114797" y="4444334"/>
            <a:ext cx="1592826" cy="737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C65A9-88EA-1D81-4905-53A60D6AF57F}"/>
              </a:ext>
            </a:extLst>
          </p:cNvPr>
          <p:cNvSpPr/>
          <p:nvPr/>
        </p:nvSpPr>
        <p:spPr>
          <a:xfrm>
            <a:off x="9078965" y="3340199"/>
            <a:ext cx="2762864" cy="333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C68A1-8A5C-0E88-3951-368B0555C878}"/>
              </a:ext>
            </a:extLst>
          </p:cNvPr>
          <p:cNvSpPr/>
          <p:nvPr/>
        </p:nvSpPr>
        <p:spPr>
          <a:xfrm>
            <a:off x="9544662" y="4444333"/>
            <a:ext cx="1592826" cy="737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6AA9F-609E-2440-3373-8901ADCA9183}"/>
              </a:ext>
            </a:extLst>
          </p:cNvPr>
          <p:cNvSpPr/>
          <p:nvPr/>
        </p:nvSpPr>
        <p:spPr>
          <a:xfrm>
            <a:off x="9078965" y="2089975"/>
            <a:ext cx="2669459" cy="481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Most Popular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FFAD5-8D79-B514-B90D-00BF4D113E58}"/>
              </a:ext>
            </a:extLst>
          </p:cNvPr>
          <p:cNvSpPr txBox="1"/>
          <p:nvPr/>
        </p:nvSpPr>
        <p:spPr>
          <a:xfrm>
            <a:off x="5592917" y="88642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18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87E2C-2FF8-3009-A730-DFFFC52D8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76B26A-BB68-7930-5E2D-2D780F8558E7}"/>
              </a:ext>
            </a:extLst>
          </p:cNvPr>
          <p:cNvSpPr/>
          <p:nvPr/>
        </p:nvSpPr>
        <p:spPr>
          <a:xfrm>
            <a:off x="0" y="-893579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CAE93-091E-17EE-1461-A3F4C0CE46F4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CEA2D-30E5-A7BC-A922-9B62914BE0A9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36D34-B467-139A-0CAF-2F7B5EC35E4E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1766F-646A-67C2-75DC-72349B0290CD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89E3F-EC66-2D5D-B5B7-238A9AE7FD16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66989-7441-63D8-09F1-A0E4EED9B47C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D420B-E5B4-DA68-4ABA-CBEE54895600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39D6F-B50D-9203-F90B-8CCF7E8A3FD2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F559E-A43E-093D-A478-F1E5023CB69B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BB24C-FB34-718F-9AD3-8FF09352D40A}"/>
              </a:ext>
            </a:extLst>
          </p:cNvPr>
          <p:cNvSpPr/>
          <p:nvPr/>
        </p:nvSpPr>
        <p:spPr>
          <a:xfrm>
            <a:off x="285134" y="1573161"/>
            <a:ext cx="1283110" cy="38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6A5FC-4027-768A-DD08-7B2350D20DA0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83BF09-FCDE-9C7B-1DE2-0254B88F1D11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8C39D-0FC2-8152-5A00-48F83C58D7B0}"/>
              </a:ext>
            </a:extLst>
          </p:cNvPr>
          <p:cNvSpPr txBox="1"/>
          <p:nvPr/>
        </p:nvSpPr>
        <p:spPr>
          <a:xfrm>
            <a:off x="206476" y="2182759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Thu, 14 Nov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98A8D6-86A2-ECFB-AD58-DCE816FF13EA}"/>
              </a:ext>
            </a:extLst>
          </p:cNvPr>
          <p:cNvSpPr/>
          <p:nvPr/>
        </p:nvSpPr>
        <p:spPr>
          <a:xfrm>
            <a:off x="1946787" y="2182759"/>
            <a:ext cx="1578076" cy="491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09:00 AM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F833D-967A-120C-053C-FE9759D046A4}"/>
              </a:ext>
            </a:extLst>
          </p:cNvPr>
          <p:cNvSpPr/>
          <p:nvPr/>
        </p:nvSpPr>
        <p:spPr>
          <a:xfrm>
            <a:off x="5850191" y="2182757"/>
            <a:ext cx="1578076" cy="491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09:00 PM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A3814-1FD8-2A7D-A476-03D183157D5E}"/>
              </a:ext>
            </a:extLst>
          </p:cNvPr>
          <p:cNvSpPr/>
          <p:nvPr/>
        </p:nvSpPr>
        <p:spPr>
          <a:xfrm>
            <a:off x="3898489" y="2182758"/>
            <a:ext cx="1578076" cy="491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12:00 AM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A6D198-EB9F-991A-3D97-30FDEAA5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67" y="6283205"/>
            <a:ext cx="4688760" cy="5747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D55604-F39D-CD7A-67AD-18214CC79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53" y="2774474"/>
            <a:ext cx="8683039" cy="378364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2C43ED-8B20-D087-663C-597E3AD46342}"/>
              </a:ext>
            </a:extLst>
          </p:cNvPr>
          <p:cNvSpPr/>
          <p:nvPr/>
        </p:nvSpPr>
        <p:spPr>
          <a:xfrm>
            <a:off x="9544662" y="3726426"/>
            <a:ext cx="2057403" cy="5747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Bookings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FFAD3C-5956-CDDE-E39F-E52FD6113B18}"/>
              </a:ext>
            </a:extLst>
          </p:cNvPr>
          <p:cNvSpPr txBox="1"/>
          <p:nvPr/>
        </p:nvSpPr>
        <p:spPr>
          <a:xfrm>
            <a:off x="5592917" y="9165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61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2241D-4952-2530-3E30-2669E86D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06F7F8-FBDF-2B73-CE8B-8102999AE2D4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EE4B-535D-C64A-33B7-4B3752CC77E1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1BC40-9301-E893-DD0E-49398A0747C2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A18D5-33E3-9237-8F81-9866754C4545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9898B-5EE3-773E-AE18-246279DEC842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185D2-11FD-8FAC-BAB9-B70BAB1E1E0B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D6170-1CBC-D78B-B233-13710232E03C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1FC2A-7148-A8DC-E886-F6B3F656679B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ACD54-AAB0-8B92-90C9-6671CF7B8FA5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07EE30-042A-6AD1-81E4-95BB1EC4C70A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6E9C8-C64E-DB7E-6CBA-EB5A7E3E7691}"/>
              </a:ext>
            </a:extLst>
          </p:cNvPr>
          <p:cNvSpPr/>
          <p:nvPr/>
        </p:nvSpPr>
        <p:spPr>
          <a:xfrm>
            <a:off x="285134" y="1573161"/>
            <a:ext cx="1700982" cy="38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9C5F2C-C543-4985-2F15-E5DD4400BCB3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CE8B52-2C8B-3005-A188-341DD503618C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F59625-869C-B43F-E248-88C667690956}"/>
              </a:ext>
            </a:extLst>
          </p:cNvPr>
          <p:cNvSpPr/>
          <p:nvPr/>
        </p:nvSpPr>
        <p:spPr>
          <a:xfrm>
            <a:off x="285134" y="2251587"/>
            <a:ext cx="9183331" cy="1425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film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also called 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movie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motion picture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moving picture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photoplay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flick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—is a work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Visual art"/>
              </a:rPr>
              <a:t>visual art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simulates experiences and otherwise communicates ideas, stories, perceptions, emotions, or atmosphere through the use of moving images that are generally accompanied by sound and (less commonly) other sensory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95B12-5E22-1291-8ED0-3F2425E0A9D4}"/>
              </a:ext>
            </a:extLst>
          </p:cNvPr>
          <p:cNvSpPr/>
          <p:nvPr/>
        </p:nvSpPr>
        <p:spPr>
          <a:xfrm>
            <a:off x="285134" y="3996813"/>
            <a:ext cx="1700982" cy="38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E974A-4F26-C56B-B628-BF7CE3025012}"/>
              </a:ext>
            </a:extLst>
          </p:cNvPr>
          <p:cNvSpPr/>
          <p:nvPr/>
        </p:nvSpPr>
        <p:spPr>
          <a:xfrm>
            <a:off x="7261121" y="3972233"/>
            <a:ext cx="1700982" cy="38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922F6-05E5-063B-9F06-76C2F249D680}"/>
              </a:ext>
            </a:extLst>
          </p:cNvPr>
          <p:cNvSpPr/>
          <p:nvPr/>
        </p:nvSpPr>
        <p:spPr>
          <a:xfrm>
            <a:off x="373626" y="5073445"/>
            <a:ext cx="1115960" cy="1091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07D946-5DC8-C3D1-36A7-8BFBE5CDC3FF}"/>
              </a:ext>
            </a:extLst>
          </p:cNvPr>
          <p:cNvSpPr/>
          <p:nvPr/>
        </p:nvSpPr>
        <p:spPr>
          <a:xfrm>
            <a:off x="1863213" y="5073445"/>
            <a:ext cx="1115960" cy="1091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2DE73D-BBBA-55E0-8793-BBF8900DF51F}"/>
              </a:ext>
            </a:extLst>
          </p:cNvPr>
          <p:cNvSpPr/>
          <p:nvPr/>
        </p:nvSpPr>
        <p:spPr>
          <a:xfrm>
            <a:off x="3328220" y="5122604"/>
            <a:ext cx="1115960" cy="1091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0ED4BB-0D40-815B-57BB-E46390F808E2}"/>
              </a:ext>
            </a:extLst>
          </p:cNvPr>
          <p:cNvSpPr/>
          <p:nvPr/>
        </p:nvSpPr>
        <p:spPr>
          <a:xfrm>
            <a:off x="9468465" y="5073444"/>
            <a:ext cx="1115960" cy="1091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5F4A4D-A4A8-8841-A89C-696A6063B01E}"/>
              </a:ext>
            </a:extLst>
          </p:cNvPr>
          <p:cNvSpPr/>
          <p:nvPr/>
        </p:nvSpPr>
        <p:spPr>
          <a:xfrm>
            <a:off x="7973960" y="5073445"/>
            <a:ext cx="1115960" cy="1091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154580-C6B6-7B3A-B87B-B378593A717F}"/>
              </a:ext>
            </a:extLst>
          </p:cNvPr>
          <p:cNvSpPr/>
          <p:nvPr/>
        </p:nvSpPr>
        <p:spPr>
          <a:xfrm>
            <a:off x="6383593" y="5122604"/>
            <a:ext cx="1115960" cy="1091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3AB288-F4C0-1BCB-2A20-C0AC97669B15}"/>
              </a:ext>
            </a:extLst>
          </p:cNvPr>
          <p:cNvSpPr/>
          <p:nvPr/>
        </p:nvSpPr>
        <p:spPr>
          <a:xfrm>
            <a:off x="9089920" y="6263145"/>
            <a:ext cx="2335161" cy="4593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 Tickets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8CDD2B-DBA0-2C7F-78F6-2E52541A2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2" y="5285093"/>
            <a:ext cx="624887" cy="668082"/>
          </a:xfrm>
          <a:prstGeom prst="rect">
            <a:avLst/>
          </a:prstGeom>
          <a:ln>
            <a:solidFill>
              <a:srgbClr val="92D050">
                <a:alpha val="0"/>
              </a:srgb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64B9F3-F0CB-A651-9D7C-9831E713C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001" y="5275515"/>
            <a:ext cx="624887" cy="668082"/>
          </a:xfrm>
          <a:prstGeom prst="rect">
            <a:avLst/>
          </a:prstGeom>
          <a:ln>
            <a:solidFill>
              <a:srgbClr val="92D050">
                <a:alpha val="0"/>
              </a:srgbClr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B5D7EC-E230-6AEA-1539-4259B865C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96" y="5324417"/>
            <a:ext cx="624887" cy="668082"/>
          </a:xfrm>
          <a:prstGeom prst="rect">
            <a:avLst/>
          </a:prstGeom>
          <a:ln>
            <a:solidFill>
              <a:srgbClr val="92D050">
                <a:alpha val="0"/>
              </a:srgb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C97CC67-12D3-FDC6-EBEE-DB0C5C87F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29" y="5324417"/>
            <a:ext cx="624887" cy="668082"/>
          </a:xfrm>
          <a:prstGeom prst="rect">
            <a:avLst/>
          </a:prstGeom>
          <a:ln>
            <a:solidFill>
              <a:srgbClr val="92D050">
                <a:alpha val="0"/>
              </a:srgb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706DF9E-99C1-4C52-AB40-92A2613F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9" y="5304755"/>
            <a:ext cx="624887" cy="668082"/>
          </a:xfrm>
          <a:prstGeom prst="rect">
            <a:avLst/>
          </a:prstGeom>
          <a:ln>
            <a:solidFill>
              <a:srgbClr val="92D050">
                <a:alpha val="0"/>
              </a:srgbClr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3242C6-C5C6-86CF-1F1B-E7F0F7A18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49" y="5304755"/>
            <a:ext cx="624887" cy="668082"/>
          </a:xfrm>
          <a:prstGeom prst="rect">
            <a:avLst/>
          </a:prstGeom>
          <a:ln>
            <a:solidFill>
              <a:srgbClr val="92D050">
                <a:alpha val="0"/>
              </a:srgbClr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22B7BF6-A5F3-AEC1-5932-7487829C0584}"/>
              </a:ext>
            </a:extLst>
          </p:cNvPr>
          <p:cNvSpPr txBox="1"/>
          <p:nvPr/>
        </p:nvSpPr>
        <p:spPr>
          <a:xfrm>
            <a:off x="5537199" y="9060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74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044E9-759F-C437-0932-4DBF64E7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E99EFA-A01C-8E1E-1F70-50E7CFA32E66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DFA86-9D6C-258D-997A-4F1FE9BE181C}"/>
              </a:ext>
            </a:extLst>
          </p:cNvPr>
          <p:cNvSpPr txBox="1"/>
          <p:nvPr/>
        </p:nvSpPr>
        <p:spPr>
          <a:xfrm>
            <a:off x="206476" y="142793"/>
            <a:ext cx="25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MyTicketBooking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F34F4-54BD-1729-9EC3-938571CBFB65}"/>
              </a:ext>
            </a:extLst>
          </p:cNvPr>
          <p:cNvSpPr/>
          <p:nvPr/>
        </p:nvSpPr>
        <p:spPr>
          <a:xfrm>
            <a:off x="3097161" y="176981"/>
            <a:ext cx="3844413" cy="353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B3D80-A2E6-9D79-9C43-D6BE34387AA8}"/>
              </a:ext>
            </a:extLst>
          </p:cNvPr>
          <p:cNvSpPr txBox="1"/>
          <p:nvPr/>
        </p:nvSpPr>
        <p:spPr>
          <a:xfrm>
            <a:off x="5968180" y="169295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14A1D-7B9F-3AB9-88FC-DC0786F0E9EF}"/>
              </a:ext>
            </a:extLst>
          </p:cNvPr>
          <p:cNvSpPr/>
          <p:nvPr/>
        </p:nvSpPr>
        <p:spPr>
          <a:xfrm>
            <a:off x="206476" y="855408"/>
            <a:ext cx="7767484" cy="491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3E806-18D6-E56E-7BA1-6458BBD610A2}"/>
              </a:ext>
            </a:extLst>
          </p:cNvPr>
          <p:cNvSpPr txBox="1"/>
          <p:nvPr/>
        </p:nvSpPr>
        <p:spPr>
          <a:xfrm>
            <a:off x="530942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45F7D-9000-E4AE-AE41-94DF28346E40}"/>
              </a:ext>
            </a:extLst>
          </p:cNvPr>
          <p:cNvSpPr txBox="1"/>
          <p:nvPr/>
        </p:nvSpPr>
        <p:spPr>
          <a:xfrm>
            <a:off x="1489586" y="924233"/>
            <a:ext cx="12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E572C-626D-13AD-3A9B-A65D82F79867}"/>
              </a:ext>
            </a:extLst>
          </p:cNvPr>
          <p:cNvSpPr txBox="1"/>
          <p:nvPr/>
        </p:nvSpPr>
        <p:spPr>
          <a:xfrm>
            <a:off x="2531806" y="92423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270135-FB80-A8F7-B6C5-89B47057EBC3}"/>
              </a:ext>
            </a:extLst>
          </p:cNvPr>
          <p:cNvSpPr txBox="1"/>
          <p:nvPr/>
        </p:nvSpPr>
        <p:spPr>
          <a:xfrm>
            <a:off x="3524863" y="916548"/>
            <a:ext cx="13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MyBookings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A276D-A2AA-0E88-A892-2B8E25A64602}"/>
              </a:ext>
            </a:extLst>
          </p:cNvPr>
          <p:cNvSpPr txBox="1"/>
          <p:nvPr/>
        </p:nvSpPr>
        <p:spPr>
          <a:xfrm>
            <a:off x="4911210" y="908863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34D9C4-747E-93DD-FC4D-33C02BFB92FA}"/>
              </a:ext>
            </a:extLst>
          </p:cNvPr>
          <p:cNvSpPr/>
          <p:nvPr/>
        </p:nvSpPr>
        <p:spPr>
          <a:xfrm>
            <a:off x="7777316" y="176981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8A1AC-924D-751B-B24C-EE32076E5E54}"/>
              </a:ext>
            </a:extLst>
          </p:cNvPr>
          <p:cNvSpPr/>
          <p:nvPr/>
        </p:nvSpPr>
        <p:spPr>
          <a:xfrm>
            <a:off x="9544662" y="184666"/>
            <a:ext cx="1469923" cy="3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59C31-2C66-FA81-DF9E-582B4CFC3915}"/>
              </a:ext>
            </a:extLst>
          </p:cNvPr>
          <p:cNvSpPr txBox="1"/>
          <p:nvPr/>
        </p:nvSpPr>
        <p:spPr>
          <a:xfrm>
            <a:off x="280217" y="1608196"/>
            <a:ext cx="22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Available Theatres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C142BD-ABEA-FEDC-07F4-A8E42702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7" y="2923127"/>
            <a:ext cx="2757606" cy="15455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24DCB8-2D1F-2440-A08A-BD2F8566F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6" y="4554489"/>
            <a:ext cx="4115165" cy="13869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0E9E13-B755-4F4E-8348-78612857F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06" y="2923127"/>
            <a:ext cx="4623733" cy="15198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C61EE3-BB75-961C-822E-28F0DC16A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8" y="2084437"/>
            <a:ext cx="3780506" cy="6096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31DDDBA-A2DF-EFCA-F78D-33C58D657ADA}"/>
              </a:ext>
            </a:extLst>
          </p:cNvPr>
          <p:cNvSpPr txBox="1"/>
          <p:nvPr/>
        </p:nvSpPr>
        <p:spPr>
          <a:xfrm>
            <a:off x="5592917" y="90457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3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291</Words>
  <Application>Microsoft Office PowerPoint</Application>
  <PresentationFormat>Widescreen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Prajakta Wadhi</dc:creator>
  <cp:lastModifiedBy>Prajakta Wadhi</cp:lastModifiedBy>
  <cp:revision>2</cp:revision>
  <dcterms:created xsi:type="dcterms:W3CDTF">2024-11-14T15:34:54Z</dcterms:created>
  <dcterms:modified xsi:type="dcterms:W3CDTF">2024-11-14T17:41:19Z</dcterms:modified>
</cp:coreProperties>
</file>