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71034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7072_19869896/fImage27103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3770" y="361950"/>
            <a:ext cx="7744460" cy="61347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