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79549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2480_15403520/fImage279549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1935" y="641350"/>
            <a:ext cx="4086225" cy="54248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