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978761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20656_16125744/fImage978761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8620" y="779780"/>
            <a:ext cx="6703695" cy="52228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