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732642841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lhm/AppData/Roaming/PolarisOffice/ETemp/16612_21186112/fImage273264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8350" y="220980"/>
            <a:ext cx="8115935" cy="64160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희민</dc:creator>
  <cp:lastModifiedBy>이 희민</cp:lastModifiedBy>
  <dc:title>PowerPoint 프레젠테이션</dc:title>
  <cp:version>9.104.165.50235</cp:version>
</cp:coreProperties>
</file>