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6562842841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lhm/AppData/Roaming/PolarisOffice/ETemp/19152_19209392/fImage1656284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3850" y="1249680"/>
            <a:ext cx="3924935" cy="43586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희민</dc:creator>
  <cp:lastModifiedBy>이 희민</cp:lastModifiedBy>
  <dc:title>PowerPoint 프레젠테이션</dc:title>
  <cp:version>9.104.165.50235</cp:version>
</cp:coreProperties>
</file>