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2635" y="18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33E8147-C2DB-C359-A359-A20294696A6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00" y="2223679"/>
            <a:ext cx="7620000" cy="74676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F15927-C372-FB80-D022-46BDA450E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1002121"/>
            <a:ext cx="6800850" cy="677108"/>
          </a:xfrm>
        </p:spPr>
        <p:txBody>
          <a:bodyPr/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4400" dirty="0">
                <a:latin typeface="Algerian" panose="04020705040A02060702" pitchFamily="82" charset="0"/>
                <a:cs typeface="Times New Roman" panose="02020603050405020304" pitchFamily="18" charset="0"/>
              </a:rPr>
              <a:t>TIME              SHERIFF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73F27-7FBD-D11E-84DA-9E8586549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7409" y="7538113"/>
            <a:ext cx="3901897" cy="1723549"/>
          </a:xfrm>
        </p:spPr>
        <p:txBody>
          <a:bodyPr/>
          <a:lstStyle/>
          <a:p>
            <a:r>
              <a:rPr lang="en-IN" sz="2800" dirty="0" err="1">
                <a:solidFill>
                  <a:schemeClr val="tx1"/>
                </a:solidFill>
                <a:latin typeface="Algerian" panose="04020705040A02060702" pitchFamily="82" charset="0"/>
              </a:rPr>
              <a:t>Aastik</a:t>
            </a:r>
            <a:r>
              <a:rPr lang="en-IN" sz="2800" dirty="0">
                <a:solidFill>
                  <a:schemeClr val="tx1"/>
                </a:solidFill>
                <a:latin typeface="Algerian" panose="04020705040A02060702" pitchFamily="82" charset="0"/>
              </a:rPr>
              <a:t> Sharma</a:t>
            </a:r>
          </a:p>
          <a:p>
            <a:r>
              <a:rPr lang="en-IN" sz="2800" dirty="0">
                <a:solidFill>
                  <a:schemeClr val="tx1"/>
                </a:solidFill>
                <a:latin typeface="Algerian" panose="04020705040A02060702" pitchFamily="82" charset="0"/>
              </a:rPr>
              <a:t>Adarsh Gaur</a:t>
            </a:r>
          </a:p>
          <a:p>
            <a:r>
              <a:rPr lang="en-IN" sz="2800" dirty="0">
                <a:solidFill>
                  <a:schemeClr val="tx1"/>
                </a:solidFill>
                <a:latin typeface="Algerian" panose="04020705040A02060702" pitchFamily="82" charset="0"/>
              </a:rPr>
              <a:t>Aarush Arora</a:t>
            </a:r>
          </a:p>
          <a:p>
            <a:r>
              <a:rPr lang="en-IN" sz="2800" dirty="0">
                <a:solidFill>
                  <a:schemeClr val="tx1"/>
                </a:solidFill>
                <a:latin typeface="Algerian" panose="04020705040A02060702" pitchFamily="82" charset="0"/>
              </a:rPr>
              <a:t>Aarav </a:t>
            </a:r>
            <a:r>
              <a:rPr lang="en-IN" sz="2800" dirty="0" err="1">
                <a:solidFill>
                  <a:schemeClr val="tx1"/>
                </a:solidFill>
                <a:latin typeface="Algerian" panose="04020705040A02060702" pitchFamily="82" charset="0"/>
              </a:rPr>
              <a:t>Thakran</a:t>
            </a:r>
            <a:endParaRPr lang="en-IN" sz="28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81FD6B-DB57-9F05-F36B-129506B4DBA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73"/>
          <a:stretch/>
        </p:blipFill>
        <p:spPr>
          <a:xfrm>
            <a:off x="2711450" y="17462"/>
            <a:ext cx="1587856" cy="19764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9E8397-A29F-AB27-E96C-5B190F153DDA}"/>
              </a:ext>
            </a:extLst>
          </p:cNvPr>
          <p:cNvSpPr txBox="1"/>
          <p:nvPr/>
        </p:nvSpPr>
        <p:spPr>
          <a:xfrm>
            <a:off x="610570" y="3067863"/>
            <a:ext cx="63353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latin typeface="Algerian" panose="04020705040A02060702" pitchFamily="82" charset="0"/>
              </a:rPr>
              <a:t>Where Every </a:t>
            </a:r>
          </a:p>
          <a:p>
            <a:r>
              <a:rPr lang="en-IN" sz="6000" dirty="0">
                <a:latin typeface="Algerian" panose="04020705040A02060702" pitchFamily="82" charset="0"/>
              </a:rPr>
              <a:t>        Tick</a:t>
            </a:r>
          </a:p>
          <a:p>
            <a:r>
              <a:rPr lang="en-IN" sz="6000" dirty="0">
                <a:latin typeface="Algerian" panose="04020705040A02060702" pitchFamily="82" charset="0"/>
              </a:rPr>
              <a:t>    Tells A Tale</a:t>
            </a:r>
          </a:p>
        </p:txBody>
      </p:sp>
    </p:spTree>
    <p:extLst>
      <p:ext uri="{BB962C8B-B14F-4D97-AF65-F5344CB8AC3E}">
        <p14:creationId xmlns:p14="http://schemas.microsoft.com/office/powerpoint/2010/main" val="329861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638" y="3634604"/>
            <a:ext cx="6686715" cy="279435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34BCA78-1B2F-7312-8008-473EA33EB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03" y="2374900"/>
            <a:ext cx="6800850" cy="553998"/>
          </a:xfrm>
        </p:spPr>
        <p:txBody>
          <a:bodyPr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Architecture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705" y="3641518"/>
            <a:ext cx="6962588" cy="35560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36" y="1639486"/>
            <a:ext cx="7458824" cy="66063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68450"/>
            <a:ext cx="7556499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31108"/>
            <a:ext cx="7556500" cy="463118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B353125-CEBF-858F-D233-455FA05B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" y="1536700"/>
            <a:ext cx="6800850" cy="738664"/>
          </a:xfrm>
        </p:spPr>
        <p:txBody>
          <a:bodyPr/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 Guide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356" y="1812659"/>
            <a:ext cx="7375143" cy="687755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314" y="901631"/>
            <a:ext cx="5748655" cy="7362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00"/>
              </a:spcBef>
            </a:pPr>
            <a:r>
              <a:rPr sz="1000" spc="-95" dirty="0">
                <a:latin typeface="Times New Roman"/>
                <a:cs typeface="Times New Roman"/>
              </a:rPr>
              <a:t>HOM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220" dirty="0">
                <a:latin typeface="Times New Roman"/>
                <a:cs typeface="Times New Roman"/>
              </a:rPr>
              <a:t>E</a:t>
            </a:r>
            <a:r>
              <a:rPr sz="1000" spc="13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PAGE:</a:t>
            </a:r>
            <a:endParaRPr sz="1000" dirty="0">
              <a:latin typeface="Times New Roman"/>
              <a:cs typeface="Times New Roman"/>
            </a:endParaRPr>
          </a:p>
          <a:p>
            <a:pPr marL="471805" marR="34290" indent="-230504">
              <a:lnSpc>
                <a:spcPct val="120000"/>
              </a:lnSpc>
              <a:spcBef>
                <a:spcPts val="815"/>
              </a:spcBef>
              <a:buAutoNum type="arabicPeriod"/>
              <a:tabLst>
                <a:tab pos="476884" algn="l"/>
              </a:tabLst>
            </a:pPr>
            <a:r>
              <a:rPr sz="1000" spc="-110" dirty="0">
                <a:latin typeface="Arial"/>
                <a:cs typeface="Arial"/>
              </a:rPr>
              <a:t>A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35" dirty="0">
                <a:latin typeface="Arial"/>
                <a:cs typeface="Arial"/>
              </a:rPr>
              <a:t>c</a:t>
            </a:r>
            <a:r>
              <a:rPr sz="1000" spc="-14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lear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int</a:t>
            </a:r>
            <a:r>
              <a:rPr sz="1000" spc="-14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uit</a:t>
            </a:r>
            <a:r>
              <a:rPr sz="1000" spc="-14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ive</a:t>
            </a:r>
            <a:r>
              <a:rPr sz="1000" spc="7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navigation</a:t>
            </a:r>
            <a:r>
              <a:rPr sz="1000" spc="9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menu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that</a:t>
            </a:r>
            <a:r>
              <a:rPr sz="1000" spc="75" dirty="0">
                <a:latin typeface="Arial"/>
                <a:cs typeface="Arial"/>
              </a:rPr>
              <a:t> </a:t>
            </a:r>
            <a:r>
              <a:rPr sz="1000" spc="-75" dirty="0">
                <a:latin typeface="Arial"/>
                <a:cs typeface="Arial"/>
              </a:rPr>
              <a:t>w</a:t>
            </a:r>
            <a:r>
              <a:rPr sz="1000" spc="-14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ill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allow</a:t>
            </a:r>
            <a:r>
              <a:rPr sz="1000" spc="6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easily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access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different</a:t>
            </a:r>
            <a:r>
              <a:rPr sz="1000" spc="13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sect</a:t>
            </a:r>
            <a:r>
              <a:rPr sz="1000" spc="-1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ions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the 	</a:t>
            </a:r>
            <a:r>
              <a:rPr sz="1000" spc="-10" dirty="0">
                <a:latin typeface="Arial"/>
                <a:cs typeface="Arial"/>
              </a:rPr>
              <a:t>site.</a:t>
            </a:r>
            <a:endParaRPr sz="1000" dirty="0">
              <a:latin typeface="Arial"/>
              <a:cs typeface="Arial"/>
            </a:endParaRPr>
          </a:p>
          <a:p>
            <a:pPr marL="476884" indent="-236854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476884" algn="l"/>
              </a:tabLst>
            </a:pPr>
            <a:r>
              <a:rPr sz="1000" spc="10" dirty="0">
                <a:latin typeface="Times New Roman"/>
                <a:cs typeface="Times New Roman"/>
              </a:rPr>
              <a:t>There</a:t>
            </a:r>
            <a:r>
              <a:rPr sz="1000" spc="14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will</a:t>
            </a:r>
            <a:r>
              <a:rPr sz="1000" spc="27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be</a:t>
            </a:r>
            <a:r>
              <a:rPr sz="1000" spc="15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a</a:t>
            </a:r>
            <a:r>
              <a:rPr sz="1000" spc="9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slideshow,</a:t>
            </a:r>
            <a:r>
              <a:rPr sz="1000" spc="16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showcasing,</a:t>
            </a:r>
            <a:r>
              <a:rPr sz="1000" spc="17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featured</a:t>
            </a:r>
            <a:r>
              <a:rPr sz="1000" spc="21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watch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es</a:t>
            </a:r>
            <a:r>
              <a:rPr sz="1000" spc="7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and</a:t>
            </a:r>
            <a:r>
              <a:rPr sz="1000" spc="19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latest</a:t>
            </a:r>
            <a:r>
              <a:rPr sz="1000" spc="19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watches.</a:t>
            </a:r>
            <a:endParaRPr sz="1000" dirty="0">
              <a:latin typeface="Times New Roman"/>
              <a:cs typeface="Times New Roman"/>
            </a:endParaRPr>
          </a:p>
          <a:p>
            <a:pPr marL="464820" indent="-220979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464820" algn="l"/>
              </a:tabLst>
            </a:pPr>
            <a:r>
              <a:rPr sz="1000" dirty="0">
                <a:latin typeface="Times New Roman"/>
                <a:cs typeface="Times New Roman"/>
              </a:rPr>
              <a:t>.fi</a:t>
            </a:r>
            <a:r>
              <a:rPr sz="1000" spc="1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selecti</a:t>
            </a:r>
            <a:r>
              <a:rPr sz="1000" spc="-114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on</a:t>
            </a:r>
            <a:r>
              <a:rPr sz="1000" spc="16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16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popular,</a:t>
            </a:r>
            <a:r>
              <a:rPr sz="1000" spc="17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trendin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g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or</a:t>
            </a:r>
            <a:r>
              <a:rPr sz="1000" spc="16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new</a:t>
            </a:r>
            <a:r>
              <a:rPr sz="1000" spc="204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w</a:t>
            </a:r>
            <a:r>
              <a:rPr sz="1000" spc="-114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atches</a:t>
            </a:r>
            <a:r>
              <a:rPr sz="1000" spc="1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will</a:t>
            </a:r>
            <a:r>
              <a:rPr sz="1000" spc="26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be</a:t>
            </a:r>
            <a:r>
              <a:rPr sz="1000" spc="1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there</a:t>
            </a:r>
            <a:r>
              <a:rPr sz="1000" spc="1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1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grab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attention.</a:t>
            </a:r>
            <a:endParaRPr sz="1000" dirty="0">
              <a:latin typeface="Times New Roman"/>
              <a:cs typeface="Times New Roman"/>
            </a:endParaRPr>
          </a:p>
          <a:p>
            <a:pPr marL="473075" marR="153670" indent="-232410">
              <a:lnSpc>
                <a:spcPct val="112000"/>
              </a:lnSpc>
              <a:buAutoNum type="arabicPeriod"/>
              <a:tabLst>
                <a:tab pos="473075" algn="l"/>
                <a:tab pos="476884" algn="l"/>
              </a:tabLst>
            </a:pPr>
            <a:r>
              <a:rPr sz="1000" dirty="0">
                <a:latin typeface="Times New Roman"/>
                <a:cs typeface="Times New Roman"/>
              </a:rPr>
              <a:t>	There</a:t>
            </a:r>
            <a:r>
              <a:rPr sz="1000" spc="1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will</a:t>
            </a:r>
            <a:r>
              <a:rPr sz="1000" spc="29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be</a:t>
            </a:r>
            <a:r>
              <a:rPr sz="1000" spc="16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contact</a:t>
            </a:r>
            <a:r>
              <a:rPr sz="1000" spc="24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in</a:t>
            </a:r>
            <a:r>
              <a:rPr sz="1000" spc="-10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form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ation,</a:t>
            </a:r>
            <a:r>
              <a:rPr sz="1000" spc="1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entail</a:t>
            </a:r>
            <a:r>
              <a:rPr sz="1000" spc="19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address</a:t>
            </a:r>
            <a:r>
              <a:rPr sz="1000" spc="1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and</a:t>
            </a:r>
            <a:r>
              <a:rPr sz="1000" spc="1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1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contact</a:t>
            </a:r>
            <a:r>
              <a:rPr sz="1000" spc="19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form</a:t>
            </a:r>
            <a:r>
              <a:rPr sz="1000" spc="2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1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make</a:t>
            </a:r>
            <a:r>
              <a:rPr sz="1000" spc="19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easier</a:t>
            </a:r>
            <a:r>
              <a:rPr sz="1000" spc="1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1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get</a:t>
            </a:r>
            <a:r>
              <a:rPr sz="1000" spc="21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in </a:t>
            </a:r>
            <a:r>
              <a:rPr sz="1000" dirty="0">
                <a:latin typeface="Times New Roman"/>
                <a:cs typeface="Times New Roman"/>
              </a:rPr>
              <a:t>touch</a:t>
            </a:r>
            <a:r>
              <a:rPr sz="1000" spc="2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with</a:t>
            </a:r>
            <a:r>
              <a:rPr sz="1000" spc="20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us.</a:t>
            </a:r>
            <a:endParaRPr sz="1000" dirty="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1005"/>
              </a:spcBef>
            </a:pPr>
            <a:r>
              <a:rPr sz="1000" spc="20" dirty="0">
                <a:latin typeface="Times New Roman"/>
                <a:cs typeface="Times New Roman"/>
              </a:rPr>
              <a:t>PRODUC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T</a:t>
            </a:r>
            <a:r>
              <a:rPr sz="1000" spc="12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PA</a:t>
            </a:r>
            <a:r>
              <a:rPr sz="1000" spc="-11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GE:</a:t>
            </a:r>
            <a:endParaRPr sz="1000" dirty="0">
              <a:latin typeface="Times New Roman"/>
              <a:cs typeface="Times New Roman"/>
            </a:endParaRPr>
          </a:p>
          <a:p>
            <a:pPr marL="451484" marR="220979" indent="-157480">
              <a:lnSpc>
                <a:spcPct val="112000"/>
              </a:lnSpc>
              <a:spcBef>
                <a:spcPts val="815"/>
              </a:spcBef>
              <a:tabLst>
                <a:tab pos="452120" algn="l"/>
              </a:tabLst>
            </a:pPr>
            <a:r>
              <a:rPr sz="1000" spc="-50" dirty="0">
                <a:solidFill>
                  <a:srgbClr val="212121"/>
                </a:solidFill>
                <a:latin typeface="Times New Roman"/>
                <a:cs typeface="Times New Roman"/>
              </a:rPr>
              <a:t>.</a:t>
            </a:r>
            <a:r>
              <a:rPr sz="1000" dirty="0">
                <a:solidFill>
                  <a:srgbClr val="212121"/>
                </a:solidFill>
                <a:latin typeface="Times New Roman"/>
                <a:cs typeface="Times New Roman"/>
              </a:rPr>
              <a:t>	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204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product</a:t>
            </a:r>
            <a:r>
              <a:rPr sz="1000" spc="2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page</a:t>
            </a:r>
            <a:r>
              <a:rPr sz="1000" spc="1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will</a:t>
            </a:r>
            <a:r>
              <a:rPr sz="1000" spc="18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include</a:t>
            </a:r>
            <a:r>
              <a:rPr sz="1000" spc="175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h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igli</a:t>
            </a:r>
            <a:r>
              <a:rPr sz="1000" spc="16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quality</a:t>
            </a:r>
            <a:r>
              <a:rPr sz="1000" spc="28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image</a:t>
            </a:r>
            <a:r>
              <a:rPr sz="1000" spc="17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1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1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watch</a:t>
            </a:r>
            <a:r>
              <a:rPr sz="1000" spc="28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</a:t>
            </a:r>
            <a:r>
              <a:rPr sz="1000" spc="1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multiple</a:t>
            </a:r>
            <a:r>
              <a:rPr sz="1000" spc="2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an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gles</a:t>
            </a:r>
            <a:r>
              <a:rPr sz="1000" spc="15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including </a:t>
            </a:r>
            <a:r>
              <a:rPr sz="1000" spc="10" dirty="0">
                <a:latin typeface="Times New Roman"/>
                <a:cs typeface="Times New Roman"/>
              </a:rPr>
              <a:t>close</a:t>
            </a:r>
            <a:r>
              <a:rPr sz="1000" spc="-15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up</a:t>
            </a:r>
            <a:r>
              <a:rPr sz="1000" spc="114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of</a:t>
            </a:r>
            <a:r>
              <a:rPr sz="1000" spc="12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12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dial</a:t>
            </a:r>
            <a:r>
              <a:rPr sz="1000" spc="7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and</a:t>
            </a:r>
            <a:r>
              <a:rPr sz="1000" spc="7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9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strap.</a:t>
            </a:r>
            <a:endParaRPr sz="1000" dirty="0">
              <a:latin typeface="Times New Roman"/>
              <a:cs typeface="Times New Roman"/>
            </a:endParaRPr>
          </a:p>
          <a:p>
            <a:pPr marL="440055" marR="361315" indent="-218440">
              <a:lnSpc>
                <a:spcPct val="112000"/>
              </a:lnSpc>
              <a:spcBef>
                <a:spcPts val="50"/>
              </a:spcBef>
              <a:buAutoNum type="arabicPeriod" startAt="2"/>
              <a:tabLst>
                <a:tab pos="458470" algn="l"/>
              </a:tabLst>
            </a:pPr>
            <a:r>
              <a:rPr sz="1000" dirty="0">
                <a:latin typeface="Times New Roman"/>
                <a:cs typeface="Times New Roman"/>
              </a:rPr>
              <a:t>.fi</a:t>
            </a:r>
            <a:r>
              <a:rPr sz="1000" spc="2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thorough</a:t>
            </a:r>
            <a:r>
              <a:rPr sz="1000" spc="3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description</a:t>
            </a:r>
            <a:r>
              <a:rPr sz="1000" spc="3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1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17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watch</a:t>
            </a:r>
            <a:r>
              <a:rPr sz="1000" spc="3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includin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g</a:t>
            </a:r>
            <a:r>
              <a:rPr sz="1000" spc="1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its</a:t>
            </a:r>
            <a:r>
              <a:rPr sz="1000" spc="16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specification,</a:t>
            </a:r>
            <a:r>
              <a:rPr sz="1000" spc="1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material</a:t>
            </a:r>
            <a:r>
              <a:rPr sz="1000" spc="28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and</a:t>
            </a:r>
            <a:r>
              <a:rPr sz="1000" spc="18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dim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ensions 	</a:t>
            </a:r>
            <a:r>
              <a:rPr sz="1000" dirty="0">
                <a:latin typeface="Times New Roman"/>
                <a:cs typeface="Times New Roman"/>
              </a:rPr>
              <a:t>including</a:t>
            </a:r>
            <a:r>
              <a:rPr sz="1000" spc="229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niovein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ent</a:t>
            </a:r>
            <a:r>
              <a:rPr sz="1000" spc="1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type,</a:t>
            </a:r>
            <a:r>
              <a:rPr sz="1000" spc="2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case</a:t>
            </a:r>
            <a:r>
              <a:rPr sz="1000" spc="16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material</a:t>
            </a:r>
            <a:r>
              <a:rPr sz="1000" spc="2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and</a:t>
            </a:r>
            <a:r>
              <a:rPr sz="1000" spc="17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any</a:t>
            </a:r>
            <a:r>
              <a:rPr sz="1000" spc="2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otli</a:t>
            </a:r>
            <a:r>
              <a:rPr sz="1000" spc="-1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er</a:t>
            </a:r>
            <a:r>
              <a:rPr sz="1000" spc="1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fun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cti</a:t>
            </a:r>
            <a:r>
              <a:rPr sz="1000" spc="-1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onality.</a:t>
            </a:r>
            <a:endParaRPr sz="1000" dirty="0">
              <a:latin typeface="Times New Roman"/>
              <a:cs typeface="Times New Roman"/>
            </a:endParaRPr>
          </a:p>
          <a:p>
            <a:pPr marL="452120" indent="-226695">
              <a:lnSpc>
                <a:spcPct val="100000"/>
              </a:lnSpc>
              <a:spcBef>
                <a:spcPts val="145"/>
              </a:spcBef>
              <a:buClr>
                <a:srgbClr val="0C0C0C"/>
              </a:buClr>
              <a:buAutoNum type="arabicPeriod" startAt="2"/>
              <a:tabLst>
                <a:tab pos="452120" algn="l"/>
              </a:tabLst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19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price</a:t>
            </a:r>
            <a:r>
              <a:rPr sz="1000" spc="17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1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114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watch</a:t>
            </a:r>
            <a:r>
              <a:rPr sz="1000" spc="2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will</a:t>
            </a:r>
            <a:r>
              <a:rPr sz="1000" spc="26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be</a:t>
            </a:r>
            <a:r>
              <a:rPr sz="1000" spc="1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displayed</a:t>
            </a:r>
            <a:r>
              <a:rPr sz="1000" spc="16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on</a:t>
            </a:r>
            <a:r>
              <a:rPr sz="1000" spc="1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th</a:t>
            </a:r>
            <a:r>
              <a:rPr sz="1000" spc="-114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is</a:t>
            </a:r>
            <a:r>
              <a:rPr sz="1000" spc="1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page</a:t>
            </a:r>
            <a:r>
              <a:rPr sz="1000" spc="16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and</a:t>
            </a:r>
            <a:r>
              <a:rPr sz="1000" spc="17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whether</a:t>
            </a:r>
            <a:r>
              <a:rPr sz="1000" spc="229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it</a:t>
            </a:r>
            <a:r>
              <a:rPr sz="1000" spc="18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is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currently</a:t>
            </a:r>
            <a:r>
              <a:rPr sz="1000" spc="2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stock</a:t>
            </a:r>
            <a:r>
              <a:rPr sz="1000" spc="2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or</a:t>
            </a:r>
            <a:r>
              <a:rPr sz="1000" spc="16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not</a:t>
            </a:r>
            <a:endParaRPr sz="1000" dirty="0">
              <a:latin typeface="Times New Roman"/>
              <a:cs typeface="Times New Roman"/>
            </a:endParaRPr>
          </a:p>
          <a:p>
            <a:pPr marL="440055" marR="437515" indent="-217804">
              <a:lnSpc>
                <a:spcPct val="112000"/>
              </a:lnSpc>
              <a:spcBef>
                <a:spcPts val="45"/>
              </a:spcBef>
              <a:buAutoNum type="arabicPeriod" startAt="2"/>
              <a:tabLst>
                <a:tab pos="450215" algn="l"/>
              </a:tabLst>
            </a:pPr>
            <a:r>
              <a:rPr sz="1000" dirty="0">
                <a:latin typeface="Times New Roman"/>
                <a:cs typeface="Times New Roman"/>
              </a:rPr>
              <a:t>.fi</a:t>
            </a:r>
            <a:r>
              <a:rPr sz="1000" spc="19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prominent</a:t>
            </a:r>
            <a:r>
              <a:rPr sz="1000" spc="16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‘.ADD</a:t>
            </a:r>
            <a:r>
              <a:rPr sz="1000" spc="229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1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C.ART’</a:t>
            </a:r>
            <a:r>
              <a:rPr sz="1000" spc="19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button</a:t>
            </a:r>
            <a:r>
              <a:rPr sz="1000" spc="2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that</a:t>
            </a:r>
            <a:r>
              <a:rPr sz="1000" spc="1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allow</a:t>
            </a:r>
            <a:r>
              <a:rPr sz="1000" spc="16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1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costuin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ers</a:t>
            </a:r>
            <a:r>
              <a:rPr sz="1000" spc="9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1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add</a:t>
            </a:r>
            <a:r>
              <a:rPr sz="1000" spc="9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114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watch</a:t>
            </a:r>
            <a:r>
              <a:rPr sz="1000" spc="19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9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the 	</a:t>
            </a:r>
            <a:r>
              <a:rPr sz="1000" dirty="0">
                <a:latin typeface="Times New Roman"/>
                <a:cs typeface="Times New Roman"/>
              </a:rPr>
              <a:t>slioppin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g</a:t>
            </a:r>
            <a:r>
              <a:rPr sz="1000" spc="1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cart.</a:t>
            </a: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000" dirty="0">
                <a:latin typeface="Times New Roman"/>
                <a:cs typeface="Times New Roman"/>
              </a:rPr>
              <a:t>''A</a:t>
            </a:r>
            <a:r>
              <a:rPr sz="1000" spc="160" dirty="0">
                <a:latin typeface="Times New Roman"/>
                <a:cs typeface="Times New Roman"/>
              </a:rPr>
              <a:t>  </a:t>
            </a:r>
            <a:r>
              <a:rPr sz="1000" dirty="0">
                <a:latin typeface="Times New Roman"/>
                <a:cs typeface="Times New Roman"/>
              </a:rPr>
              <a:t>TCH</a:t>
            </a:r>
            <a:r>
              <a:rPr sz="1000" spc="16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GU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ID</a:t>
            </a:r>
            <a:r>
              <a:rPr sz="1000" spc="-13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E:</a:t>
            </a:r>
            <a:endParaRPr sz="1000" dirty="0">
              <a:latin typeface="Times New Roman"/>
              <a:cs typeface="Times New Roman"/>
            </a:endParaRPr>
          </a:p>
          <a:p>
            <a:pPr marL="463550" marR="318770" lvl="1" indent="-211454">
              <a:lnSpc>
                <a:spcPct val="115999"/>
              </a:lnSpc>
              <a:spcBef>
                <a:spcPts val="765"/>
              </a:spcBef>
              <a:buAutoNum type="arabicPeriod"/>
              <a:tabLst>
                <a:tab pos="473709" algn="l"/>
              </a:tabLst>
            </a:pPr>
            <a:r>
              <a:rPr sz="1000" dirty="0">
                <a:latin typeface="Times New Roman"/>
                <a:cs typeface="Times New Roman"/>
              </a:rPr>
              <a:t>.fi</a:t>
            </a:r>
            <a:r>
              <a:rPr sz="1000" spc="16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featured</a:t>
            </a:r>
            <a:r>
              <a:rPr sz="1000" spc="2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articles</a:t>
            </a:r>
            <a:r>
              <a:rPr sz="1000" spc="19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or</a:t>
            </a:r>
            <a:r>
              <a:rPr sz="1000" spc="2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blog</a:t>
            </a:r>
            <a:r>
              <a:rPr sz="1000" spc="17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posts</a:t>
            </a:r>
            <a:r>
              <a:rPr sz="1000" spc="1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th</a:t>
            </a:r>
            <a:r>
              <a:rPr sz="1000" spc="-1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at</a:t>
            </a:r>
            <a:r>
              <a:rPr sz="1000" spc="1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cover</a:t>
            </a:r>
            <a:r>
              <a:rPr sz="1000" spc="229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1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range</a:t>
            </a:r>
            <a:r>
              <a:rPr sz="1000" spc="17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1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topics</a:t>
            </a:r>
            <a:r>
              <a:rPr sz="1000" spc="1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related</a:t>
            </a:r>
            <a:r>
              <a:rPr sz="1000" spc="2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1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16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latest</a:t>
            </a:r>
            <a:r>
              <a:rPr sz="1000" spc="1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watch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es, 	</a:t>
            </a:r>
            <a:r>
              <a:rPr sz="1000" dirty="0">
                <a:latin typeface="Times New Roman"/>
                <a:cs typeface="Times New Roman"/>
              </a:rPr>
              <a:t>watch</a:t>
            </a:r>
            <a:r>
              <a:rPr sz="1000" spc="245" dirty="0">
                <a:latin typeface="Times New Roman"/>
                <a:cs typeface="Times New Roman"/>
              </a:rPr>
              <a:t> </a:t>
            </a:r>
            <a:r>
              <a:rPr sz="1000" spc="-55" dirty="0">
                <a:latin typeface="Times New Roman"/>
                <a:cs typeface="Times New Roman"/>
              </a:rPr>
              <a:t>li</a:t>
            </a:r>
            <a:r>
              <a:rPr sz="1000" spc="-1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istory,</a:t>
            </a:r>
            <a:r>
              <a:rPr sz="1000" spc="2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notable</a:t>
            </a:r>
            <a:r>
              <a:rPr sz="1000" spc="195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w</a:t>
            </a:r>
            <a:r>
              <a:rPr sz="1000" spc="-10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atcli</a:t>
            </a:r>
            <a:r>
              <a:rPr sz="1000" spc="19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collection</a:t>
            </a:r>
            <a:r>
              <a:rPr sz="1000" spc="28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and</a:t>
            </a:r>
            <a:r>
              <a:rPr sz="1000" spc="204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more.</a:t>
            </a:r>
            <a:endParaRPr sz="1000" dirty="0">
              <a:latin typeface="Times New Roman"/>
              <a:cs typeface="Times New Roman"/>
            </a:endParaRPr>
          </a:p>
          <a:p>
            <a:pPr marL="472440" marR="332105" lvl="1" indent="-233045">
              <a:lnSpc>
                <a:spcPts val="1390"/>
              </a:lnSpc>
              <a:spcBef>
                <a:spcPts val="35"/>
              </a:spcBef>
              <a:buAutoNum type="arabicPeriod"/>
              <a:tabLst>
                <a:tab pos="475615" algn="l"/>
              </a:tabLst>
            </a:pPr>
            <a:r>
              <a:rPr sz="1000" dirty="0">
                <a:latin typeface="Times New Roman"/>
                <a:cs typeface="Times New Roman"/>
              </a:rPr>
              <a:t>Related</a:t>
            </a:r>
            <a:r>
              <a:rPr sz="1000" spc="229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articles</a:t>
            </a:r>
            <a:r>
              <a:rPr sz="1000" spc="17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and</a:t>
            </a:r>
            <a:r>
              <a:rPr sz="1000" spc="2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recommended</a:t>
            </a:r>
            <a:r>
              <a:rPr sz="1000" spc="3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post</a:t>
            </a:r>
            <a:r>
              <a:rPr sz="1000" spc="2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at</a:t>
            </a:r>
            <a:r>
              <a:rPr sz="1000" spc="1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2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end</a:t>
            </a:r>
            <a:r>
              <a:rPr sz="1000" spc="18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18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each</a:t>
            </a:r>
            <a:r>
              <a:rPr sz="1000" spc="2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article</a:t>
            </a:r>
            <a:r>
              <a:rPr sz="1000" spc="19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19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encourage</a:t>
            </a:r>
            <a:r>
              <a:rPr sz="1000" spc="3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visitors</a:t>
            </a:r>
            <a:r>
              <a:rPr sz="1000" spc="22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to 	</a:t>
            </a:r>
            <a:r>
              <a:rPr sz="1000" dirty="0">
                <a:latin typeface="Times New Roman"/>
                <a:cs typeface="Times New Roman"/>
              </a:rPr>
              <a:t>explore</a:t>
            </a:r>
            <a:r>
              <a:rPr sz="1000" spc="2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more</a:t>
            </a:r>
            <a:r>
              <a:rPr sz="1000" spc="2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content.</a:t>
            </a:r>
            <a:endParaRPr sz="1000" dirty="0">
              <a:latin typeface="Times New Roman"/>
              <a:cs typeface="Times New Roman"/>
            </a:endParaRPr>
          </a:p>
          <a:p>
            <a:pPr marL="473075" lvl="1" indent="-229235">
              <a:lnSpc>
                <a:spcPct val="100000"/>
              </a:lnSpc>
              <a:spcBef>
                <a:spcPts val="65"/>
              </a:spcBef>
              <a:buAutoNum type="arabicPeriod"/>
              <a:tabLst>
                <a:tab pos="473075" algn="l"/>
              </a:tabLst>
            </a:pPr>
            <a:r>
              <a:rPr sz="1000" dirty="0">
                <a:latin typeface="Times New Roman"/>
                <a:cs typeface="Times New Roman"/>
              </a:rPr>
              <a:t>Visitors</a:t>
            </a:r>
            <a:r>
              <a:rPr sz="1000" spc="2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can</a:t>
            </a:r>
            <a:r>
              <a:rPr sz="1000" spc="2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leave</a:t>
            </a:r>
            <a:r>
              <a:rPr sz="1000" spc="19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comm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ents</a:t>
            </a:r>
            <a:r>
              <a:rPr sz="1000" spc="17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and</a:t>
            </a:r>
            <a:r>
              <a:rPr sz="1000" spc="2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feedback</a:t>
            </a:r>
            <a:r>
              <a:rPr sz="1000" spc="29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on</a:t>
            </a:r>
            <a:r>
              <a:rPr sz="1000" spc="1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articles</a:t>
            </a:r>
            <a:r>
              <a:rPr sz="1000" spc="1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and</a:t>
            </a:r>
            <a:r>
              <a:rPr sz="1000" spc="26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blog</a:t>
            </a:r>
            <a:r>
              <a:rPr sz="1000" spc="1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post</a:t>
            </a:r>
            <a:r>
              <a:rPr sz="1000" spc="204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1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encoura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ge</a:t>
            </a:r>
            <a:r>
              <a:rPr sz="1000" spc="16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en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gagem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ent</a:t>
            </a:r>
            <a:endParaRPr sz="1000" dirty="0">
              <a:latin typeface="Times New Roman"/>
              <a:cs typeface="Times New Roman"/>
            </a:endParaRPr>
          </a:p>
          <a:p>
            <a:pPr marL="476250">
              <a:lnSpc>
                <a:spcPct val="100000"/>
              </a:lnSpc>
              <a:spcBef>
                <a:spcPts val="190"/>
              </a:spcBef>
            </a:pPr>
            <a:r>
              <a:rPr sz="1000" dirty="0">
                <a:latin typeface="Times New Roman"/>
                <a:cs typeface="Times New Roman"/>
              </a:rPr>
              <a:t>and</a:t>
            </a:r>
            <a:r>
              <a:rPr sz="1000" spc="16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discussion.</a:t>
            </a:r>
            <a:endParaRPr sz="1000" dirty="0">
              <a:latin typeface="Times New Roman"/>
              <a:cs typeface="Times New Roman"/>
            </a:endParaRPr>
          </a:p>
          <a:p>
            <a:pPr marL="19050">
              <a:lnSpc>
                <a:spcPct val="100000"/>
              </a:lnSpc>
              <a:spcBef>
                <a:spcPts val="960"/>
              </a:spcBef>
            </a:pPr>
            <a:r>
              <a:rPr sz="1000" spc="-80" dirty="0">
                <a:latin typeface="Times New Roman"/>
                <a:cs typeface="Times New Roman"/>
              </a:rPr>
              <a:t>CIHE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spc="-60" dirty="0">
                <a:latin typeface="Times New Roman"/>
                <a:cs typeface="Times New Roman"/>
              </a:rPr>
              <a:t>CIKOU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PA</a:t>
            </a:r>
            <a:r>
              <a:rPr sz="1000" spc="-11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CIE:</a:t>
            </a:r>
            <a:endParaRPr sz="1000" dirty="0">
              <a:latin typeface="Times New Roman"/>
              <a:cs typeface="Times New Roman"/>
            </a:endParaRPr>
          </a:p>
          <a:p>
            <a:pPr marL="473075" marR="215265" lvl="2" indent="-220979">
              <a:lnSpc>
                <a:spcPct val="112000"/>
              </a:lnSpc>
              <a:spcBef>
                <a:spcPts val="815"/>
              </a:spcBef>
              <a:buAutoNum type="arabicPeriod"/>
              <a:tabLst>
                <a:tab pos="473075" algn="l"/>
                <a:tab pos="476884" algn="l"/>
              </a:tabLst>
            </a:pP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12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summary</a:t>
            </a:r>
            <a:r>
              <a:rPr sz="1000" spc="20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of</a:t>
            </a:r>
            <a:r>
              <a:rPr sz="1000" spc="9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13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costuin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ers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order</a:t>
            </a:r>
            <a:r>
              <a:rPr sz="1000" spc="21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includin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g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14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item,</a:t>
            </a:r>
            <a:r>
              <a:rPr sz="1000" spc="18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quantity,</a:t>
            </a:r>
            <a:r>
              <a:rPr sz="1000" spc="19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price</a:t>
            </a:r>
            <a:r>
              <a:rPr sz="1000" spc="16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and</a:t>
            </a:r>
            <a:r>
              <a:rPr sz="1000" spc="18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any</a:t>
            </a:r>
            <a:r>
              <a:rPr sz="1000" spc="17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applicable </a:t>
            </a:r>
            <a:r>
              <a:rPr sz="1000" dirty="0">
                <a:latin typeface="Times New Roman"/>
                <a:cs typeface="Times New Roman"/>
              </a:rPr>
              <a:t>tax</a:t>
            </a:r>
            <a:r>
              <a:rPr sz="1000" spc="16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or</a:t>
            </a:r>
            <a:r>
              <a:rPr sz="1000" spc="11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sli</a:t>
            </a:r>
            <a:r>
              <a:rPr sz="1000" spc="-1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ipping</a:t>
            </a:r>
            <a:r>
              <a:rPr sz="1000" spc="135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cli</a:t>
            </a:r>
            <a:r>
              <a:rPr sz="1000" spc="-1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arges</a:t>
            </a:r>
            <a:r>
              <a:rPr sz="1000" spc="1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will</a:t>
            </a:r>
            <a:r>
              <a:rPr sz="1000" spc="26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be</a:t>
            </a:r>
            <a:r>
              <a:rPr sz="1000" spc="9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displayed.</a:t>
            </a:r>
            <a:endParaRPr sz="1000" dirty="0">
              <a:latin typeface="Times New Roman"/>
              <a:cs typeface="Times New Roman"/>
            </a:endParaRPr>
          </a:p>
          <a:p>
            <a:pPr marL="476884" lvl="2" indent="-236854">
              <a:lnSpc>
                <a:spcPct val="100000"/>
              </a:lnSpc>
              <a:spcBef>
                <a:spcPts val="195"/>
              </a:spcBef>
              <a:buAutoNum type="arabicPeriod"/>
              <a:tabLst>
                <a:tab pos="476884" algn="l"/>
              </a:tabLst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2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costuniers</a:t>
            </a:r>
            <a:r>
              <a:rPr sz="1000" spc="2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will</a:t>
            </a:r>
            <a:r>
              <a:rPr sz="1000" spc="2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enter</a:t>
            </a:r>
            <a:r>
              <a:rPr sz="1000" spc="2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their</a:t>
            </a:r>
            <a:r>
              <a:rPr sz="1000" spc="30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billing</a:t>
            </a:r>
            <a:r>
              <a:rPr sz="1000" spc="204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information</a:t>
            </a:r>
            <a:r>
              <a:rPr sz="1000" spc="3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including</a:t>
            </a:r>
            <a:r>
              <a:rPr sz="1000" spc="225" dirty="0">
                <a:latin typeface="Times New Roman"/>
                <a:cs typeface="Times New Roman"/>
              </a:rPr>
              <a:t> </a:t>
            </a:r>
            <a:r>
              <a:rPr sz="1000" spc="-70" dirty="0">
                <a:latin typeface="Times New Roman"/>
                <a:cs typeface="Times New Roman"/>
              </a:rPr>
              <a:t>n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am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e,</a:t>
            </a:r>
            <a:r>
              <a:rPr sz="1000" spc="1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address</a:t>
            </a:r>
            <a:r>
              <a:rPr sz="1000" spc="2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and</a:t>
            </a:r>
            <a:r>
              <a:rPr sz="1000" spc="2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phone</a:t>
            </a:r>
            <a:r>
              <a:rPr sz="1000" spc="27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nuin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ber.</a:t>
            </a:r>
            <a:endParaRPr sz="1000" dirty="0">
              <a:latin typeface="Times New Roman"/>
              <a:cs typeface="Times New Roman"/>
            </a:endParaRPr>
          </a:p>
          <a:p>
            <a:pPr marL="472440" marR="381000" lvl="2" indent="-228600">
              <a:lnSpc>
                <a:spcPts val="1390"/>
              </a:lnSpc>
              <a:spcBef>
                <a:spcPts val="30"/>
              </a:spcBef>
              <a:buAutoNum type="arabicPeriod"/>
              <a:tabLst>
                <a:tab pos="476250" algn="l"/>
              </a:tabLst>
            </a:pPr>
            <a:r>
              <a:rPr sz="1000" dirty="0">
                <a:latin typeface="Times New Roman"/>
                <a:cs typeface="Times New Roman"/>
              </a:rPr>
              <a:t>Multiple</a:t>
            </a:r>
            <a:r>
              <a:rPr sz="1000" spc="3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payment</a:t>
            </a:r>
            <a:r>
              <a:rPr sz="1000" spc="26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options</a:t>
            </a:r>
            <a:r>
              <a:rPr sz="1000" spc="2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will</a:t>
            </a:r>
            <a:r>
              <a:rPr sz="1000" spc="3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be</a:t>
            </a:r>
            <a:r>
              <a:rPr sz="1000" spc="2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offered</a:t>
            </a:r>
            <a:r>
              <a:rPr sz="1000" spc="28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1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accommodate</a:t>
            </a:r>
            <a:r>
              <a:rPr sz="1000" spc="3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different</a:t>
            </a:r>
            <a:r>
              <a:rPr sz="1000" spc="3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preferences</a:t>
            </a:r>
            <a:r>
              <a:rPr sz="1000" spc="2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such</a:t>
            </a:r>
            <a:r>
              <a:rPr sz="1000" spc="28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as 	</a:t>
            </a:r>
            <a:r>
              <a:rPr sz="1000" spc="10" dirty="0">
                <a:latin typeface="Times New Roman"/>
                <a:cs typeface="Times New Roman"/>
              </a:rPr>
              <a:t>credi£'debit</a:t>
            </a:r>
            <a:r>
              <a:rPr sz="1000" spc="17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card,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PayP</a:t>
            </a:r>
            <a:r>
              <a:rPr sz="1000" spc="-13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at,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Paytm</a:t>
            </a:r>
            <a:r>
              <a:rPr sz="1000" spc="23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or</a:t>
            </a:r>
            <a:r>
              <a:rPr sz="1000" spc="12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other</a:t>
            </a:r>
            <a:r>
              <a:rPr sz="1000" spc="16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secure</a:t>
            </a:r>
            <a:r>
              <a:rPr sz="1000" spc="2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payin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ent</a:t>
            </a:r>
            <a:r>
              <a:rPr sz="1000" spc="1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gateways.</a:t>
            </a:r>
            <a:endParaRPr sz="1000" dirty="0">
              <a:latin typeface="Times New Roman"/>
              <a:cs typeface="Times New Roman"/>
            </a:endParaRPr>
          </a:p>
          <a:p>
            <a:pPr marL="464820" lvl="2" indent="-224154">
              <a:lnSpc>
                <a:spcPct val="100000"/>
              </a:lnSpc>
              <a:spcBef>
                <a:spcPts val="65"/>
              </a:spcBef>
              <a:buAutoNum type="arabicPeriod"/>
              <a:tabLst>
                <a:tab pos="464820" algn="l"/>
              </a:tabLst>
            </a:pPr>
            <a:r>
              <a:rPr sz="1000" dirty="0">
                <a:latin typeface="Times New Roman"/>
                <a:cs typeface="Times New Roman"/>
              </a:rPr>
              <a:t>.fi</a:t>
            </a:r>
            <a:r>
              <a:rPr sz="1000" spc="150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cli</a:t>
            </a:r>
            <a:r>
              <a:rPr sz="1000" spc="-1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eck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box</a:t>
            </a:r>
            <a:r>
              <a:rPr sz="1000" spc="204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will</a:t>
            </a:r>
            <a:r>
              <a:rPr sz="1000" spc="204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be</a:t>
            </a:r>
            <a:r>
              <a:rPr sz="1000" spc="2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included</a:t>
            </a:r>
            <a:r>
              <a:rPr sz="1000" spc="18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for</a:t>
            </a:r>
            <a:r>
              <a:rPr sz="1000" spc="16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1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costuniers</a:t>
            </a:r>
            <a:r>
              <a:rPr sz="1000" spc="16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1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agree</a:t>
            </a:r>
            <a:r>
              <a:rPr sz="1000" spc="1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1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term</a:t>
            </a:r>
            <a:r>
              <a:rPr sz="1000" spc="-1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</a:t>
            </a:r>
            <a:r>
              <a:rPr sz="1000" spc="1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and</a:t>
            </a:r>
            <a:r>
              <a:rPr sz="1000" spc="1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conditions</a:t>
            </a:r>
            <a:r>
              <a:rPr sz="1000" spc="2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16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the</a:t>
            </a:r>
            <a:endParaRPr sz="1000" dirty="0">
              <a:latin typeface="Times New Roman"/>
              <a:cs typeface="Times New Roman"/>
            </a:endParaRPr>
          </a:p>
          <a:p>
            <a:pPr marL="467995">
              <a:lnSpc>
                <a:spcPct val="100000"/>
              </a:lnSpc>
              <a:spcBef>
                <a:spcPts val="195"/>
              </a:spcBef>
            </a:pPr>
            <a:r>
              <a:rPr sz="1000" dirty="0">
                <a:latin typeface="Times New Roman"/>
                <a:cs typeface="Times New Roman"/>
              </a:rPr>
              <a:t>sale,</a:t>
            </a:r>
            <a:r>
              <a:rPr sz="1000" spc="16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return</a:t>
            </a:r>
            <a:r>
              <a:rPr sz="1000" spc="36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policies</a:t>
            </a:r>
            <a:r>
              <a:rPr sz="1000" spc="2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and</a:t>
            </a:r>
            <a:r>
              <a:rPr sz="1000" spc="18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warranty</a:t>
            </a:r>
            <a:r>
              <a:rPr sz="1000" spc="37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informati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on.</a:t>
            </a:r>
            <a:endParaRPr sz="1000" dirty="0">
              <a:latin typeface="Times New Roman"/>
              <a:cs typeface="Times New Roman"/>
            </a:endParaRPr>
          </a:p>
          <a:p>
            <a:pPr marL="19050">
              <a:lnSpc>
                <a:spcPct val="100000"/>
              </a:lnSpc>
              <a:spcBef>
                <a:spcPts val="955"/>
              </a:spcBef>
            </a:pPr>
            <a:r>
              <a:rPr sz="1000" spc="-35" dirty="0">
                <a:latin typeface="Times New Roman"/>
                <a:cs typeface="Times New Roman"/>
              </a:rPr>
              <a:t>C0</a:t>
            </a:r>
            <a:r>
              <a:rPr sz="1000" spc="4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STUMER</a:t>
            </a:r>
            <a:r>
              <a:rPr sz="1000" spc="2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SERV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ICES:</a:t>
            </a:r>
            <a:endParaRPr sz="1000" dirty="0">
              <a:latin typeface="Times New Roman"/>
              <a:cs typeface="Times New Roman"/>
            </a:endParaRPr>
          </a:p>
          <a:p>
            <a:pPr marL="464184" lvl="3" indent="-211454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464184" algn="l"/>
              </a:tabLst>
            </a:pPr>
            <a:r>
              <a:rPr sz="1000" dirty="0">
                <a:latin typeface="Times New Roman"/>
                <a:cs typeface="Times New Roman"/>
              </a:rPr>
              <a:t>.fi</a:t>
            </a:r>
            <a:r>
              <a:rPr sz="1000" spc="1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form</a:t>
            </a:r>
            <a:r>
              <a:rPr sz="1000" spc="2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will</a:t>
            </a:r>
            <a:r>
              <a:rPr sz="1000" spc="19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be</a:t>
            </a:r>
            <a:r>
              <a:rPr sz="1000" spc="114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there</a:t>
            </a:r>
            <a:r>
              <a:rPr sz="1000" spc="1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120" dirty="0">
                <a:latin typeface="Times New Roman"/>
                <a:cs typeface="Times New Roman"/>
              </a:rPr>
              <a:t> </a:t>
            </a:r>
            <a:r>
              <a:rPr sz="1000" spc="-55" dirty="0">
                <a:latin typeface="Times New Roman"/>
                <a:cs typeface="Times New Roman"/>
              </a:rPr>
              <a:t>li</a:t>
            </a:r>
            <a:r>
              <a:rPr sz="1000" spc="-1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iglili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glit</a:t>
            </a:r>
            <a:r>
              <a:rPr sz="1000" spc="9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18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problems</a:t>
            </a:r>
            <a:r>
              <a:rPr sz="1000" spc="17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1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costumes</a:t>
            </a:r>
            <a:r>
              <a:rPr sz="1000" spc="18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is</a:t>
            </a:r>
            <a:r>
              <a:rPr sz="1000" spc="1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facin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g.</a:t>
            </a:r>
            <a:endParaRPr sz="1000" dirty="0">
              <a:latin typeface="Times New Roman"/>
              <a:cs typeface="Times New Roman"/>
            </a:endParaRPr>
          </a:p>
          <a:p>
            <a:pPr marL="473075" marR="57785" lvl="3" indent="-233045">
              <a:lnSpc>
                <a:spcPts val="1390"/>
              </a:lnSpc>
              <a:spcBef>
                <a:spcPts val="35"/>
              </a:spcBef>
              <a:buAutoNum type="arabicPeriod"/>
              <a:tabLst>
                <a:tab pos="473075" algn="l"/>
                <a:tab pos="476884" algn="l"/>
              </a:tabLst>
            </a:pPr>
            <a:r>
              <a:rPr sz="1000" dirty="0">
                <a:latin typeface="Times New Roman"/>
                <a:cs typeface="Times New Roman"/>
              </a:rPr>
              <a:t>	The</a:t>
            </a:r>
            <a:r>
              <a:rPr sz="1000" spc="18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costumes</a:t>
            </a:r>
            <a:r>
              <a:rPr sz="1000" spc="229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can</a:t>
            </a:r>
            <a:r>
              <a:rPr sz="1000" spc="28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fill</a:t>
            </a:r>
            <a:r>
              <a:rPr sz="1000" spc="19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out</a:t>
            </a:r>
            <a:r>
              <a:rPr sz="1000" spc="1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th</a:t>
            </a:r>
            <a:r>
              <a:rPr sz="1000" spc="-1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eir</a:t>
            </a:r>
            <a:r>
              <a:rPr sz="1000" spc="2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cities,'towns</a:t>
            </a:r>
            <a:r>
              <a:rPr sz="1000" spc="2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2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locate</a:t>
            </a:r>
            <a:r>
              <a:rPr sz="1000" spc="2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any</a:t>
            </a:r>
            <a:r>
              <a:rPr sz="1000" spc="27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consultin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pniaintenance</a:t>
            </a:r>
            <a:r>
              <a:rPr sz="1000" spc="29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office</a:t>
            </a:r>
            <a:r>
              <a:rPr sz="1000" spc="18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17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get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16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best</a:t>
            </a:r>
            <a:r>
              <a:rPr sz="1000" spc="10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services.</a:t>
            </a:r>
            <a:endParaRPr sz="1000" dirty="0">
              <a:latin typeface="Times New Roman"/>
              <a:cs typeface="Times New Roman"/>
            </a:endParaRPr>
          </a:p>
          <a:p>
            <a:pPr marL="476884" lvl="3" indent="-233045">
              <a:lnSpc>
                <a:spcPct val="100000"/>
              </a:lnSpc>
              <a:spcBef>
                <a:spcPts val="65"/>
              </a:spcBef>
              <a:buAutoNum type="arabicPeriod"/>
              <a:tabLst>
                <a:tab pos="476884" algn="l"/>
              </a:tabLst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1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costuniers</a:t>
            </a:r>
            <a:r>
              <a:rPr sz="1000" spc="18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can</a:t>
            </a:r>
            <a:r>
              <a:rPr sz="1000" spc="18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choose</a:t>
            </a:r>
            <a:r>
              <a:rPr sz="1000" spc="17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either</a:t>
            </a:r>
            <a:r>
              <a:rPr sz="1000" spc="18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1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chat</a:t>
            </a:r>
            <a:r>
              <a:rPr sz="1000" spc="1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or</a:t>
            </a:r>
            <a:r>
              <a:rPr sz="1000" spc="16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talk</a:t>
            </a:r>
            <a:r>
              <a:rPr sz="1000" spc="17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</a:t>
            </a:r>
            <a:r>
              <a:rPr sz="1000" spc="-114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itli</a:t>
            </a:r>
            <a:r>
              <a:rPr sz="1000" spc="18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1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costumes</a:t>
            </a:r>
            <a:r>
              <a:rPr sz="1000" spc="17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services.</a:t>
            </a:r>
            <a:endParaRPr sz="1000" dirty="0">
              <a:latin typeface="Times New Roman"/>
              <a:cs typeface="Times New Roman"/>
            </a:endParaRPr>
          </a:p>
          <a:p>
            <a:pPr marL="472440" marR="71755" lvl="3" indent="-231775">
              <a:lnSpc>
                <a:spcPts val="1390"/>
              </a:lnSpc>
              <a:spcBef>
                <a:spcPts val="30"/>
              </a:spcBef>
              <a:buAutoNum type="arabicPeriod"/>
              <a:tabLst>
                <a:tab pos="474980" algn="l"/>
              </a:tabLst>
            </a:pPr>
            <a:r>
              <a:rPr sz="1000" dirty="0">
                <a:latin typeface="Times New Roman"/>
                <a:cs typeface="Times New Roman"/>
              </a:rPr>
              <a:t>Details</a:t>
            </a:r>
            <a:r>
              <a:rPr sz="1000" spc="16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will</a:t>
            </a:r>
            <a:r>
              <a:rPr sz="1000" spc="2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be</a:t>
            </a:r>
            <a:r>
              <a:rPr sz="1000" spc="2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provided</a:t>
            </a:r>
            <a:r>
              <a:rPr sz="1000" spc="204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on</a:t>
            </a:r>
            <a:r>
              <a:rPr sz="1000" spc="17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how</a:t>
            </a:r>
            <a:r>
              <a:rPr sz="1000" spc="2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costumers</a:t>
            </a:r>
            <a:r>
              <a:rPr sz="1000" spc="2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can</a:t>
            </a:r>
            <a:r>
              <a:rPr sz="1000" spc="3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book</a:t>
            </a:r>
            <a:r>
              <a:rPr sz="1000" spc="2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services</a:t>
            </a:r>
            <a:r>
              <a:rPr sz="1000" spc="2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includin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g</a:t>
            </a:r>
            <a:r>
              <a:rPr sz="1000" spc="1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on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line</a:t>
            </a:r>
            <a:r>
              <a:rPr sz="1000" spc="229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book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ing</a:t>
            </a:r>
            <a:r>
              <a:rPr sz="1000" spc="10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form, 	</a:t>
            </a:r>
            <a:r>
              <a:rPr sz="1000" spc="10" dirty="0">
                <a:latin typeface="Times New Roman"/>
                <a:cs typeface="Times New Roman"/>
              </a:rPr>
              <a:t>phone</a:t>
            </a:r>
            <a:r>
              <a:rPr sz="1000" spc="14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num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ber</a:t>
            </a:r>
            <a:r>
              <a:rPr sz="1000" spc="12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for</a:t>
            </a:r>
            <a:r>
              <a:rPr sz="1000" spc="10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scheduled</a:t>
            </a:r>
            <a:r>
              <a:rPr sz="1000" spc="15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appointm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ent</a:t>
            </a:r>
            <a:r>
              <a:rPr sz="1000" spc="12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or</a:t>
            </a:r>
            <a:r>
              <a:rPr sz="1000" spc="17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inquiry.</a:t>
            </a:r>
            <a:endParaRPr sz="1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507</Words>
  <Application>Microsoft Office PowerPoint</Application>
  <PresentationFormat>Custom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Algerian</vt:lpstr>
      <vt:lpstr>Arial</vt:lpstr>
      <vt:lpstr>Calibri</vt:lpstr>
      <vt:lpstr>Times New Roman</vt:lpstr>
      <vt:lpstr>Office Theme</vt:lpstr>
      <vt:lpstr>     TIME              SHERIFF</vt:lpstr>
      <vt:lpstr>Information Architecture</vt:lpstr>
      <vt:lpstr>PowerPoint Presentation</vt:lpstr>
      <vt:lpstr>PowerPoint Presentation</vt:lpstr>
      <vt:lpstr>PowerPoint Presentation</vt:lpstr>
      <vt:lpstr>Style Guide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             SHERIFF</dc:title>
  <dc:creator>adarsh gaur</dc:creator>
  <cp:lastModifiedBy>adarsh gaur</cp:lastModifiedBy>
  <cp:revision>7</cp:revision>
  <dcterms:created xsi:type="dcterms:W3CDTF">2024-03-12T18:58:22Z</dcterms:created>
  <dcterms:modified xsi:type="dcterms:W3CDTF">2024-03-12T19:35:17Z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2024-03-13T00:00:00Z</vt:filetime>
  </property>
  <property fmtid="{D5CDD505-2E9C-101B-9397-08002B2CF9AE}" pid="3" name="LastSaved">
    <vt:filetime>2024-03-12T00:00:00Z</vt:filetime>
  </property>
  <property fmtid="{D5CDD505-2E9C-101B-9397-08002B2CF9AE}" pid="4" name="Producer">
    <vt:lpwstr>3-Heights(TM) PDF Security Shell 4.8.25.2 (http://www.pdf-tools.com)</vt:lpwstr>
  </property>
</Properties>
</file>