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USHIK BISWAS" userId="3d36ea5eb189ca8f" providerId="LiveId" clId="{D8AC0B2A-4F39-4892-A838-0963E6C305CA}"/>
    <pc:docChg chg="modSld">
      <pc:chgData name="KOUSHIK BISWAS" userId="3d36ea5eb189ca8f" providerId="LiveId" clId="{D8AC0B2A-4F39-4892-A838-0963E6C305CA}" dt="2024-01-28T17:07:08.919" v="7" actId="20577"/>
      <pc:docMkLst>
        <pc:docMk/>
      </pc:docMkLst>
      <pc:sldChg chg="modSp">
        <pc:chgData name="KOUSHIK BISWAS" userId="3d36ea5eb189ca8f" providerId="LiveId" clId="{D8AC0B2A-4F39-4892-A838-0963E6C305CA}" dt="2024-01-28T17:07:08.919" v="7" actId="20577"/>
        <pc:sldMkLst>
          <pc:docMk/>
          <pc:sldMk cId="802378739" sldId="257"/>
        </pc:sldMkLst>
        <pc:spChg chg="mod">
          <ac:chgData name="KOUSHIK BISWAS" userId="3d36ea5eb189ca8f" providerId="LiveId" clId="{D8AC0B2A-4F39-4892-A838-0963E6C305CA}" dt="2024-01-28T17:07:08.919" v="7" actId="20577"/>
          <ac:spMkLst>
            <pc:docMk/>
            <pc:sldMk cId="802378739" sldId="257"/>
            <ac:spMk id="3" creationId="{06AAC4C5-590F-2887-3A78-B098226478AF}"/>
          </ac:spMkLst>
        </pc:spChg>
      </pc:sldChg>
    </pc:docChg>
  </pc:docChgLst>
  <pc:docChgLst>
    <pc:chgData name="KOUSHIK BISWAS" userId="3d36ea5eb189ca8f" providerId="LiveId" clId="{10756F63-D5C7-40FF-9855-EFF2F56C36E4}"/>
    <pc:docChg chg="addSld delSld modSld sldOrd">
      <pc:chgData name="KOUSHIK BISWAS" userId="3d36ea5eb189ca8f" providerId="LiveId" clId="{10756F63-D5C7-40FF-9855-EFF2F56C36E4}" dt="2023-12-20T03:17:22.936" v="267"/>
      <pc:docMkLst>
        <pc:docMk/>
      </pc:docMkLst>
      <pc:sldChg chg="addSp delSp modSp mod modAnim">
        <pc:chgData name="KOUSHIK BISWAS" userId="3d36ea5eb189ca8f" providerId="LiveId" clId="{10756F63-D5C7-40FF-9855-EFF2F56C36E4}" dt="2023-12-19T12:32:27.497" v="199"/>
        <pc:sldMkLst>
          <pc:docMk/>
          <pc:sldMk cId="910190817" sldId="256"/>
        </pc:sldMkLst>
        <pc:spChg chg="mod">
          <ac:chgData name="KOUSHIK BISWAS" userId="3d36ea5eb189ca8f" providerId="LiveId" clId="{10756F63-D5C7-40FF-9855-EFF2F56C36E4}" dt="2023-12-19T12:20:04.450" v="155" actId="167"/>
          <ac:spMkLst>
            <pc:docMk/>
            <pc:sldMk cId="910190817" sldId="256"/>
            <ac:spMk id="2" creationId="{34E66CE4-A9C8-B07B-B291-1D6ADA9A15F9}"/>
          </ac:spMkLst>
        </pc:spChg>
        <pc:spChg chg="mod">
          <ac:chgData name="KOUSHIK BISWAS" userId="3d36ea5eb189ca8f" providerId="LiveId" clId="{10756F63-D5C7-40FF-9855-EFF2F56C36E4}" dt="2023-12-19T12:32:27.497" v="199"/>
          <ac:spMkLst>
            <pc:docMk/>
            <pc:sldMk cId="910190817" sldId="256"/>
            <ac:spMk id="3" creationId="{5897EAD2-9E2D-8D51-E667-DAE738747252}"/>
          </ac:spMkLst>
        </pc:spChg>
        <pc:spChg chg="mod">
          <ac:chgData name="KOUSHIK BISWAS" userId="3d36ea5eb189ca8f" providerId="LiveId" clId="{10756F63-D5C7-40FF-9855-EFF2F56C36E4}" dt="2023-12-19T12:22:32.436" v="166" actId="207"/>
          <ac:spMkLst>
            <pc:docMk/>
            <pc:sldMk cId="910190817" sldId="256"/>
            <ac:spMk id="4" creationId="{66B551E1-1829-A6C9-445B-F5749D84071A}"/>
          </ac:spMkLst>
        </pc:spChg>
        <pc:spChg chg="add mod">
          <ac:chgData name="KOUSHIK BISWAS" userId="3d36ea5eb189ca8f" providerId="LiveId" clId="{10756F63-D5C7-40FF-9855-EFF2F56C36E4}" dt="2023-12-19T12:22:12.995" v="165" actId="14100"/>
          <ac:spMkLst>
            <pc:docMk/>
            <pc:sldMk cId="910190817" sldId="256"/>
            <ac:spMk id="5" creationId="{65D0D66D-8CD9-C847-B86C-994862E1894C}"/>
          </ac:spMkLst>
        </pc:spChg>
        <pc:picChg chg="add mod">
          <ac:chgData name="KOUSHIK BISWAS" userId="3d36ea5eb189ca8f" providerId="LiveId" clId="{10756F63-D5C7-40FF-9855-EFF2F56C36E4}" dt="2023-12-19T12:20:35.702" v="156" actId="1076"/>
          <ac:picMkLst>
            <pc:docMk/>
            <pc:sldMk cId="910190817" sldId="256"/>
            <ac:picMk id="6" creationId="{55AF5532-EF5E-B8B3-0269-60BCB6AB5F48}"/>
          </ac:picMkLst>
        </pc:picChg>
        <pc:picChg chg="del">
          <ac:chgData name="KOUSHIK BISWAS" userId="3d36ea5eb189ca8f" providerId="LiveId" clId="{10756F63-D5C7-40FF-9855-EFF2F56C36E4}" dt="2023-12-19T12:19:10.525" v="148" actId="478"/>
          <ac:picMkLst>
            <pc:docMk/>
            <pc:sldMk cId="910190817" sldId="256"/>
            <ac:picMk id="1026" creationId="{F8A1C42C-2FA9-1368-32D8-96646B18019F}"/>
          </ac:picMkLst>
        </pc:picChg>
      </pc:sldChg>
      <pc:sldChg chg="modSp new mod modTransition modAnim">
        <pc:chgData name="KOUSHIK BISWAS" userId="3d36ea5eb189ca8f" providerId="LiveId" clId="{10756F63-D5C7-40FF-9855-EFF2F56C36E4}" dt="2023-12-19T15:04:28.486" v="241"/>
        <pc:sldMkLst>
          <pc:docMk/>
          <pc:sldMk cId="802378739" sldId="257"/>
        </pc:sldMkLst>
        <pc:spChg chg="mod">
          <ac:chgData name="KOUSHIK BISWAS" userId="3d36ea5eb189ca8f" providerId="LiveId" clId="{10756F63-D5C7-40FF-9855-EFF2F56C36E4}" dt="2023-12-19T12:32:27.497" v="199"/>
          <ac:spMkLst>
            <pc:docMk/>
            <pc:sldMk cId="802378739" sldId="257"/>
            <ac:spMk id="2" creationId="{E912B80F-FF75-40AA-E11C-613B4F65415B}"/>
          </ac:spMkLst>
        </pc:spChg>
        <pc:spChg chg="mod">
          <ac:chgData name="KOUSHIK BISWAS" userId="3d36ea5eb189ca8f" providerId="LiveId" clId="{10756F63-D5C7-40FF-9855-EFF2F56C36E4}" dt="2023-12-19T14:11:55.867" v="227" actId="207"/>
          <ac:spMkLst>
            <pc:docMk/>
            <pc:sldMk cId="802378739" sldId="257"/>
            <ac:spMk id="3" creationId="{06AAC4C5-590F-2887-3A78-B098226478AF}"/>
          </ac:spMkLst>
        </pc:spChg>
      </pc:sldChg>
      <pc:sldChg chg="add del">
        <pc:chgData name="KOUSHIK BISWAS" userId="3d36ea5eb189ca8f" providerId="LiveId" clId="{10756F63-D5C7-40FF-9855-EFF2F56C36E4}" dt="2023-12-19T12:04:25.624" v="108" actId="2696"/>
        <pc:sldMkLst>
          <pc:docMk/>
          <pc:sldMk cId="878052866" sldId="257"/>
        </pc:sldMkLst>
      </pc:sldChg>
      <pc:sldChg chg="modSp new mod modTransition modAnim">
        <pc:chgData name="KOUSHIK BISWAS" userId="3d36ea5eb189ca8f" providerId="LiveId" clId="{10756F63-D5C7-40FF-9855-EFF2F56C36E4}" dt="2023-12-20T03:10:59.375" v="255"/>
        <pc:sldMkLst>
          <pc:docMk/>
          <pc:sldMk cId="1331247229" sldId="258"/>
        </pc:sldMkLst>
        <pc:spChg chg="mod">
          <ac:chgData name="KOUSHIK BISWAS" userId="3d36ea5eb189ca8f" providerId="LiveId" clId="{10756F63-D5C7-40FF-9855-EFF2F56C36E4}" dt="2023-12-19T14:49:04.097" v="228" actId="108"/>
          <ac:spMkLst>
            <pc:docMk/>
            <pc:sldMk cId="1331247229" sldId="258"/>
            <ac:spMk id="2" creationId="{B802333C-F258-0BFD-4774-6B8E7758F172}"/>
          </ac:spMkLst>
        </pc:spChg>
        <pc:spChg chg="mod">
          <ac:chgData name="KOUSHIK BISWAS" userId="3d36ea5eb189ca8f" providerId="LiveId" clId="{10756F63-D5C7-40FF-9855-EFF2F56C36E4}" dt="2023-12-19T14:01:34.706" v="202"/>
          <ac:spMkLst>
            <pc:docMk/>
            <pc:sldMk cId="1331247229" sldId="258"/>
            <ac:spMk id="3" creationId="{45AEB0D8-E6F7-19D8-1EB7-724A709BB7C5}"/>
          </ac:spMkLst>
        </pc:spChg>
      </pc:sldChg>
      <pc:sldChg chg="add del">
        <pc:chgData name="KOUSHIK BISWAS" userId="3d36ea5eb189ca8f" providerId="LiveId" clId="{10756F63-D5C7-40FF-9855-EFF2F56C36E4}" dt="2023-12-19T12:04:29.782" v="109" actId="2696"/>
        <pc:sldMkLst>
          <pc:docMk/>
          <pc:sldMk cId="3619624570" sldId="258"/>
        </pc:sldMkLst>
      </pc:sldChg>
      <pc:sldChg chg="modSp new mod modTransition modAnim">
        <pc:chgData name="KOUSHIK BISWAS" userId="3d36ea5eb189ca8f" providerId="LiveId" clId="{10756F63-D5C7-40FF-9855-EFF2F56C36E4}" dt="2023-12-20T03:11:15.147" v="257"/>
        <pc:sldMkLst>
          <pc:docMk/>
          <pc:sldMk cId="719137681" sldId="259"/>
        </pc:sldMkLst>
        <pc:spChg chg="mod">
          <ac:chgData name="KOUSHIK BISWAS" userId="3d36ea5eb189ca8f" providerId="LiveId" clId="{10756F63-D5C7-40FF-9855-EFF2F56C36E4}" dt="2023-12-19T14:49:27.693" v="230" actId="108"/>
          <ac:spMkLst>
            <pc:docMk/>
            <pc:sldMk cId="719137681" sldId="259"/>
            <ac:spMk id="2" creationId="{983D6603-652F-5B4A-69D3-42D520880184}"/>
          </ac:spMkLst>
        </pc:spChg>
        <pc:spChg chg="mod">
          <ac:chgData name="KOUSHIK BISWAS" userId="3d36ea5eb189ca8f" providerId="LiveId" clId="{10756F63-D5C7-40FF-9855-EFF2F56C36E4}" dt="2023-12-19T14:02:07.892" v="205"/>
          <ac:spMkLst>
            <pc:docMk/>
            <pc:sldMk cId="719137681" sldId="259"/>
            <ac:spMk id="3" creationId="{9D5EF421-8066-5C58-466B-10CC533D6739}"/>
          </ac:spMkLst>
        </pc:spChg>
      </pc:sldChg>
      <pc:sldChg chg="modSp new mod modTransition modAnim">
        <pc:chgData name="KOUSHIK BISWAS" userId="3d36ea5eb189ca8f" providerId="LiveId" clId="{10756F63-D5C7-40FF-9855-EFF2F56C36E4}" dt="2023-12-20T03:11:21.979" v="258"/>
        <pc:sldMkLst>
          <pc:docMk/>
          <pc:sldMk cId="131673570" sldId="260"/>
        </pc:sldMkLst>
        <pc:spChg chg="mod">
          <ac:chgData name="KOUSHIK BISWAS" userId="3d36ea5eb189ca8f" providerId="LiveId" clId="{10756F63-D5C7-40FF-9855-EFF2F56C36E4}" dt="2023-12-19T14:49:38.108" v="231" actId="108"/>
          <ac:spMkLst>
            <pc:docMk/>
            <pc:sldMk cId="131673570" sldId="260"/>
            <ac:spMk id="2" creationId="{47DD1CA5-6B5B-9589-B0A1-0AE2627FBEF9}"/>
          </ac:spMkLst>
        </pc:spChg>
        <pc:spChg chg="mod">
          <ac:chgData name="KOUSHIK BISWAS" userId="3d36ea5eb189ca8f" providerId="LiveId" clId="{10756F63-D5C7-40FF-9855-EFF2F56C36E4}" dt="2023-12-19T14:02:34.093" v="208"/>
          <ac:spMkLst>
            <pc:docMk/>
            <pc:sldMk cId="131673570" sldId="260"/>
            <ac:spMk id="3" creationId="{9F2E6F2F-559C-D0CA-0ABC-5422B2341994}"/>
          </ac:spMkLst>
        </pc:spChg>
      </pc:sldChg>
      <pc:sldChg chg="modSp new mod modTransition modAnim">
        <pc:chgData name="KOUSHIK BISWAS" userId="3d36ea5eb189ca8f" providerId="LiveId" clId="{10756F63-D5C7-40FF-9855-EFF2F56C36E4}" dt="2023-12-20T03:11:27.190" v="259"/>
        <pc:sldMkLst>
          <pc:docMk/>
          <pc:sldMk cId="2618602834" sldId="261"/>
        </pc:sldMkLst>
        <pc:spChg chg="mod">
          <ac:chgData name="KOUSHIK BISWAS" userId="3d36ea5eb189ca8f" providerId="LiveId" clId="{10756F63-D5C7-40FF-9855-EFF2F56C36E4}" dt="2023-12-19T14:49:50.311" v="232" actId="108"/>
          <ac:spMkLst>
            <pc:docMk/>
            <pc:sldMk cId="2618602834" sldId="261"/>
            <ac:spMk id="2" creationId="{37092640-A06C-E6E4-53D7-FF06B0A5BC52}"/>
          </ac:spMkLst>
        </pc:spChg>
        <pc:spChg chg="mod">
          <ac:chgData name="KOUSHIK BISWAS" userId="3d36ea5eb189ca8f" providerId="LiveId" clId="{10756F63-D5C7-40FF-9855-EFF2F56C36E4}" dt="2023-12-19T14:03:03.711" v="211"/>
          <ac:spMkLst>
            <pc:docMk/>
            <pc:sldMk cId="2618602834" sldId="261"/>
            <ac:spMk id="3" creationId="{C9D003C3-8869-3DCF-62ED-C91E260587D5}"/>
          </ac:spMkLst>
        </pc:spChg>
      </pc:sldChg>
      <pc:sldChg chg="modSp new mod ord modTransition modAnim">
        <pc:chgData name="KOUSHIK BISWAS" userId="3d36ea5eb189ca8f" providerId="LiveId" clId="{10756F63-D5C7-40FF-9855-EFF2F56C36E4}" dt="2023-12-20T03:11:08.533" v="256"/>
        <pc:sldMkLst>
          <pc:docMk/>
          <pc:sldMk cId="2256361417" sldId="262"/>
        </pc:sldMkLst>
        <pc:spChg chg="mod">
          <ac:chgData name="KOUSHIK BISWAS" userId="3d36ea5eb189ca8f" providerId="LiveId" clId="{10756F63-D5C7-40FF-9855-EFF2F56C36E4}" dt="2023-12-19T14:49:15.771" v="229" actId="108"/>
          <ac:spMkLst>
            <pc:docMk/>
            <pc:sldMk cId="2256361417" sldId="262"/>
            <ac:spMk id="2" creationId="{FD47345C-DD1B-8BC8-3A2F-78056D13100A}"/>
          </ac:spMkLst>
        </pc:spChg>
        <pc:spChg chg="mod">
          <ac:chgData name="KOUSHIK BISWAS" userId="3d36ea5eb189ca8f" providerId="LiveId" clId="{10756F63-D5C7-40FF-9855-EFF2F56C36E4}" dt="2023-12-19T14:10:28.726" v="222"/>
          <ac:spMkLst>
            <pc:docMk/>
            <pc:sldMk cId="2256361417" sldId="262"/>
            <ac:spMk id="3" creationId="{E665E2AA-4F36-0E3D-B3E7-8000A8AB2D73}"/>
          </ac:spMkLst>
        </pc:spChg>
      </pc:sldChg>
      <pc:sldChg chg="addSp delSp modSp new modTransition">
        <pc:chgData name="KOUSHIK BISWAS" userId="3d36ea5eb189ca8f" providerId="LiveId" clId="{10756F63-D5C7-40FF-9855-EFF2F56C36E4}" dt="2023-12-20T03:17:22.936" v="267"/>
        <pc:sldMkLst>
          <pc:docMk/>
          <pc:sldMk cId="2787030694" sldId="263"/>
        </pc:sldMkLst>
        <pc:spChg chg="del mod">
          <ac:chgData name="KOUSHIK BISWAS" userId="3d36ea5eb189ca8f" providerId="LiveId" clId="{10756F63-D5C7-40FF-9855-EFF2F56C36E4}" dt="2023-12-20T03:16:43.409" v="262"/>
          <ac:spMkLst>
            <pc:docMk/>
            <pc:sldMk cId="2787030694" sldId="263"/>
            <ac:spMk id="3" creationId="{89ACB7A8-B0A7-D682-A9F5-8E694EC6A9C3}"/>
          </ac:spMkLst>
        </pc:spChg>
        <pc:picChg chg="add mod">
          <ac:chgData name="KOUSHIK BISWAS" userId="3d36ea5eb189ca8f" providerId="LiveId" clId="{10756F63-D5C7-40FF-9855-EFF2F56C36E4}" dt="2023-12-20T03:17:07.170" v="266" actId="14100"/>
          <ac:picMkLst>
            <pc:docMk/>
            <pc:sldMk cId="2787030694" sldId="263"/>
            <ac:picMk id="1026" creationId="{10828682-04DA-17F7-57C8-B34C312157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4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6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38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2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0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3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25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67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9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5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2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2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3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7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6CE4-A9C8-B07B-B291-1D6ADA9A1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115" y="1447801"/>
            <a:ext cx="9754073" cy="278575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7EAD2-9E2D-8D51-E667-DAE738747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2" descr="2021 Arms Sales Risk Index | Cato Institute">
            <a:extLst>
              <a:ext uri="{FF2B5EF4-FFF2-40B4-BE49-F238E27FC236}">
                <a16:creationId xmlns:a16="http://schemas.microsoft.com/office/drawing/2014/main" id="{55AF5532-EF5E-B8B3-0269-60BCB6AB5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27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B551E1-1829-A6C9-445B-F5749D84071A}"/>
              </a:ext>
            </a:extLst>
          </p:cNvPr>
          <p:cNvSpPr txBox="1"/>
          <p:nvPr/>
        </p:nvSpPr>
        <p:spPr>
          <a:xfrm>
            <a:off x="19665" y="627298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PRESENTED BY KOUSHIK BISWAS</a:t>
            </a:r>
            <a:endParaRPr lang="en-IN" sz="32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0D66D-8CD9-C847-B86C-994862E1894C}"/>
              </a:ext>
            </a:extLst>
          </p:cNvPr>
          <p:cNvSpPr/>
          <p:nvPr/>
        </p:nvSpPr>
        <p:spPr>
          <a:xfrm>
            <a:off x="0" y="768485"/>
            <a:ext cx="12191999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Armed Conflicts </a:t>
            </a:r>
          </a:p>
          <a:p>
            <a:pPr algn="ctr"/>
            <a:r>
              <a:rPr 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And </a:t>
            </a:r>
          </a:p>
          <a:p>
            <a:pPr algn="ctr"/>
            <a:r>
              <a:rPr 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Human Rights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1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B80F-FF75-40AA-E11C-613B4F65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374151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What is </a:t>
            </a:r>
            <a:r>
              <a:rPr lang="en-IN" b="1" i="1" u="sng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</a:rPr>
              <a:t>Armed Conflicts?</a:t>
            </a:r>
            <a:endParaRPr lang="en-IN" b="1" i="1" u="sng" dirty="0"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C4C5-590F-2887-3A78-B0982264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When countries or groups fight with weapons, it's called armed conflict. This often makes things unsafe and shaky.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37873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333C-F258-0BFD-4774-6B8E7758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rgbClr val="374151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Definition of Human Rights: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EB0D8-E6F7-19D8-1EB7-724A709B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Human rights are the basic things everyone should have, like being treated well and having freedom. These rights are for all people, everywhere.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247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345C-DD1B-8BC8-3A2F-78056D13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374151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Universal Declaration of Human Rights:</a:t>
            </a:r>
            <a:endParaRPr lang="en-IN" b="1" i="1" u="sng" dirty="0">
              <a:solidFill>
                <a:srgbClr val="374151"/>
              </a:solidFill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E2AA-4F36-0E3D-B3E7-8000A8AB2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1948, many countries agreed on the Universal Declaration of Human Rights. It's like a big list that says what rights everyone should have, no matter where they live.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treating everyone with respect (dignity)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making sure everyone is treated the same (equality)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letting people make their own choices (freedom).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3614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6603-652F-5B4A-69D3-42D52088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rgbClr val="374151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Significance of the Topic: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EF421-8066-5C58-466B-10CC533D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Why is this important? Well, when wars happen, it can change how people live. We're going to explore how this happens.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13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1CA5-6B5B-9589-B0A1-0AE2627F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rgbClr val="374151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Objective of the 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6F2F-559C-D0CA-0ABC-5422B2341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Today, we're going to look at why wars start, how people's rights get hurt during wars, and what happens after. It's like a big puzzle, and we'll put the pieces together.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2640-A06C-E6E4-53D7-FF06B0A5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rgbClr val="374151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Relevance in Today's World: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03C3-8869-3DCF-62ED-C91E2605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matters now because there are many challenges in the world. By understanding how wars affect people, we can try to make the world fairer and more peaceful.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60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8B9E-BB2F-9981-92D5-63D15D63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hank You Images – Browse 262,102 Stock Photos, Vectors, and Video | Adobe  Stock">
            <a:extLst>
              <a:ext uri="{FF2B5EF4-FFF2-40B4-BE49-F238E27FC236}">
                <a16:creationId xmlns:a16="http://schemas.microsoft.com/office/drawing/2014/main" id="{10828682-04DA-17F7-57C8-B34C312157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030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208</TotalTime>
  <Words>241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Arial Rounded MT Bold</vt:lpstr>
      <vt:lpstr>Corbel</vt:lpstr>
      <vt:lpstr>Söhne</vt:lpstr>
      <vt:lpstr>Parallax</vt:lpstr>
      <vt:lpstr>PowerPoint Presentation</vt:lpstr>
      <vt:lpstr>What is Armed Conflicts?</vt:lpstr>
      <vt:lpstr>Definition of Human Rights:</vt:lpstr>
      <vt:lpstr>Universal Declaration of Human Rights:</vt:lpstr>
      <vt:lpstr>Significance of the Topic:</vt:lpstr>
      <vt:lpstr>Objective of the Presentation:</vt:lpstr>
      <vt:lpstr>Relevance in Today's World: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skmbn27@gmail.com</dc:creator>
  <cp:lastModifiedBy>KOUSHIK BISWAS</cp:lastModifiedBy>
  <cp:revision>1</cp:revision>
  <dcterms:created xsi:type="dcterms:W3CDTF">2023-12-10T19:11:32Z</dcterms:created>
  <dcterms:modified xsi:type="dcterms:W3CDTF">2024-01-28T17:31:12Z</dcterms:modified>
</cp:coreProperties>
</file>