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5039" autoAdjust="0"/>
  </p:normalViewPr>
  <p:slideViewPr>
    <p:cSldViewPr>
      <p:cViewPr varScale="1">
        <p:scale>
          <a:sx n="82" d="100"/>
          <a:sy n="82" d="100"/>
        </p:scale>
        <p:origin x="117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47.4654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13T05:18:58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13557 1992 0,'0'22'281,"0"-1"-281,0 1 16,0-1 0,0 1-16,0-1 15,0 0 1,0 1-1,0-1-15,0 43 16,0-21-16,0 0 0,0-21 16,0 20-16,0-20 15,0 21 1,0-22 0,0 22-1,0-22-15,0 22 16,0-21-1,0 20 1,0-20 0,21-22-16,-21 21 15,0 1 1,22 21 15,-22-22-31,0 0 16,0 1-1,0-1 1,0 1-16,0 20 16,0-20-16,0-1 0,0 1 15,0-1-15,0 1 16,0-1 0,0 0-16,0 1 15,0-1 1,0 1-1,0-1 1,0 1-16,0-1 16,0 0-1,0 1 32,21-22-16,-21 21 1,0 43-17,21-21-15,-21 0 16,0 0-16,0-22 16,0 1-16,0-1 15,0 1-15,0 21 16,22-43-1,-22 21-15,21 0 16,-21 1 0,22-1-1,-22 1-15,21 42 0,1-21 16,-22 42-16,21-42 16,0 0-16,-21 0 15,22 0-15,-22-22 16</inkml:trace>
  <inkml:trace contextRef="#ctx0" brushRef="#br0" timeOffset="1797.79">11565 4413 0,'21'0'219,"44"0"-204,-44 0-15,22 0 0,-22-21 16,44 21-16,-1 0 16,-21-22-16,21 22 15,43 0-15,-43 0 16,22 0-16,0 0 0,-1 0 16,-42 0-16,0 0 15,43-21-15,-22 21 16,-21 0-16,0 0 15,-1 0-15,23 0 16,42 0-16,-43 0 16,22 0-16,-44 0 15,-20 0-15,42 0 0,-42 0 16,20 0-16,1 0 16,64-22-16,-64 22 15,43 0-15,-43 0 16,-1 0-16,44 0 15,-64 0-15,20-43 0,44 43 16,-43-21-16,0 21 16,42 0-16,1-21 15,43 21-15,-87 0 16,44 0-16,-43 0 16,0 0-16,-22 0 15,22 0-15,0 0 16,-22 0-16,22 0 15,43 0-15,-43-22 16,21 1-16,0 21 16,-21 0-16,-22 0 15,22 0-15,-21 0 16,-1 0 31</inkml:trace>
  <inkml:trace contextRef="#ctx0" brushRef="#br0" timeOffset="4501.29">12186 3792 0,'43'0'250,"0"0"-250,42 0 15,-63 0-15,-1 0 16,1 0-16,21 0 15,-22 0 17,-21-22-32,21 1 15,22-65-15,-21 43 0,42-42 16,-21-65-16,-43 107 16,21-21-16,22-43 15,-22 64-15,1 0 16,-1 21-1,-21 1-15,0 0 0,22-22 16,-1 21 0,-21-21-16,21-64 15,1 86-15,-1-22 16,-21 0-16,22 0 16,-22 1-16,0 20 15,0-42-15,0 0 0,0 42 16,21-21-16,-21 1 15,0-1-15,0 0 16,22 0-16,-22 0 16,0-21-16,21 21 15,-21 0 1,21 22-16,-21-1 16,0-20-16,22 20 15,-1 1-15,1-22 16,-1 0-1,-21 0-15,21 22 16,1-22-16,-22 22 16,21 21-16,-21-22 15,22 22-15,-1-21 16,1-22-16,-1 43 16,-21-22-16,21 1 15,22 21-15,-21 0 16,20 0-1,-20 0-15,-1 0 0,22 0 16,0 0-16,-22 0 16,1 0-16,-1 0 15,1 0 1,-1 0 0,0 0-16,1 0 15,-1 0-15,-21 21 16,43 1-16,-21-1 15,20 1-15,-20-22 16,-1 21-16,22 1 16,-43-1-16,21 0 15,1-21-15,-1 43 0,1-21 16,-1-1 0,1 22-1,-1 0-15,22 0 16,-22-22-16,1-21 15,-22 21-15,21 1 16,-21 21-16,21-22 16,1 1-16,-1-1 0,1 0 15,-22 22-15,21 0 16,1 0-16,-1-22 16,-21 44-16,21-1 15,1-43-15,-1 22 16,1 0-16,-1 0 15,-21-22-15,0 1 0,0 42 16,21-43-16,1 1 16,-22-1-16,0 1 15,21 20-15,1 1 16,-1-21-16,1 20 16,-1 1-16,0 0 0,1 0 15,-22-22-15,0 1 16,0-1-16,21 22 15,1-21 1,-1-22-16,-21 21 16,21-21-16,1 21 15,-22 1-15,0-1 16,0 1 0,0-1-16,21-21 0,-21 21 15,22-21 1,21 22-1,-1-1-15,1 1 16,-21-1-16,-1-21 16,0 0-16,1 0 0,-1 0 15,-21 22 1,22-22 0,-22 21-16,21-21 15,1 0-15,-1 21 16,0-21-16,1 0 15,-1 0-15,1 0 16,-1 0-16,0 0 16,1 0-1,-1 0 1,1 0 0,-1 0 15,1 0 47,-1 0-62,0 0-16,1-21 15,-1 0 1,1 21-16,-1 0 31,-21-22-15,21 22-1,-21-21 1,22 21 0</inkml:trace>
  <inkml:trace contextRef="#ctx0" brushRef="#br0" timeOffset="6720.85">14820 4327 0,'43'-43'234,"0"43"-218,-22-21-16,22 0 16,0-1-16,21 22 15,-21-21-15,43-44 0,21 65 16,-64-21-16,21 0 15,-21 21-15,21-22 16,-42 22-16,20 0 16,-20 0-16,21 0 15,-22-21-15,22-1 0,0 1 16,0 0 0,-1 21-16,1-22 0,0 22 15,-22 0-15,1 0 16,-1 0 15</inkml:trace>
  <inkml:trace contextRef="#ctx0" brushRef="#br0" timeOffset="9206.12">13064 4627 0,'0'43'219,"0"64"-203,0-43-16,0 1 0,0-23 15,0-20-15,0-1 16,0 1-16,0 21 15,0-1 1,0-20-16,0-1 16,0 1-16,0-1 15,0 0-15,0 1 16,-21-22 46,-1-43-46,22-21-16,-21-108 16,21 130-16,0-65 15,0-65-15,0 108 16,0 0-16,0-1 16,0 44-16,0 0 15,0-22-15,0 21 16,0 1-1,0-1 1,0 44 47,0-1-48,0 22-15,0-21 16,0 20-16,21 23 15,-21-23-15,0 66 16,0-66-16,0 1 16,0-21-16,0 21 15,0-22-15,0 0 0,0 1 16,22-1 0,-1-21-1,-21 43-15,0-22 16,22-21-1,-22 22-15,0-1 16,21-21 0,0 0-1,22 0 1,-21 0-16,21 0 16,-22-21-1,0-1-15,1 1 16,-1 0-16,1-1 15,-22 1-15,21 21 0,-21-22 16,0 1 0,0 0-1,0-1 1,0 1 46,0-1-30,0 1 15,0-1-32,0-20 1,0 20 15,0 65 78,0-22-93,0 1-16,0-1 16,0 1-16,0 21 15,0-22 1,0 0 0,0 1-16,0-1 31,21 22 16,1-22-32,21 1-15,-43-1 0</inkml:trace>
  <inkml:trace contextRef="#ctx0" brushRef="#br0" timeOffset="10378.51">13750 4970 0,'-22'21'218,"22"22"-202,-21 21-16,-1-21 16,1 0-16,21-22 15,-22 44-15,1-44 16,21 1-16,-21-1 0,-1 0 16,22 22-1,0-21 1,0-1-1,-21 1 1,-1-1 0,22 0-1,-21 1-15,0-1 0,21 1 16</inkml:trace>
  <inkml:trace contextRef="#ctx0" brushRef="#br0" timeOffset="12020.82">13557 5355 0,'0'-21'235,"-22"-22"-220,1 43-15,21-43 16,-21 22-16,21-1 16</inkml:trace>
  <inkml:trace contextRef="#ctx0" brushRef="#br0" timeOffset="14162.47">13471 5227 0,'0'21'234,"22"1"-234,-1-22 0,-21 21 16,21-21-16,1 22 15,21-1-15,-22-21 16,0 43-16,1 0 16,21-22-16,0 22 15,-22 0-15,0 0 16,1-43 0,-22 21-16,0 0 15,21-21 1,-21 43 15,22-43-15,-1 22 15,0-22 16</inkml:trace>
  <inkml:trace contextRef="#ctx0" brushRef="#br0" timeOffset="15553.21">13278 5034 0,'0'-21'188,"0"-1"-173,22 22 1,21-21-16,-1 21 15,-20 0-15,-1 0 16,1 0-16,-22-22 16,21 22-16,22 0 15,0-21 1,0-22-16,-22 43 16,22 0-16,-22-21 15,1 21-15,-1 0 16,1 0 46,-22-22-46,42 22-16,-20 0 31</inkml:trace>
  <inkml:trace contextRef="#ctx0" brushRef="#br0" timeOffset="16538.84">14007 4777 0,'21'-43'203,"43"22"-203,-42-1 0,42 1 16,-43 21-16,22-21 16,-21-1-16,-1 22 15,-21-21-15,43 21 16,-22 0-16,1 0 47</inkml:trace>
  <inkml:trace contextRef="#ctx0" brushRef="#br0" timeOffset="17773.43">14028 4906 0,'21'0'203,"1"0"-187,-1 0 0,1-22 15,-1 22 0,0-21-31,22-1 16,64-42-16,-21 21 15,-43 43-15,-22 0 16,1 0 0,-1 0-16</inkml:trace>
  <inkml:trace contextRef="#ctx0" brushRef="#br0" timeOffset="19961.87">14628 4649 0,'0'42'235,"0"23"-220,0 20-15,0-42 16,0-21-16,0 20 16,0-20-16,0-1 15,0 1-15,0-1 16,0 1-16,0 20 15,0-20-15,0-1 16,0 43-16,0-21 16,0-21-1,0-1-15,0 1 16,0-44 78,0-21-79,0-85-15,0 85 16,0 0-16,0-21 16,0 42-16,0 1 15,0-22-15,0 22 16,0-1-1,0-20 1,0-1 0,0 0-1,0 21 1,0 1 46,0 0-30,0-1-32,21-21 0,-21 0 15,0 22 1,0 0 0,0-1 15,0 44 94,21 42-125,-21-21 15,0 0-15,0-1 0,0-20 16,0-1-16,0 22 16,0-21-16,0-1 15,0 0-15,0 1 16,0-1 0,0 1-16,0-1 15,22-21 16,-22 21-15,21-21-16,1 0 16,21 0-16,-22 0 15,0 0-15,22 0 16,21-107-16,-42 86 16,21-65-16,-22 43 15,1-21-15,-22 43 16,42-1-16,-42-21 15,0 22-15,0 0 0,0-22 16,0 21 0,0 65 93,0 0-93,0 0-16,0 0 15,0 21-15,0-43 16,0 1-16,0-1 0,0 1 16,0-1-16,0 1 15,0-1 32,22-21-31,-1 0-1,1 0-15</inkml:trace>
  <inkml:trace contextRef="#ctx0" brushRef="#br0" timeOffset="21666.28">15570 2100 0,'-43'42'235,"0"65"-235,22-64 15,-22 22-15,22-44 0,-1 0 16,22 1-16,-21-22 15,-1 21-15,1-21 16,0 0 15,-1 0-15,1 0-16,-1-21 31,22-1-15,0 1-1,0-22-15,0 22 0,0-65 0,0 65 16,0-22-16,22 0 16,-22 22-1,21-1-15,43-21 16,-42 22-16,63-43 16,1 21-16,-43 43 15,21 0-15,-42 0 16,20-22-16,-20 22 0,42 0 15,-42 0-15,-1-21 16,22 21-16,21-22 16,-43 1-1,1 21-15,-1 0 16,1 0 0,-1 0 15</inkml:trace>
  <inkml:trace contextRef="#ctx0" brushRef="#br0" timeOffset="23432.76">16512 1992 0,'-85'129'218,"63"-65"-202,-21-21-16,1 21 16,20-42-16,1-1 15,21 1-15,-22-1 16,22 0-16,0 1 16,-21-22-1,21-64 141,0-86-140,21 43-16,-21 85 0,0 1 16,0-1 15,0 1 47,0-1-47,0 1 1,0 0-17,22 21 126,-22 21-126,43 0-15,-43 1 16,42 21-16,-20-22 0,21 43 16,-22 1-16,-21-23 15,0-20-15,21 21 16,-21-22-16,22-21 16,-22 22-16,0-1 15,21 0 48</inkml:trace>
  <inkml:trace contextRef="#ctx0" brushRef="#br0" timeOffset="24760.89">16063 2078 0,'0'-21'188,"64"-1"-188,-43 22 15,22 0-15,-22-21 0,87 21 16,-66-22-16,44 1 15,-65 0-15,22 21 16,-21 0-16,-1 0 16,1 0-1</inkml:trace>
  <inkml:trace contextRef="#ctx0" brushRef="#br0" timeOffset="25778.08">16726 1714 0,'43'-43'219,"43"-21"-219,0 21 16,-22 22-16,22-22 15,-1 0-15,44 0 16,-108 43-16,22 0 16,-22 0-1</inkml:trace>
  <inkml:trace contextRef="#ctx0" brushRef="#br0" timeOffset="26857.44">16941 1800 0,'21'0'172,"0"-22"-156,1 1-16,64-1 15,-65 1 1,0 0-16,65-22 0,-43 21 0,-22 1 15,1 21-15,-1-22 32</inkml:trace>
  <inkml:trace contextRef="#ctx0" brushRef="#br0" timeOffset="28186.97">17883 1371 0,'-21'0'219,"21"22"-204,-43-22 1,43 21-16,-22 0 0,1-21 16,-1 0-1,1 0-15,0 0 16,-1 0 0,22-21-16,0 0 15,0-1-15,0 1 16,0-22-16,0 22 15,0-22 1,0 0-16,22 21 16,-22 1-16,0 0 0,42-1 15,1-42-15,0 42 16,21-20-16,-21 42 31,-21-22-31,-1 22 0,0 0 0,1 0 31,-1 0-31,1 0 16,21 0-16,-22 0 16,0 0-16,44 0 15,-23 0-15,-20 0 16,-1 0 0,1 0-16,-1 0 15</inkml:trace>
  <inkml:trace contextRef="#ctx0" brushRef="#br0" timeOffset="29281.56">17883 1628 0,'86'-21'203,"85"-1"-187,22-20-16,-22-1 15,0 21-15,-42-21 16,21 1-16,-22-1 15,-21 0-15,22 0 16,-86 43-16,64-43 0,-43 22 16,22-22-16,-43 22 15,21 21-15,-43 0 16,1 0 0,-1 0-16</inkml:trace>
  <inkml:trace contextRef="#ctx0" brushRef="#br0" timeOffset="30735.39">18140 2228 0,'21'21'188,"1"-21"-172,-1 0-1,-21 22 1,0-65 93,0-43-109,0 65 16,-21-65-16,21 43 15,-22 1-15,22-1 0,0 21 16,0 1 0,0-1-16,0 1 15,0-22-15,22 0 16,-1-21-16,65 0 0,-65 21 16,65 0-16,-43 0 15,-22 0-15,22 22 16,-22 21-16,1 0 15,21 0-15,0 0 16,-1-21 0,65-22-16,-85 43 0,85-22 15,0 22-15,0-42 16,-43 42-16,65 0 16,-108 0-16,44 0 15,-44 0 1,0 0-16,1 0 15,-1 0-15,1 0 0,-1 0 63</inkml:trace>
  <inkml:trace contextRef="#ctx0" brushRef="#br0" timeOffset="32235.87">18440 1971 0,'0'21'234,"43"65"-234,-43-43 16,0-22-16,0 1 15,0-1 1,-22-21 46,22-21-62,-21-43 16,-1 42 0,1-21-16,21-21 15,0 43 1,0-1-16,0 1 16,21-22-16,22 0 15,0 22-15,-22-1 16,1 1-16,21 21 15,-22 0 1,1 0 0,-1 0-16,0 0 0,22 0 15,0 0-15,-22 0 16,1 21-16,21 1 16,-22-1-1,1 22-15,-22-22 16,21 22-16,0-21 15,-21-1-15,0 22 16,0-22 0,0 1-1,0-1-15,0 1 16</inkml:trace>
  <inkml:trace contextRef="#ctx0" brushRef="#br0" timeOffset="37769.28">12979 6855 0,'0'64'250,"0"65"-250,0-1 16,0-21-16,0-64 0,0 21 15,0 1-15,0-23 16,0 1-16,0 22 15,0-23-15,0 1 16,0 64-16,0-64 16,21 150-16,-21-129 0,0 22 15,21-43-15,-21 21 16,0-21-16,0 0 16,0 21-16,22-21 15,-22 0-15,0 21 16,0 0-16,0-42 15,0 20 1,0-20-16,0-1 16,0 1-16,21 21 15,1-1-15,-22 1 16,0 0 0,0-21-1,0-1-15,0 0 0</inkml:trace>
  <inkml:trace contextRef="#ctx0" brushRef="#br0" timeOffset="39159.82">11051 9233 0,'21'0'219,"108"0"-219,-22 0 16,43 0-16,-64 21 15,42 0-15,1 1 0,-22-1 16,21-21-16,-85 22 16,21-22-16,22 0 15,-65 0-15,86 0 16,-64 0-16,43 0 16,42 0-16,-20 0 15,41 0-15,23 0 16,21 0-16,-44 0 15,-63 0-15,21 0 0,-64 0 16,21 0-16,-21 0 16,-21 0-16,-1 0 15,129 0-15,-129 21 16,108 1-16,-65-22 0,86 0 16,-64 0-16,64 0 15,-1 0-15,-84 0 16,20 0-16,-63 0 15,42-22-15,-21 22 16,43 0-16,-65 0 16,0 0-16,1 0 15,-1 0-15,1 0 0,-1 0 47</inkml:trace>
  <inkml:trace contextRef="#ctx0" brushRef="#br0" timeOffset="42006.76">11201 8590 0,'43'21'203,"64"44"-187,21-1-16,1 22 0,-86-65 15,-22 0-15,22 22 16,0-43-16,-22 0 15,-21 22-15,22-22 32,20-43-17,66-107-15,-87 64 16,22 22-16,-22 0 0,-21 21 16,22-21-16,-1-1 15,22 1-15,-43 0 16,43-43-16,-22 42 15,1 23-15,-22-23 16,21 1-16,-21 21 16,21-64-16,-21 86 0,0-1 15,43-42-15,-43 43 16,0-22-16,22 21 16,-1-42-16,0 0 15,-21 21-15,0-21 16,22-1-16,-1 1 0,-21-21 15,22 42-15,-1-64 16,1 42-16,-22 44 16,21-22-1,-21-21-15,21 42 16,1-20-16,-1 20 16,-21-21-16,22 22 15,20-1-15,-20 1 0,21-22 16,-22 0-16,43 22 15,-21-1-15,0 1 16,-22 0-16,22 21 16,-43-22-16,22 22 15,21-21-15,-22 21 16,43-22 0,-42 22-1,-1 0 1,0 0-16,22 0 15,-21 0-15,-1 0 16,1 0-16,42 0 16,0 0-16,-21 0 0,0 22 15,0-22-15,-1 21 16,-20-21-16,-1 0 16,1 0-16,-1 0 15,-21 22 1,43-1-1,-22 0 1,1 22-16,-22-21 16,21-1-16,-21 1 15,43-1 1,-43 0-16,0 1 16,43 85-1,-43-43-15,0-42 16,21 63-16,-21-20 15,0-44-15,0 0 16,0 1-16,0-1 16,0 1-16,0-1 15,22 1-15,-22-1 16,21 22-16,-21 0 16,0-22-16,0 0 15,0 22-15,0-21 16,0 21-16,0-22 15,0 0-15,43-21 0,-43 43 16,0 0-16,21 0 16,1 0-16,-22-22 15,0 1-15,0 20 16,0-20-16,21-22 16,-21 21-16,22 1 15,-22-1-15,0 22 16,21 0-16,0-43 15,1 43-15,-1-22 16,-21 0-16,0 22 16,22-21-16,-1-1 15,0 1 1,-21 20-16,22-20 16,-1-1-16,1-21 15,-22 22-15,21-22 16,1 43-16,-22-1 15,42-20-15,-42 21 16,43-43-16,-21 42 16,-1-42-16,-21 22 0,0-1 15,21 1 17,1-1-32,-1 1 15,1-1 1,-1 0-16,-21 1 15,22-22 1,-1 0 0,0 0-1,1 0 1,-1 0-16,1 0 16,-1 21-16,0-21 15,1 0-15,21 0 0,0 0 16,-22 0-1,0 0 1,1 0 0,-1 0-1,1 0-15,20 0 16,-20 0 0,-1 0-16,1 0 15,-1 0-15,22 0 16,-22 0-1,44 0-15,-44 0 16,0 0 31</inkml:trace>
  <inkml:trace contextRef="#ctx0" brushRef="#br0" timeOffset="44913.91">6896 6169 0,'43'22'250,"-43"-1"-250,22 1 16,20-1-16,1-21 16,-21 0-1,-1 0 1,0 0 0,1-64-16,21 0 15,-43 42-15,0 1 16,0-1-1,0-42-15,0 43 16,0-1-16,0 1 16,0-1-1,-22 1-15,22 0 16,-43 21-16,22-22 16,0 1-16,-44 21 15,44 0-15,0 0 16,-1 0-16,1 0 0,-1 0 15,22 21-15,-21-21 16,21 22-16,-22 20 16,-20 23-16,42-23 15,0 23-15,0-22 16,0-1-16,0 1 0,0-21 16,0-1-16,0 1 15,0-1 1,0 0-1,0 1-15,0-1 16,0 1 0,42-1-1,-20-21-15,-1 0 16,1 0 0,-1 0-1,1 0-15,-1 21 16,43 1-16,-64-1 15,22 1-15,-1-1 16,-21 1 0,21-22-16,-21 21 15,22 22-15,-22 0 16,0-22 0,0 1-1,-22 20-15,-42-20 16,-86-1-16,86-21 15,-22 0-15,1 0 16,42 0-16,-21 0 16,42 0-16,-21 0 15,22 0-15,0 0 16,-1 0-16,1 0 16</inkml:trace>
  <inkml:trace contextRef="#ctx0" brushRef="#br0" timeOffset="49478.5">7367 6384 0,'-21'0'234,"0"0"-218,-1 0-1,1 0 1,21 21-16,-43 0 0,22-21 16,-1 22-16,1-1 31,-1-21-31,22 22 0,-21-1 16,21 1-16,0 20 15,0-20 1,0-1-1,0 1 1,0-1-16,0 1 16,21-22 15,1 0-15,-1 0-16,1 0 15,20 0-15,-20-65 16,21 44-16,-22-43 15,22-22-15,-22 64 16,-21 1-16,22 0 16,-22-1-1,21 22 79,1 0-78,-22 64-16,21 22 15,-21-64-15,0 20 16,0-20 0,0-1-1,0 1 1,21-22 15,1 0 0,-1 0-31,1 0 16,-1-22 0,-21 1-1,21 21-15,-21-22 0,0 1 16,0 0-16,0-1 15,0 1 1,0-1-16,0 1 31,0 42 47,0 22-62,0-21-16,0-1 16,0 0-16,0 1 15,0-1 17,22-42 14,-1-1-46,1 1 16,-22 0-16,0-1 16,0 1 15,0-1-15,21 22-16,1-21 0,-1-1 15,22 22-15,-22 0 16,1 0-1,-1 0 1,0 0 15,22 0 94,-43-21-109,22-43-16,-22 42 16,0 1 15,21 21-16,0-21 1,1 21 0,-1 0-1,1 0-15,-1 0 16,1 21 0,-1-21-1,-21 21-15,21-21 0,-21 22 16,0-1-16,22 1 15,-22-1-15,21 22 16,1 0 0,-22-22-16,21-21 15,-21 22-15,0-1 16,21-21 15,1 0-15,-1 0-1,1 0-15,-1 0 16,1-21-16,20-65 16,-42 43-16,22 0 0,-1-42 15,1 63-15,-1-42 16,0 42-16,-21 1 16,0 0-16,0-1 15,0 1 1,0 42 62,0 1-78,0 20 16,0 1-16,0 64 15,0-42-15,0 106 0,0-21 16,0-64-16,0-22 15,0 22-15,0-44 16,0 23-16,0-1 16,0 0-16,0-21 15,0-22-15,0 1 16,0-1-16,0 22 16,0-21-1,-42-22 32,42-43-31,-22-22-16,1 1 0,-1-43 15,22 43-15,0 0 16,0 21-16,0-22 16,0 1-16,0-21 15,0 42-15,22 0 16,-22 0-16,21 22 0,22-22 15,-43 0-15,21 43 16,-21-22-16,0 1 16,22 21 15,-1-21-15,1 21-1,21 0-15,-1 21 16,-20 0-16,-1 1 15,1 21-15,-1-22 16,0 1-16,-21-1 16,22-21-1,-22 21-15,43-21 32,-22 0-17,1-42-15,-22-1 16,42 21-16,-42-42 15,0 0-15,0 0 16,0-1-16,0-20 16,0 42-16,0-22 15,0 1-15,0 43 0,0-129 16,0 128-16,0 1 16,0 0-16,0-1 31,0 1 0,-21 21-15,21 21-1,-21 43-15,-1 44 16,22 20-16,0-85 16,0 21-16,0 129 15,0-172-15,0 1 0,0 21 16,0-1-16,0-20 15,0-1 1,0 1-16,0 21 16,0-22-1,0 0-15,0 1 16,0-1-16,22-21 16,-1 22-16,0-1 15,1-21 1,-1 0-16,1 0 15,42-43 1,-43 43-16,1-64 0,-1 43 16,43-44-16,-21 22 15,-21 1-15,-22 20 16,21-21-16,0 22 16,-21 0-16,0-1 62,-21 22-31,0 0-31,-1 22 16,1-1 0,-1 22-16,22-22 15,0 1-15,0-1 16,0 0-1,0 1-15,0-1 16,0 1 0,0-1-16,0 1 15,43-22-15,-43 21 16,22 0-16,-1-21 16,0 0-1,1 0-15,21 0 16,0 0-1,-22-21-15,43-43 16,-42 21-16,-1 21 16,-21-20-16,21 20 15,1 1-15,-22-22 16,0 22-16,0-1 16,0 1-1,0-1 1,0 44 78,0 21-79,0-22-15,0 0 16,0 22-1,43-21 1,-43 20-16,64 23 16,-43-65-16,-21 21 15,22 1-15,-22-1 16,21-21 15,-21 21-31,0 1 31,0-1-31,0 1 16,0-1-16,0 1 16,0 20-16,-43 23 15,-85 63-15,-129 1 16,150-86-16,43-1 16</inkml:trace>
  <inkml:trace contextRef="#ctx0" brushRef="#br0" timeOffset="55042.28">6018 3813 0,'0'22'250,"0"-1"-234,0 0-16,0 1 16,0-1-1,0-42 32,0-22-31,0-21-16,-21 21 15,21 21-15,0 1 16,0 0 0,0-22-16,0 21 15,0 1-15,21 0 16,22-22-16,0 21 15,0 1-15,0-1 16,-22 22 0,0 0-16,1 0 15,-1 65-15,1-1 16,-1-21-16,-21 21 16,0-21-16,0-22 15,0 1 1,0-1-1,0 1 17,0-194 30,0 108-62,0 43 16,21-22-16,-21 21 15,22-21-15,-22 1 0,21-1 16,22 21 0,21-21-16,-21 1 15,21 20-15,-21 22 16,-21 0-16,21 0 16,-22 0-1,0 0-15,1 0 0,-1 0 16,1 43-1,-22-22 1,21 1-16,0 128 16,-21-107-16,0 0 15,43-22-15,-43 22 0,0-22 16,0 1-16,0-1 16,22-21 46,-1 0-62,22 0 16,-22 0-16,1 0 15,-1 0-15,1 0 16,20-43-16,1-42 16,0 63-16,0-42 15,0 21-15,-22 0 16,1 43-16,-1-43 15,0 43-15,-21-21 0,0-1 32,0 1-17,-21 21 1,0 0 0,-1 0 15,22 21-16,0 1 1,0 21-16,0-22 16,0 1-16,0-1 15,0 0-15,0 1 0,0 21 16,0-22-16,0 1 16,22 20-16,-1-20 15,0-22 1,1 21-16,-22 1 15,21-22-15,1 0 16,-1 0-16,22 0 16,0 0-16,-22 0 0,1-22 15,-1 1-15,22-1 16,-22-42-16,1 21 16,-1 22-16,1-22 15,-22-21-15,21 42 16,0 1-16,1-1 0,-22 1 15,21 0 1,-21-1-16,22 1 16,-1-1-1,0 22-15,-21-21 16,22 0-16,21 21 16,-22 0-1,0 0-15,1 0 16,-1 21-1,1-21 1,-22 21-16,0 1 16,0-1-1,0 1 1,-22-22 46,1 0-46,-1 0 0,1 21 15,0 0-15,21 1-16,-43-22 15,21 86-15,1-44 16,0-20-16,21 21 15,-22 21-15,1-64 0,21 21 16,0 1 0,0-1-1,0 1 1,21-44 62,22-21-78,21-64 16,-21 64-1,-22-21-15,-21 43 16,22-44-16,-22 44 0,0 0 16,0-1 15,21 22 0,22 0 0,-21 22-31,20-1 16,-20 22-16,-1-22 16,1-21-16,-1 22 15,-21-1-15,0 1 16,21-22-1,1 0 1,-1 0 0,1 0-1,21 0 1,-22 0 0,-21-22-16,21 1 15,-21-1-15,0 1 0,0-1 16,0 1-1,0 85 79,0 1-78,0-44-16,0 0 15,0 1 1,0-1-16,0 1 16,0-44 62,22 1-78,-1-108 15,-21 86 1,0 22-16,0 0 16,0-1-16,22 1 31,20-1-31,-20 1 16,21 0-16,-22 21 15,22 0-15,-22 0 16,1 0-1,-1 0-15,1 0 16,-1 0 0,0 21-1,22 22-15,-43 0 0,0-22 16,0 22 0,22-43-1,-22 21-15,0 1 16,0-1-1,0 1 1</inkml:trace>
  <inkml:trace contextRef="#ctx0" brushRef="#br0" timeOffset="70440.88">7303 11053 0,'0'43'266,"0"-21"-251,0-1-15,0 0 16,0 1 0,0-1-1,-43-21-15,22 0 16,-43 0-16,21 0 16,0 0-16,-21 0 15,21 0-15,0 0 0,22 0 16,-1 0-16,1 0 15,-1 0 1,1-21 0,0-1-16,21 1 15,0-22 1,0 22-16,0-22 16,0 0-16,21 22 15,-21-22-15,21-21 16,22 42-16,22-21 15,-23-42-15,44 42 16,-43 43-16,0-22 16,-22 22-16,65-21 0,-43 21 15,-1 0-15,23 0 16,-1 0-16,64 0 16,44 0-16,-22 0 15,-22 0-15,22-22 16,-107 22-16,43 0 15,-44 0-15,23 0 0,-23 0 16,1-21 0,-21-22-16,-1 43 15,22 0-15,-22 0 16,1 0 0,-1 0 15</inkml:trace>
  <inkml:trace contextRef="#ctx0" brushRef="#br0" timeOffset="72051.13">8824 9832 0,'21'-21'281,"1"21"-281,-1 0 16,0 0-16,1 0 31,-1 0-16,1 0-15,-22 43 16,0 0 0,0 21-16,0 22 0,0-44 15,-43 23-15,43-23 16,-22 1-16,1-21 16,21-1-1,0 1-15,-21-22 31,21 21-15,21-21 47,43-21-63,43-1 15,-21-42-15,21 21 16,-21 0-16,-43 22 15,21-1-15,-43-20 16,22 42-16,0 0 16,-22 0-1</inkml:trace>
  <inkml:trace contextRef="#ctx0" brushRef="#br0" timeOffset="74723.92">10794 9554 0,'21'21'250,"-21"1"-250,43 128 16,-21-108-16,21 87 15,-43-22-15,42 0 0,-20-43 16,-1 44-16,-21-87 15,0 22-15,0-22 16,0 44-16,0-23 16,22 23-1,-22-1-15,0 43 16,0-43-16,0 1 0,0 20 16,0-21-16,21-21 15,-21 22-15,21 20 16,-21-42-16,0 0 15,22 0-15,-22-22 16,0 1-16,0-1 16,0 0-16,0 22 15,0-21-15,43-1 16,-22 43-16,-21-42 0,0 21 16,22-22-16,-22 22 15,0 0-15,0-22 16,0 1-1,0 20 32,0-20 16,21 21-32,-21-22-15,21 22-1,-21-22-15,0 22 16,0 0 0,22 0-16,-22-22 15,0 1 1,0-1-1</inkml:trace>
  <inkml:trace contextRef="#ctx0" brushRef="#br0" timeOffset="84071.47">13471 12938 0,'-21'-21'266,"-1"21"-251,22-22 1,-21 22 0,-1 0-1,1 0 1,0 0-16,-1 0 16,1 0-1,-1 0-15,1 0 16,0 0-1,-1 0 1,1 0-16,-1 0 16,1 0-1,-1 0 1,1 0-16,0 0 16,21 22-16,-22-22 15,22 21-15,-21 1 16,-1-22-16,22 21 15,0 1-15,0-1 0,0 0 16,0 1 0,0-1-1,0 1-15,0-1 16,0 1 0,0 20-1,0-20 1,22 21-1,-22-1-15,21-20 16,-21-1-16,22-21 16,-22 22-1,21-22 1,22 0 0,-22 0-1,1 0 1,-1 0-16,1 0 15,20 0 1,-20 0-16,-1-22 0,1 22 16,-1-43-16,0 43 15,-21-21-15,22 21 16,-1 0 31,-21-21-32</inkml:trace>
  <inkml:trace contextRef="#ctx0" brushRef="#br0" timeOffset="85973.67">13535 12446 0,'22'42'235,"42"87"-220,-43-86-15,-21 21 0,0 0 32,0-21-32,0-21 0,0-1 15,0 0-15,0 1 16,0-1-1,0 1 1,0-1-16,22 1 16,-1 42-1,-21-21 1,22-43-16,-22 43 16,21-43-16,-21 42 0,0-20 15,0-1 1,0 1 31,0-44 31,0 1-78,0-1 15,0 1-15,22 0 32,-22-1-17,21 1-15,0 21 16,-21-22-16,43-21 16,0 22-16,-22 21 15,1 0-15,21 0 16,0 0-16,-22 0 15,0 0 1,1 0 0,-1 0-1,-21 21-15,22 1 16,-1-1-16,-21 1 16,0-1-16,0 1 15,0-1-15,0 0 16,0 1-16,0-1 78</inkml:trace>
  <inkml:trace contextRef="#ctx0" brushRef="#br0" timeOffset="87168.07">14221 13003 0,'21'21'266,"-21"0"-266,0 1 15,0-1-15,0 1 16,0-1-16,0 1 15,0-1 1,0 0 15,0 1-31,0-1 16,0 1 0</inkml:trace>
  <inkml:trace contextRef="#ctx0" brushRef="#br0" timeOffset="88183.73">14114 12831 0</inkml:trace>
  <inkml:trace contextRef="#ctx0" brushRef="#br0" timeOffset="88387.05">14114 12831 0</inkml:trace>
  <inkml:trace contextRef="#ctx0" brushRef="#br0" timeOffset="89730.67">14885 12681 0,'21'0'203,"22"0"-203,-22 0 16,1 0-16,-1 0 15,22-21-15,-22-1 16,22 22-16,0-21 16,0 0-16,-22 21 15,1 0-15,-1 0 16,22 0 31</inkml:trace>
  <inkml:trace contextRef="#ctx0" brushRef="#br0" timeOffset="91450.12">16020 12189 0,'0'-22'235,"0"1"-220,0-1 1,0 1-1,-22 21 1,22-22-16,-21 22 16,-1-21-16,1 21 15,-22 0 1,22 0 0,-1 0-16,1 0 15,0 0-15,-22 21 16,21 1-1,1-22-15,21 21 16,-22 1-16,22 21 16,-21-43-16,0 21 0,21 0 15,0 1-15,0-1 16,0 1 0,0-1-16,0 1 15,0-1 16,21 0-15,22 1-16,0 21 16,21-1-16,-43-42 15,1 22-15,-1-22 16,1 21-16,-1-21 16,0 22-1,1-1 1,-1 22-16,1-43 15,-22 21-15,0 1 16,0-1 0,0 1-1,0-1-15,0 1 16,0-1 0,-22 0-1,-21 1-15,1-22 16,-23 43-16,23-22 15,-1 0-15,21 1 16,-42-22-16,21 21 0,0-21 16,22 22-16,0-22 15,-1 0 1,1 0-16,-1 0 62,22 43-30</inkml:trace>
  <inkml:trace contextRef="#ctx0" brushRef="#br0" timeOffset="94967.12">16448 12467 0,'-21'0'297,"-1"0"-297,1 0 16,-1 0 0,-20 0-1,-1 0 1,43 21-16,-22-21 15,22 43-15,-21-43 0,-1 43 16,22-21-16,0-1 16,0 0-1,0 1 1,0-1-16,0 1 16,0-1 30,22-42 1,-22-1-47,21 1 16,1-22-16,-1 43 16,-21-21-16,0-22 31,43 43-31,-43-22 15,21-21 1,-21 22-16,22 21 16,-22-21-16,0-1 47,0 65-1,0-22-30,0 1-16,0 21 16,0 0-16,0-22 15,0 22-15,0-22 16,0 22 0,0-21-16,0-1 31,0 0-31,0 1 15,0-1 1,0 1-16,0-1 16,0 0-1,21-21-15,-21 22 0,0-1 16,22 1 0,-22-1-16,0 1 15,0-1 16,0 0 1,0 1 46,0 21-63,21 0-15,0 21 16,-21 0-16,0-21 16,0-22-16,0 22 15,0-21-15,0-1 16,0 0-16,0 1 47</inkml:trace>
  <inkml:trace contextRef="#ctx0" brushRef="#br0" timeOffset="119790.09">17626 6833 0,'86'0'266,"21"0"-266,-43-21 15,64 21-15,-106 0 16,21-21-16,0 21 16,21 0-16,-43 0 0,22-22 15,-22 22-15,22 0 16,-21 0-16,-1 0 15,1 0 1,-1 0 0,0 0-1,-42 43 63,-22 21-78,22-21 16,-44 43-16,23-22 16,20-42-16,1-1 15,21 0-15,-22 22 16,1-43-16,21 22 0,-21-1 16,-1 0-16,1-21 15,21 22-15,-22-1 0,22 1 16,-21-22-16,-1 21 15,22 1-15,-21-22 16,0 21-16,-1-21 16,22 21-1,0 22 48,22-43-48,20 0-15,1 0 16,0 0-16,21 0 16,1 0-16,20 0 0,1-21 15,0-1-15,-1 22 16,-63-21-16,42 21 16,-43 0-16,1 0 15,-1 0-15,1 0 16,20 0 15</inkml:trace>
  <inkml:trace contextRef="#ctx0" brushRef="#br0" timeOffset="120806.14">19275 7091 0,'43'-22'219,"43"-21"-204,-1 22-15,87-43 16,-130 21-16,23 0 16,20 21-16,-42 1 0,0-22 15,21 43-15,-21-21 16,-22-1-16,1 1 15,21 0-15,0-1 16</inkml:trace>
  <inkml:trace contextRef="#ctx0" brushRef="#br0" timeOffset="121901.2">19639 7497 0,'43'0'218,"21"-21"-202,0 21-16,1-21 16,-1-1-16,-21 1 15,21 21-15,0-22 0,-42 22 16,-1-42-16,1 42 16,-1 0-1</inkml:trace>
  <inkml:trace contextRef="#ctx0" brushRef="#br0" timeOffset="123796.68">21138 6662 0,'0'150'250,"0"-107"-250,0 43 15,0-22-15,22 0 16,-22-21-16,0 0 16,0 0-16,0-22 15,0 0-15,0 1 16,0-1-16,0 1 16,0-1-1,0 1-15,21-65 110,-21 0-95,0-43-15,21 22 16,-21 0-16,22-129 15,-22 22-15,0 149 16,0-21 0,0 22-16,0-1 15,0-20-15,0 20 16,0 1 0,0-1-16,0 1 0,0 42 78,0 22-63,0 0-15,0 0 16,0-22-16,0 1 16,21 21-16,-21-1 15,0-20-15,22-22 16,-22 21-16,0 1 0,0-1 31,21-21-15,1 0-16,20 0 15,1 0-15,0 0 16,-22 0-16,1 0 0,21 0 16,-22 0-16,22 0 15,0-21-15,-22-1 16,1 1-16,63-43 15,-85 21-15,22 21 16,-1 1-16,-21-1 16,22 22-16,-22-21 15,0 0-15,0-1 47,0 44 16,0 20-63,0 1 15,0-21 1,0-1 0,0 1-16,0 42 0,0-21 0,0-22 15,0 0-15,0 1 16,0-1-16,0 1 15,0-1 1</inkml:trace>
  <inkml:trace contextRef="#ctx0" brushRef="#br0" timeOffset="125594.69">22016 6898 0,'22'0'250,"-1"0"-235,1 0 16,-22 43-15,0-22-16,0 86 0,-22-64 16,22 0-16,0-22 15,-21 1-15,-1-1 16,22 0 0,0 1-16,-21-22 46,21-22 1,21-20-31,-21-23-16,43-20 16,-21 42-1,-22-21-15,21 64 0,0-22 16,-21-21-16,43 43 15,-43-21-15,0-1 16,22 22-16,-22 22 94,0-1-94,0 1 15,0-1-15,0 43 16,0-21-16,0-21 16,0-1-16,0 1 15,0-1 1,0 0-16,0 1 16,0-1-1,42-21 16,44 0-31,-43 0 16,-22 0 0,22 0-1,0 0-15,0 0 0</inkml:trace>
  <inkml:trace contextRef="#ctx0" brushRef="#br0" timeOffset="127112.03">21888 6855 0,'0'-22'235,"64"1"-235,43 21 15,-64-21-15,0-1 16,0 22-16,-1-21 0,-20 21 15,-1 0-15,1 0 16</inkml:trace>
  <inkml:trace contextRef="#ctx0" brushRef="#br0" timeOffset="128332.56">22445 6705 0,'42'-21'219,"-20"21"-203,-22-22-16,21 22 15,1 0-15,-1 0 16,1 0-1,-1 0 1,0 0 0,1-21 46,-22-1-62,21 22 0,1 0 31,-1-21-31,0 21 16,1 0-16,-1 0 16,1-43 15,-1 43-31,1 0 16,-1 0 46</inkml:trace>
  <inkml:trace contextRef="#ctx0" brushRef="#br0" timeOffset="130286.13">23109 6169 0,'0'22'203,"21"42"-187,-21 0-16,0 1 15,0-23-15,0 66 16,0-44-16,0 0 16,0 0-16,0-21 15,0-21 1,0-1-16,0 0 0,0 1 16,21-22 140,1-43-141,-1-64-15,1 0 0,-22 21 16,0 65-16,0-1 16,0-42-16,0 43 15,0-1-15,0 1 16,0-1 0,0-20-1,0 20 16,0 65 94,0-22-109,0 1 0,0-1-16,0 1 15,0 20 1,21-42 15,22 0-15,-22 0-16,22 0 0,-21 0 15,-1-21-15,43 0 16,-42 21-16,-1-22 16,0 1-16,44-22 15,-44 0 1,-21 22-16,22 21 16,-22-22-16,0 1 0,0-1 15,0 1 1,0 0-16,0-1 15,0 44 95,0-1-95,0 22-15,0-22 16,0 1-16,0-1 0,0 65 16,0-65-16,0 1 15,0 20 1,0-20 0,0-1-1,0 1-15,21-1 16,-21 43-16,0-42 0,0-1 15,0 1 1</inkml:trace>
  <inkml:trace contextRef="#ctx0" brushRef="#br0" timeOffset="132256.13">20945 8526 0,'129'0'203,"-22"0"-203,64 0 0,44 43 15,20-43-15,-21 21 16,0-21-16,-85 0 16,107 21-16,128 1 15,-193-1-15,214-21 16,-320 0-16,85 0 0,-86-21 15,0 21-15,-21 0 16,-22 0-16,1 0 16,-1 0-16,1 0 15,-1 0 17</inkml:trace>
  <inkml:trace contextRef="#ctx0" brushRef="#br0" timeOffset="134242.7">22188 9554 0,'0'21'219,"0"1"-204,-22-1 1,1-21-16,21 22 16,-22-22-16,-20 0 15,20 0-15,1 0 0,-1 0 16,1-22-16,-22 1 15,22-22-15,-1 0 16,22 22-16,0-1 16,0 1-16,0-1 15,0 1-15,0 0 16,43-1 0,0 1-1,-22 21-15,22-65 16,0 65-16,21-21 15,-42 0-15,20-1 16,-20 22-16,-1 0 16,1 0-16,21 0 15,-1 0-15,1-21 16,0 21-16,0-22 16,-22 22-1,1 0-15,-1 0 16,1 0-16,-1 0 15,22 0 1,-22 0 0,-21-21-1,22 21-15,-1 0 16</inkml:trace>
  <inkml:trace contextRef="#ctx0" brushRef="#br0" timeOffset="135947.92">22852 9468 0,'-22'43'218,"-21"21"-218,43-21 16,-21 0-16,-1 0 16,22-22-16,0 1 15,0-1-15,0 0 16,-42-21-16,42 22 0,0-1 15,0 1 1,0-1 0,0 22 15,0-86 16,0 0-32,0-21-15,0 0 16,0 0 0,0-1-16,0 1 0,0 43 15,0-22 1,0 21 15,-22 22 63,1 0-78,-1 0-1,1 0 32,0 0 0,42 22 15,22-1-62,0-21 16,-1 22-16,1 20 16,-21-20-16,-1-1 15,1 1-15,-1-1 16,0 1-16,-21-1 31,22-21-15,-22 21-1,21-21 17</inkml:trace>
  <inkml:trace contextRef="#ctx0" brushRef="#br0" timeOffset="138307.8">22509 9490 0,'43'0'234,"42"0"-234,22 0 16,1 0-16,-66 0 0,65 21 16,-64-21-16,0 0 15,-21 0-15,20 0 16,1 0-16,0 0 15,43 0-15,-43 0 16,42 0-16,-63 0 0,-1 0 16,0 0-16,1 0 15,-1 0-15,1 0 47,-1 0-16</inkml:trace>
  <inkml:trace contextRef="#ctx0" brushRef="#br0" timeOffset="143028.84">17862 10732 0,'21'-21'297,"22"21"-297,-22-22 15,1 1-15,-1 21 16,-21-22-16,21 22 0,1-43 15,21 22-15,-22-22 16,65 22-16,21-22 16,-43 0-16,65 0 15,21 0-15,-65 43 16,44-42-16,-86 20 16,21-21-16,0 43 0,-43-21 15,1-1-15,21 22 16,-22 0-1,-64 22 64,0 21-64,1 0-15,-44 21 16,0 43-16,43-64 15,-42 0-15,42 64 16,-21-64-16,-1 21 16,23-21-16,-23 0 0,1-1 15,21 23-15,0-44 16,22 0-16,-43 22 16,42-21-1,22-1-15,-21-21 0,21 22 16,0-1-16,-21-21 47,21 21-47,21-21 47,0 0-47,86 0 15,1-21-15,-1 0 16,-43-1-1,64 1-15,-63-1 16,-1 22-16,-21-21 16,21 21-16,-21-22 15,-22 22-15,1 0 0,-1 0 0,0 0 16,1 0 0,-1 0-1,22-21 16</inkml:trace>
  <inkml:trace contextRef="#ctx0" brushRef="#br0" timeOffset="144326.9">20067 10368 0,'0'21'218,"0"1"-218,-21-1 16,0 1-16,-1-1 16,1 22-16,-22-43 15,22 21-15,21 1 16,-43-22-16,43 21 16,-22-21-16,-42 21 0,43-21 15,-1 0-15,1 0 16,-1 0-16,-20 0 15,20 0-15,1 0 16,-1-42-16,1 20 16,21-21-16,-22 43 15,22-21-15,0-22 16,22-21 0,42 21-16,22-21 15,-22-1-15,-21 23 16,21 20-16,-42 22 0,20-21 15,-20-1-15,42 22 16,-43-21-16,44 21 16,-22 0-16,-22-21 15,65-1-15,-44 22 16,23-21-16,-1-1 16,-21 22-16,0 0 15,-22 0-15,0 0 0,-21-21 16,22 21-16,-1 0 15,1 0 17</inkml:trace>
  <inkml:trace contextRef="#ctx0" brushRef="#br0" timeOffset="145388.31">21053 10518 0,'-22'43'188,"-42"-1"-173,-22 87-15,65-86 16,-43 21-16,64-21 15,-22-22 1,1 1-16,-1 21 16,1-1-16,21-20 15,-22-22-15,1 21 0,21 1 16,0-1 0,-21 1-16,21-1 15</inkml:trace>
  <inkml:trace contextRef="#ctx0" brushRef="#br0" timeOffset="146592.34">20517 10818 0,'22'0'219,"20"21"-219,23 1 16,-23-22-16,1 21 15,-21 0-15,-1-21 0,22 0 16,-22 22-16,1-22 15,-22 21-15,21 1 16,1-22 0,-1 0-16,0 21 15</inkml:trace>
  <inkml:trace contextRef="#ctx0" brushRef="#br0" timeOffset="147952.2">20217 10711 0,'22'0'203,"21"-22"-203,64 1 16,-22-1-16,22 1 16,-21-22-16,0 0 0,21 0 15,-86 43-15,22 0 16,0-21-16,-22 21 16,-21-21-16,22 21 15,-1 0-15,1 0 16,-1 0 15,0 0-31,1 0 16</inkml:trace>
  <inkml:trace contextRef="#ctx0" brushRef="#br0" timeOffset="149967.83">21545 10261 0,'86'-22'203,"64"1"-203,-65 21 16,-20 0-16,-23 0 16,-20 0-16,-1 0 0,22 0 15,-21 0-15,-1 0 16,0 0 15</inkml:trace>
  <inkml:trace contextRef="#ctx0" brushRef="#br0" timeOffset="151171.26">21824 10025 0,'0'64'203,"0"22"-203,0 0 0,21 21 15,-21-64-15,0 0 16,0-22-16,21 43 16,-21-42-16,0-1 15,0 0-15,0 1 16,0 21 0,0-22 15</inkml:trace>
  <inkml:trace contextRef="#ctx0" brushRef="#br0" timeOffset="153172.52">22316 10089 0,'0'43'234,"0"86"-234,0-108 0,0 22 0,0-22 16,0 44-16,0-22 15,0-1-15,-21 1 0,21-21 16,0-1-16,0 0 16,0 1-1,0-1 1,0 1-1,-22-65 126,1 0-125,-1-85-16,22 42 15,0-64-15,0 107 16,0-21-16,0 42 16,0-20-16,0 20 0,0 1 15,0-1 16,0 1-15,0 42 78,0 1-79,0 21-15,0-22 16,0 0-16,22-21 0,-22 43 16,0 0-16,21-22 15,-21 1 1,22 21 0,-1-43-1,-21 21-15,22 1 16,-22-1-1,21-21-15,0 0 16,22 0 0,-21 0-1,-1 0-15,0 0 16,22 0-16,-21 0 16,-1 0-16,1 0 0,-1 0 15,0-21-15,1-22 16,-1 0-16,1 21 15,-22 1 1,0 0-16,0-1 16,0 65 93,0-22-93,0 22-16,0-21 15,0-1-15,0 1 16,0-1-16,0 43 16,0-42-16,0 21 15,0-22-15,21 22 16,0 0-1,-21-22 1</inkml:trace>
  <inkml:trace contextRef="#ctx0" brushRef="#br0" timeOffset="154219.53">21438 11417 0,'43'0'204,"-22"0"-189,44 0-15,-44 0 16,22 0-16,0-21 15,21 21-15,-43 0 0,1 0 16,-1 0 0</inkml:trace>
  <inkml:trace contextRef="#ctx0" brushRef="#br0" timeOffset="155658.83">21738 11696 0,'86'0'234,"-1"0"-234,-21 0 0,22 0 16,-22 0-16,1 0 15,20 0 1,22-22 0,-64 1-16,0 0 0,0 21 15,-22-22-15,22 22 16,-21 0-16,-1 0 16</inkml:trace>
  <inkml:trace contextRef="#ctx0" brushRef="#br0" timeOffset="157925.95">22873 11310 0,'0'43'219,"21"107"-203,1-21-16,-22-44 15,0 65-15,0-85 16,0 63-16,0-85 0,0-22 16,-22 22-16,22 0 15,0-22 1,0 1 0,0-1 15,0-42 47,0-22-62,22-64-16,-22 85 15,21-85-15,1-21 0,-1-65 16,0 22-16,1-22 15,-22 150-15,0-21 16,0 42-16,0 1 16,0 0-1,0-1 1,-22 22 62,22 22-62,0-1-16,0 22 0,0 0 15,0 0-15,0-1 16,0 23-16,0-44 16,0 0-16,0 1 15,0 21 1,22-22-1,-1-21 1,1 22 0,-1-22-16,1 0 15,-1 0 1,22 0 0,-22 0-1,22 0-15,-43-43 16,21 0-16,22 0 15,-43 0-15,22-21 16,-22 43 0,0-1-1,0 44 79,0 42-78,0-43-1,0 43-15,0-42 16,0 21-16,0-22 16,0 1-1,0-1-15,0 0 16,0 1-16,0-1 15,21 1 1,1-22-16</inkml:trace>
  <inkml:trace contextRef="#ctx0" brushRef="#br0" timeOffset="159567.3">23580 11632 0,'21'0'203,"1"0"-203,-1 0 16,22 0-16,-22 0 15,1 0-15,-1 21 16,-21 0 0,0 22-1,0 22-15,0-44 16,0 0-1,-21 22 1,-1-21-16,1-1 16,-1-21-16,22 22 15,-21-22-15,21 21 16,0-42 62,21-1-78,-21-42 16,22 21-1,21-21-15,-43-1 0,21 23 16,0 20-16,-21 1 16,0-1-16,0 1 15,0 42 110,0 22-125,0 21 16,0 1-16,0-22 0,0 21 15,22 0-15,42 0 16,107 86-16,65-43 16,-43-21-16,-172-86 15,1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47.4654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13T05:55:34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6811 12617 0,'-43'0'235,"0"0"-235,22 21 15,-44-21-15,44 0 16,-1 0-16,1 0 15,0 0 1,-1 0 31,65 0 62,21 0-109,43-21 16,-42 21-16,-23 0 0,1 0 16,0 0-16,0 0 15,-22 0-15,44 0 16,-44 0-16,22 0 15,-22 0-15,1 0 16,-1 0-16,1 0 16,20 0-16,1 0 0,-21 0 15,-1 0 1,0 0-16,1 0 16,-1 0-1,1 0-15,21 0 16,-22 0-1,0 0-15,1 0 32,-1 0 15</inkml:trace>
  <inkml:trace contextRef="#ctx0" brushRef="#br0" timeOffset="1704.58">8867 12381 0,'64'0'235,"43"0"-220,-64-21-15,21 21 16,0 0-16,-42 0 16,-1 0-16,22 0 15,0-21-15,-22 21 16,22 0-16,0 0 15,0 0-15,-1 0 0,-20 0 16,21 0-16,0 0 16,-22 0-1,0 0 1,1 0 62</inkml:trace>
  <inkml:trace contextRef="#ctx0" brushRef="#br0" timeOffset="10911.79">20003 13174 0,'64'0'218,"44"0"-218,20 0 0,22 0 16,43-43-16,-22 22 16,-85 21-16,42 0 15,-21 0-15,22 0 16,-44 0-16,1 0 16,0-22-16,21 22 0,-22 0 15,1 0-15,-22 0 16,22 0-16,-65 0 15,1 0-15,21 0 16,-22 0-16,1 0 16,-1 0-16,43 0 15,-42 0-15,42 0 16,-43 0-16,1 0 0,-1 0 16,1 0-16,-1 0 31</inkml:trace>
  <inkml:trace contextRef="#ctx0" brushRef="#br0" timeOffset="16666.22">16855 12874 0,'43'0'235,"85"-64"-220,-21 21-15,0 22 0,1-1 16,-44 1-1,21-1-15,-42 22 0,0 0 16,21-21-16,-21 21 16,-21 0-16,20-22 15,1 22-15,0 0 16,-21 0-16,20 0 16,-20 0-16,-1 0 31</inkml:trace>
  <inkml:trace contextRef="#ctx0" brushRef="#br0" timeOffset="63717.9">4733 6426 0,'129'0'235,"21"-21"-235,0 21 15,-43 0-15,43 0 16,-65 0-16,44 21 16,-86 1-16,42-22 0,-21 21 15,-21 1-15,43-22 16,-22 21-16,22-21 15,-22 0-15,65 22 16,-44-1-16,87 22 16,20-43-16,-20 0 15,63 0-15,-106-22 16,42 22-16,22-21 0,-43 21 16,21-21-16,-21 21 15,-86 0-15,22 0 16,-43 0-16,21 0 15,-43 0-15,44 0 16,42 0-16,-43 0 16,86-22-16,0 22 0,43 0 15,64-21-15,-108-1 16,23 1-16,-22-1 16,-65 1-16,87 0 15,-22-1-15,-65 22 16,44-21-16,21-22 15,-107 22-15,-1 21 16,23 0-16,-23 0 0,-20 0 16,-1 0-16,1-22 15,21 22-15,-1 0 16,1 0 0,21 0-16,1 0 15,42-43-15,-43 22 0,-21 21 16,43 0-16,-44 0 15,1 0-15,0 0 16,-22 0 0,1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47.4654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13T06:07:49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3830 12502 0,'178'-20'234,"61"0"-218,-61 20-16,1 0 15,118 40 1,1-21 0,-219 1-16,140 20 15,59-40 1,-80 0 0,-19 0-1,-41 0 1,41 0-1,39-20 1,-138 0 0,-41 20-1,-19 0 1,0 0 0,0 0 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47.4654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13T06:08:55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6668 0,'40'19'422,"20"61"-391,-40-41-31,-20-19 0,59 20 16,-39 39-1,0-59-15,0 20 16,158 178 0,-118-139-1,39 1 1,-20 19 0,-19-20-1,-40-19-15,59 0 16,-19 19-1,-21 0 1,21 1 0,-1 39-1,-19-40 1,39 20 0,-19-19-16,19-1 15,21 20 1,-1 0-1,0 1 1,-20-41 0,21 1-1,-61-21-15,100 21 16,-20-20 0,0 39-1,0-19 1,20-41-1,-20 41 1,-79-60-16,59 0 16,179 0-1,-79 0 1,-41-40 0,-19 1-1,-40-1 1,-39 20-16,39-39 15,139-41 1,-39 80 0,-60 20-1,0 0 1,-20 0 0,-100 0-16,41 0 15,138 0 1,-39-39-1,-40 39 1,-39-20 0,-1 20-1,-59-20-15,19 20 16,41-20 0,-21 0-1,1 20 1,-40-19-1,0 19 1,-1 0 15,1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47.4654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13T06:13:16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12363 6211 0,'59'-20'250,"40"-39"-235,-79 59-15,0-40 16,40 20-1,-1-20 1,-39 40-16,40-19 16,-1-1-1,-19 20 1,19 0 0,-19 0-1,0-40 1,-20 40-16,19 0 15,-19 0 1,0-20 0,0 20-1,39 0 1,-39 0 0,20 0-16,-20 0 15,19 0 1,-19 0-1,20 0 1,-20 0 0,19 0-1,-19 0 1,0 40 0,20-20-1,-20-20 16,-1 20-15,1-1 0,0 1-1,0 0 32,-20 0-31,20-20-16,0 0 15,-1 20 1,1 0 0,0 0-1,20-20 1,19 39 0,-39-39 15,0 0-16,0 0 1,0 0 0,0 0-1</inkml:trace>
  <inkml:trace contextRef="#ctx0" brushRef="#br0" timeOffset="1906.86">16808 6152 0,'39'0'203,"41"-40"-188,-60 20-15,39 20 16,40-40 0,-59-19-1,39 59 1,-19-40-1,59 40 1,-79-20 0,59-19-1,-59 39 1,-21 0 0,21 0-1,-20 0 1,0 0-1,59-20 32,-39 20-31,0 0 0,-21 0-1,1 0-15,0 0 16,0 0-1,0 0 1,0 0 47,19 20-48,1-1 1,-20-19-1,0 20 17</inkml:trace>
  <inkml:trace contextRef="#ctx0" brushRef="#br0" timeOffset="14916.51">18078 5933 0</inkml:trace>
  <inkml:trace contextRef="#ctx0" brushRef="#br0" timeOffset="18981.43">6806 7779 0,'20'0'250,"60"20"-235,19-20 1,-20 19-1,-39-19-15,-20 0 16,19 0 0,21 0-1,-1 0 1,61 0 0,-61 0-1,-19 0-15,-1 0 16,1 0-16,20 0 15,-21 0 1,1 0 0,20 0-1,-21 0 1,1 0 0,0 0-16,-20 0 15,39 0 1,1 0-1,-21 0 1,41-19 0,-41-1-1,-19 0-15,0 20 16,40-20 0,-21 0-1,-19 20 1,20 0-1,-1-20 1,-19 20-16,0 0 16,0 0 15,0 0 0,0 0 0</inkml:trace>
  <inkml:trace contextRef="#ctx0" brushRef="#br0" timeOffset="40905.23">18157 7223 0,'119'0'266,"40"0"-251,-100 0-15,21 20 16,78 0-16,-98 0 16,258-1-1,-180 41 1,-78-40-1,0-20 1,-1 20 0,60 0-1,20-20 1,-60 19 0,-39-19-1,20 0 1,39 0-1,-60 0 1,81 0 0,-21 0-1,-40 0 1,1 0 0,19 0-1,1 0 1,19-39-1,60 39 17,-100-20-17,60-20 1,-39 20 0,-41 20-16,1-20 15,-20 20-15,59-19 16,-19 19-1,-1 0 1,21 0 0,-21 0-1,1 0 1,-41 0-16,41 0 16,0 0-1,-1 0 1,-19 0-1,-20 0 1,-1 0 0</inkml:trace>
  <inkml:trace contextRef="#ctx0" brushRef="#br0" timeOffset="45218.13">13910 8037 0,'80'0'312,"39"-20"-296,-99 0-16,59 20 15,-59 0-15,40 0 16,98-20 0,-78 0-1,-21 20 1,1-19 0,39-21-1,-59 40-15,-21-20 16,100 0-1,-79 0 1,79 20 0,-59 0-1,-1 0 1,1 0 0,59 0-1,-60-39 1,41-1-1,-61 20 1,41 20 0,-41 0-1,41 0 1,-21 0 0,21 0-1,19 0 1,-40 0-1,-19 0 1,39 0 0,-59 0-16,20 0 15,0 0 1,-20 0 0,-1 0-1,21 0 1,-20 0-1,0 0-15,0 0 16,-1 0 0,1 0-1,20 0 1,-20 0 15</inkml:trace>
  <inkml:trace contextRef="#ctx0" brushRef="#br0" timeOffset="48938.6">14129 8989 0,'39'0'282,"200"0"-251,-180 0-31,-39 0 16,0 0-16,19 0 15,61 0 1,-21 0-1,80 0 1,-60 0 0,0 0-1,-39 0-15,39 0 16,0 0 0,-39 0-1,-1 0 1,21 0-1,-21 0 1,1 0-16,-21 0 16,61 0-1,-21 0 1,-59 0 0,39 0-1,1 0 1,-20 0-16,39 0 15,-59-20-15,119 1 16,-20 19 0,-20-20-1,-20 20 1,1-20 0,19-40-1,-59 40-15,99 1 16,-1-21-1,1 20 1,-59 0 0,19 20-1,-40-59 1,1 59-16,-20-20 16,19 0-16,1 0 15,-21 20 1</inkml:trace>
  <inkml:trace contextRef="#ctx0" brushRef="#br0" timeOffset="76685.45">5398 10656 0,'19'0'344,"61"0"-329,-21 0 1,1 0-1,-1 0 1,1-20 0,-40 20-16,19 0 15,21-20 1,-40 20 0,19 0 15,1 0-16,-20 0-15,0 0 16,39 0 0,-39 0-1,0 0 1,0 0 0,0-19 30,19 19-30,-19-20 0,0 20-1,20-20 1,-1 0 0,-19 20-16,20 0 31</inkml:trace>
  <inkml:trace contextRef="#ctx0" brushRef="#br0" timeOffset="102821.09">7203 9465 0,'40'0'266,"178"0"-251,-79 0-15,40 20 16,257-20-1,-277 0 1,39 0 0,60 40-1,-119-40 1,-79 0-16,19 0 16,-19 0-1,-20 0 1,-1 0-1,21 0 1,-21 0 0,-19 0-1,20 0 17</inkml:trace>
  <inkml:trace contextRef="#ctx0" brushRef="#br0" timeOffset="122141.68">12998 5239 0,'-20'-20'250,"0"0"-234,0 0-1,-59 0 1,39-19 0,-79 19-1,59 20 1,1 0-1,19 0 1,1 40 0,-21-21-1,40 1 1,0 20-16,0 0 16,-39 79-1,-1 0 1,41-20-1,19-20 1,0 21 0,-20-41-16,20 20 15,0 1 1,0-1 0,0 1-1,0-21 1,0 40-1,0-79-15,0 60 16,20 19 0,-1-40-1,1-19 1,20 0 0,19 19-1,-39-39-15,0-20 16,99 0-1,-39 0 1,-1 0 0,60 0-1,-40 0 1,-19 0-16,-21 0 16,259-79-1,-140 19 1,-118 60-1,59-139 1,-20-59 0,-79 138-16,-20 21 15,0-120 1,0 99 0,0 21-1,-20-21 1,0-59-1,-20 40 1,-39-60 0,0 0-1,-21 79 1,1-19 0,0 19-1,0 1 1,-80-21-1,40 41 1,0-1 0,-59 0-1,99 21 1,39 19 0,-39-20-1,79 20-15,-20 0 16,-19 0-1,39 0 1,-39 20 0,19-20-1,20 19 1,0 21-16,0-20 16,0 0-1,20 0 1,0-1-1</inkml:trace>
  <inkml:trace contextRef="#ctx0" brushRef="#br0" timeOffset="132518.64">17760 5298 0,'-40'-79'250,"-19"0"-234,-1 19-16,-39-39 15,20 39 1,19 40-1,1-19 1,-1 19 0,-19 20-1,59 0-15,-40 0 16,1 0 0,-1 40-1,-39-21 1,40 41-1,-1-1 1,20-19-16,21 0 16,-120 258 15,119-179-15,20 0-1,0-40-15,0-19 16,0-1-16,0 20 15,0 21 1,20-1 0,-20 0-1,39-39 1,21-1 0,-60-39-16,40 0 15,39 39 1,-19 1-1,19-40 1,20-20 0,60 0-1,-40 0-15,0-40 16,79-59 0,-158 59-1,59-39 1,-19-20-1,39-40 1,-80 79-16,1 1 16,0 39-16,-20-60 15,19 21 1,41-80 0,-41 20-1,-19-20 1,-20 0-1,0 40 1,0 19 0,-20 41-1,-39-41 1,-1 21 0,1-21-1,39 80-15,-20-39 16,-59 19-1,0 20 1,-20 0 0,-20 0-1,-40 20 1,80 0-16,59-20 16,-99 79-1,100-59 1,19 20-1,-40 39 1,1-20 0,39 21-1,-20 39 1</inkml:trace>
  <inkml:trace contextRef="#ctx0" brushRef="#br0" timeOffset="142094.29">8414 6806 0,'-60'-19'281,"40"-1"-265,1 20-1,-21 0 1,20-20 0,0 20-1,0 0-15,0 0 31,1 0-15,-1 0 0,0 0-1,0 0 1,0 0 0,0 0-16,1 20 15,-1 0 1,0-1-1,-20 1 1,-19 20 0,39 19-1,0-59-15,-20 40 16,20-20 0,1 0-1,-21 20 1,20 19-1,0-19 1,-19-1-16,19-19 16,0 40-1,0-40 1,20 19 0,0 1-1,0-20 1,0 0-16,0 0 15,0 19 1,0-19 0,0 0-1,0 20 1,20-21 0,39 21-1,-19 20-15,39-40 16,1 19-1,-40-19 1,19 0 0,-39 20-1,0-40 1,0 0-16,-1 0 16,41 0 15,-40 0-16,19 0 1,41-20 0,-60 20-16,59-40 31,-59 20-15,39 0-1,-39-19 1,20 19-1,-20-20 1,0 40-16,39-79 16,-39 59-1,20-20 1,-20 20 0,-1-19-1,1-1 1,-20 20-16,20-39 15,-20 19 1,0 20 0,0 0 15,0-19-15,0 19-16,0 0 15,0-20 1,-20 1-1,0 19 1,1 0 0,-1 0 15,-20 0-15,0 0-1,20-19 1,1 39-1,-1-20 1,0 20 0,-20 0-1,20 0 17,1 0-1,-21 0-16,20 0 1,0 0 0,0 0-1,1 0 17,-1 0-1,-20 0 0,20 0 47</inkml:trace>
  <inkml:trace contextRef="#ctx0" brushRef="#br0" timeOffset="-189331.24">13692 8592 0,'60'0'235,"-21"0"-220,41 0 1,-21 0 0,41 0-1,-1 0 1,-60 0-16,41 0 15,-1 0 1,20 0 0,-59 0-1,39 0 1,-39 0 0,0 0-16,0 0 15,19 0 1,1 0-1,19 0 1,0 0 0,-19 0-1,59 0 1,0 0 0,-59 0-1,19 0 1,-39 0-1,59 0 1,-79 0-16,0 0 16,118 0-1,-19 0 1,-39 0 0,39 20-1,-20 0 1,-39-20-1,39 20 1,-79-20-16,79 0 16,-40 0-1,41 0 1,19 0 0,-20 0-1,20 0 1,-40 0-16,21 0 15,-21 0 1,-19 0 0,19 0-1,0 0 1,20 0 0,-39 0-16,0 0 15,59 0 1,-40 0-1,-19 0 1,-1 0 0,-19 0-1,-20 0 1,-1 0 0,1 0 15,0 0 31</inkml:trace>
  <inkml:trace contextRef="#ctx0" brushRef="#br0" timeOffset="-181875.48">18137 10795 0,'119'0'250,"100"0"-235,-180 0-15,41 0 16,39 0 0,-60 0-1,1 0 1,39 20 0,20 0-1,-40 0-15,60 19 16,-59-39-1,-41 40 1,-19-40 0,0 0 31,0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47.4654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13T06:19:53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6687 6906 0,'159'0'266,"-40"0"-251,0 0 1,0 0 0,-59 0-1,39 0 1,-59 0-16,-1 0 16,61 0-1,19 0 1,-40 0-1,20 0 1,-19 0 0,-60 19-16,19-19 15,1 0 1,0 0 0,-21 0-1,1 0 1,20 0-1,-20 0-15,0 0 16,-1 0-16,101 0 16,-21 0-1,-20 0 1,0 0 0,1 20-1,-21-20 1,-19 20-16,0-20 15,-1 20 1,-19 0 0,0-20-1</inkml:trace>
  <inkml:trace contextRef="#ctx0" brushRef="#br0" timeOffset="3891.5">5715 8136 0,'60'0'266,"19"0"-251,20 0 1,0 20 0,1-20-1,19 20 1,-60-20 0,21 19-1,-1-19 1,20 0-1,-19 0 1,-21 0 0,1 0-16,-1 0 15,20 0 1,1 0 0,19 0-1,0 0 1,0 0-1,-79 0-15,40 0 16,79-19 0,-40 19-1,-39 0 1,-1 0 0,20-40-1,1 20-15,-1 0 16,80-19-1,-60 39 1,0-40 0,-19 20-1,-1 0 1,-59 20-16,79 0 16,0 0-1,20 0 1,1 0-1,78-20 1,-158 20-16,39 0 16,-19 0-1,-21 0-15,21 0 16,-40 0 0,19 0-1,21 0 1,-1 0-1,-39 0 1,0 0 0,0 0 15,-20 20 0,0 20-15</inkml:trace>
  <inkml:trace contextRef="#ctx0" brushRef="#br0" timeOffset="12440.96">8731 9108 0,'20'0'406,"40"0"-390,-21 0-1,1 0 1,0 0 15,-1 0-15,1 0 0,39 0 15,-39 0-16,20 0 1,-21 0-16,80 0 31,-39 0 1,39 0-1,-40 0-31,80 0 31,20 0 0,-41 0-15,-78 0 15,19 0-15,60 0 15,-39 0 0,-61 0-15,60 0 0,-39 0-1,59 0 16,-59 0-15,-41 0 0,1 0-16,40 0 62,-40 0-46</inkml:trace>
  <inkml:trace contextRef="#ctx0" brushRef="#br0" timeOffset="18803.46">5100 9763 0,'99'0'250,"20"0"-234,-59 0-16,-1 0 15,80 0 1,-60 0 0,21 20-1,19 0 1,20 0 0,19-1-1,41 21 1,-1 0-1,-59-20 1,-79-20 0,-40 0-16,39 0 15,-19 0 1,-1 0 0,21 20-1,0-20 1,-1 0-1,-39 0-15,20 0 16,-21 0 0,21 0-1,-20 0 1,0 0 46,0 0 17</inkml:trace>
  <inkml:trace contextRef="#ctx0" brushRef="#br0" timeOffset="27260">13295 10815 0,'20'0'250,"-20"40"-219,0-21 0,0 1-15,-20 0 0,0-20-1,1 0 1,-21 0 0,-39 0-1,59 0 1,0 0-1,-40-40 1,41 21 0,19-61-1,0 40 1,59-39 0,-19 39-1,19 1 1,1-1-1,-1 20 1,1 20 0,19-20-1,1 20-15,-1-19 16,40-1 0,-40 0-1,-39 20 1,-20 0 31</inkml:trace>
  <inkml:trace contextRef="#ctx0" brushRef="#br0" timeOffset="29089.33">13990 10200 0,'40'-20'265,"79"0"-233,-100 20-17,1 0 1,-20 40 0,0 59-1,0-20 1,0-39-1,-20-20 1,20 20 31,-19-40-31,98 0 62,60-20-47,-99 20-15,-21 0-1,-19-20 1,20 20-1,-20-20 17</inkml:trace>
  <inkml:trace contextRef="#ctx0" brushRef="#br0" timeOffset="33701.04">15022 10696 0,'39'-20'235,"41"-20"-220,-41 40-15,41-20 32,-21 20-17,-39 0 1,0 0-1,20 0 1,-1 0 0</inkml:trace>
  <inkml:trace contextRef="#ctx0" brushRef="#br0" timeOffset="34982.67">15081 10934 0,'20'0'250,"40"-40"-235,-1 1 1,1-1 0,79 0-1,-80 0 1,21 40-16,-61 0 15,1 0 1,0 0 15</inkml:trace>
  <inkml:trace contextRef="#ctx0" brushRef="#br0" timeOffset="36420.01">16689 10279 0,'39'20'313,"-39"79"-297,20-79-16,-20 0 15,0 0 1,0 19-16,20 21 15,0 39 1,-20-39 0,20 39-1,-20-40 1,0 21 0,0-60-16,0-1 15,0 1 1,20 20-1,-20-20-15</inkml:trace>
  <inkml:trace contextRef="#ctx0" brushRef="#br0" timeOffset="38094.06">17324 10418 0,'-20'0'281,"-40"40"-265,21-20 0,-1-1-1,-20 81 1,-19 38-1,59-98-15,-20 99 16,40-79 0,0-1-1,0-39 1,0 20 0,0-21 15,0 1-16,0 0 1,60 0 0,-1 20-1,-19-40 1,-20 0-16,0 20 16,39-20-1,-19 0 1,-20 0-1,0-20 17,19-40-1,-39 20-15,0 21-1,0-21 1,-19 20 15,-1 20-15,-20 0-1,0 0 1,-39 0 0,19 0-1,21 20-15,19 0 16,0 0-1,0-1 1,0 21 0,-19-20-1,39 0-15</inkml:trace>
  <inkml:trace contextRef="#ctx0" brushRef="#br0" timeOffset="45034.35">14486 12521 0,'0'20'719,"0"0"-688,0 0 0,0 20 0,0-21-15,0 1 15,20 0-15,19-20-1,-19 0 1,0 0 0,20 0-1,-40 20 1,20-20 0,0 0-1,-1 0 1,1 20-16,0-20 31,0 20-15,0-60 281,-20-20-282,0-19 1,0 59-1,0 0-15,0-39 47,-20 59-31,20-20 0,-20 20-1,0-20 1,0 20-1,20-20 1,-19 20 15,19-20 32,-20 20 46,-20 0-15,20 0-78,0 0-1,0 0 1,-19 0-1,19 0 1,0 0 15,0 0-15,20 20 0,-20 0-1,20 0 1,0 0 78,0 0-63,0 39-16,40 21 1,-40-61 0,0 1-1,0 0 17,20-20-1,0 60 0,39-40-15,-19-1-1,-20 1 17,0 0-17,0 20 1,-20-20-16,0-1 31,0 1-31,0 40 16,0-40 31,0 0-32,-40 19 16,-119 41-15,119-61 0,21-19-1,-1 0-15,0 0 16,-20 0 0,20 0-1,-39 0 1,-21 0-1,21 20 1,39 0-16,-20-20 31,21 0-15,-1 0 0</inkml:trace>
  <inkml:trace contextRef="#ctx0" brushRef="#br0" timeOffset="46597.9">9922 12244 0,'0'19'297,"0"1"-281,0-99 31,-20-80-32,20 139 1,0-39-1,0 39 1,0-20 0,0 20-16,0 1 15,79-21 1,-39 40 0,-20 0-1,20 0 1,-21 0-1,41 59 17,-20 1-17,-1 39 1,-19-59 0,-20-20-1,0 59 1,0-39-16,0-1 31,0-19-15</inkml:trace>
  <inkml:trace contextRef="#ctx0" brushRef="#br0" timeOffset="48082.96">10597 12085 0,'19'-20'250,"1"20"-235,20 0-15,0 0 0,19-20 31,-39 20-15,0 0 15</inkml:trace>
  <inkml:trace contextRef="#ctx0" brushRef="#br0" timeOffset="49333.32">10537 12204 0,'40'0'250,"79"0"-219,-80 0-15,1-20 0,-20 20-1,20 0 16,-20 0 1</inkml:trace>
  <inkml:trace contextRef="#ctx0" brushRef="#br0" timeOffset="50536.37">11331 11609 0,'0'79'250,"20"20"-234,-20-79-16,0 0 16,0 39-1,0-19 1,0-20 0,0 20-1,0-21 1</inkml:trace>
  <inkml:trace contextRef="#ctx0" brushRef="#br0" timeOffset="52412.88">11628 11470 0,'0'20'218,"0"19"-202,0 60 0,0-59-1,0-20 1,0 20 0,60-100 109,39 20-110,-59 21 1,0-21-1,-21 40 1,1 0 0,0 0 15,-20-20 31,0 0-30,0 0-1,0 1 0,0 38 32,-20 120-48,20-79 1,0-1 0,0-19-1,0 20 1,0-41-1,0 21 1,0-20 0,0 0-1,0 0 1,0-1 0,0 1 15,0 99-16</inkml:trace>
  <inkml:trace contextRef="#ctx0" brushRef="#br0" timeOffset="62089.87">9287 13117 0,'0'20'250,"0"19"-235,0-19-15,0 20 31,0-20 1,0-40 15,-20-40-32,20 21-15,-20-21 16,20-19-1,0 39 1,0 20 0,0-20-1,40 21 1,-20 19-16,19 0 16,41 0-1,-41 19 1,-19 1-1,20 20 1,-20 20 0,0-1-1,0 1 1,-20-21 0,0 1-1,19 0 1,-19-1-1,0-19 1,20 20 0</inkml:trace>
  <inkml:trace contextRef="#ctx0" brushRef="#br0" timeOffset="63247.07">9664 13018 0,'59'0'219,"21"0"-203,-60 0-1,19 0 1,-19 0-1,0 0 1,0 0 0,0 0 31</inkml:trace>
  <inkml:trace contextRef="#ctx0" brushRef="#br0" timeOffset="64420.08">10120 12760 0,'20'19'250,"60"220"-218,-61-140-17,-19-60 1,0 21-1,0-40 1,0 0-16,20 59 16,0-19-1,0 19 1,-20-39 0,0-21-1,0 41 1</inkml:trace>
  <inkml:trace contextRef="#ctx0" brushRef="#br0" timeOffset="68389.28">10438 12839 0,'20'0'313,"19"0"-298,1 0 1,-20 0 0,0 0-1,0 0 1,-1 0-16,41 40 16,-20-40-1,-21 0 1,41 0-1,-40 0 1,20 19 0,-21-19-16,21 0 15,-20 0 1,0 0 15,0 40 32,-20-20 15,0 0-63,-40 0 1,20 0 0,-20 19-1,21-19 1,19 0-16,-20 0 16,-20 0-1,0 19 1,20-39-1,1 20 1,-1-20 0,-20 20-1,20 0 1,-19 0 0,19-20 15,20 19-16,-20-19 17,0 0-1,20 20-15</inkml:trace>
  <inkml:trace contextRef="#ctx0" brushRef="#br0" timeOffset="72187.91">10676 12700 0,'0'20'250,"0"99"-235,0-79-15,0-21 16,0 41 0,0 19-1,0 40 1,0 40 0,20 59-1,0-79 1,-20-99-16,0 20 15,0-21 1,0-19 0,0 0-1,0 20 1,0-21 0</inkml:trace>
  <inkml:trace contextRef="#ctx0" brushRef="#br0" timeOffset="74142.25">11331 12640 0,'0'20'235,"0"40"-220,0 19 1,0-39 0,0 0-1,0-21 32,0 1 0,0 0 15,0 0-46,0 20 0,59-60 46,-19 20-46,-40-20-16,20 20 15,0-20 1,0 20-16,-20-20 16,19 20-1,-19-20 48,20 20-48,-20-39 32,0 19-31,0 0 15,0 0 0,0 0 16,0 60 16,0 20-48,0-41-15,20 21 16,-20 0 0,40 19-16,-40-19 15,0-20 1,0 0 0,0 19-1</inkml:trace>
  <inkml:trace contextRef="#ctx0" brushRef="#br0" timeOffset="-202832.02">5874 5913 0,'119'0'265,"0"0"-249,0 0-16,-60 0 16,140-19-1,-120 19-15,80 0 16,-40 0 0,-40 0-1,1 0 1,-1 0-1,20 19 1,-59-19-16,139 40 16,-21 0-1,1-20 1,-20 19 0,-99-19-1,59 0 1,-79-20-16,39 0 15,21 0 1,39 0 0,-40 0-1,40 0 1,60-20 0,-100-20-1,-19 40-15,-1 0 16,1 0-1,19 0 1,1 0 0,19-19-1,0 19 1,-59 0-16,138-20 16,-78 20-1,-21 0 1,40-40-1,0 40 1,-20 0 0,-19 0-16,-21 0 15,100 0 1,-60 0 0,-19 0-1,-1 0 1,0 0-1,-39 0-15,-20 0 16,0 0-16,59 0 16,-39 0-1,39 0 1,-19 0 0,39 0-1,-20 0 1,-39 0-16,19 0 15,1 0 1,-20 0 0,-1 0-1,21-20 1,-1 0 0,-19 20-16,20-19 15,-21 19 1,21 0-1,-20 0 1,-21 0 0,1 0-1,0 0 48,0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47.4654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13T06:21:57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18732 4505 0,'100'-20'282,"178"-60"-267,-140 60-15,1-19 16,80 19-1,-140 20 1,-39 0 0,-20 0-1,-1 0 1,1 0 15,0 0 0</inkml:trace>
  <inkml:trace contextRef="#ctx0" brushRef="#br0" timeOffset="16882.33">7322 9208 0,'20'0'656,"0"0"-640,20 0 0,-20 0-1,19 0 1,-19 0 0,0 0-1,0 0 1,19 0-1,1-20 1,20 0 0,-21 20-1,1-20 1,0 20 0,-1 0-1,-19 0 1,0 0-1,0 0-15,0 0 16,0 0 0,19 0-1,21 0 1,-20 0 0,-1 0-1,-19 0-15,20-20 16,-1 20-1,-19 0 1,20 0 0,0 0-1,-20 0 1,-1 0 0,1 0-1,0 0 1,20 0-1,-20 0 1,-1 0 15,1 0 1,0 0 14,0 0-14,0 0 15</inkml:trace>
  <inkml:trace contextRef="#ctx0" brushRef="#br0" timeOffset="34033.41">9525 9029 0,'20'0'438,"39"0"-407,1 0-15,-20 0-1,-21 0 1,21 0 0,-20 0-16,39 0 31,-39 0-15,40 0-1,-20 0 1,-21 0-16,1 0 15,20 0-15,0 0 16,39 0 0,-19 0-1,-1 0 1,1 0 0,-1 0-1,1 0-15,118 0 31,-118 0-15,-21 0 0,21 0-1,-20 0 1,-1 0 0,-19 0-1,0 0 1,0 0-1,0 0 1,0 0 0</inkml:trace>
  <inkml:trace contextRef="#ctx0" brushRef="#br0" timeOffset="37689.42">11867 9029 0,'99'0'438,"159"0"-407,-199 0-15,21 0-1,-1 0 1,-19 0 0,-41 0-1,61 0 1,-60 0-16,-1 0 15,41 0 1,0 0 0,-41 0-1,21 0 1,-20 0 0,0 0-16,0 0 15,39 0 1,-19 0-1,0 0 1,-21 0 47,1 0-48</inkml:trace>
  <inkml:trace contextRef="#ctx0" brushRef="#br0" timeOffset="50508.91">17621 8930 0,'119'0'312,"20"0"-296,40 0 0,-20 0-1,-60 39 1,-40-39-1,-39 0-15,40 0 16,-40 0 0,-1 0 31</inkml:trace>
  <inkml:trace contextRef="#ctx0" brushRef="#br0" timeOffset="62872.01">3274 10517 0,'20'218'266,"-20"-98"-251,20-41 1,0 20 0,-20-59-1,0 39 1,0-39-16,0-20 16,0 19-1,0-19 1</inkml:trace>
  <inkml:trace contextRef="#ctx0" brushRef="#br0" timeOffset="64810.75">3572 10656 0,'20'-20'250,"39"-19"-234,-19 19-16,39-40 31,-59 40-16,40 1 1,-40 19 0,-1 0-16,1 0 15,20 19 1,0 61 0,-40 59-1,0-80 1,-20 40-1,20-59 1,-40-20-16,40 0 16,-20 19-1,0-19 1,20 0 0,-19-20 15,19 20-16,-20-20 32,79 0 16,1-20-48,-21 20 1,-19 0 0,0 0-1,0 0 1,0 20 15,-20 20-15,0-1-1,0 1 1,0-20 0,-20 20-1,0-21-15,-39 21 16,-41 0 0,41-20-1,-21-20 1,41 0-1,19 0 1,-20 0-16,20 0 16,1 0-1,-1 0 48</inkml:trace>
  <inkml:trace contextRef="#ctx0" brushRef="#br0" timeOffset="66827.13">4981 10438 0,'-40'99'297,"-39"0"-281,19 20 0,1-39-1,19-1-15,0 0 16,1 40-1,19-79 1,0 0 0,0-20-1,20 0 1,-20-1 0</inkml:trace>
  <inkml:trace contextRef="#ctx0" brushRef="#br0" timeOffset="68343.44">4465 10735 0,'0'20'297,"79"20"-281,20-20 0,-39 39-1,-20-39-15,-21-20 16,41 60-1,-40-21 1,20-19 0,-21 0-16,-19 0 31,40 0-15,-20 19-1,20-39 1,-21 20-1,1-20 17,0 0 15,-20 20-32</inkml:trace>
  <inkml:trace contextRef="#ctx0" brushRef="#br0" timeOffset="96637.4">5417 10616 0,'20'20'281,"0"79"-265,-20-79-16,20 40 31,20 79-15,-40-60-1,0-39 1,0-20 0,0 19-1,0-19-15,39 20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47.4654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13T06:25:03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12204 5913 0,'-79'-19'265,"-1"19"-249,60 0-1,0 0 1,1 0 0,-1 0-1,0 0 48,-20 0-16,20 0 0,60 0 46,39 0-77,-39 0-16,20 0 16,-40 0-16,39 0 15,1 0 1,-41 0-1,21 0 1,-20 0 31</inkml:trace>
  <inkml:trace contextRef="#ctx0" brushRef="#br0" timeOffset="6457.58">14922 6310 0,'20'0'282,"119"0"-267,-119 0-15,0 0 16,59 0 0,-39 0-1,59 0 1,-39 0-1,19 0 1,-19 0-16,-1 0 16,40 0-1,-19 0 1,-21 0 0,-19 0-1,20-20 1,-21 20-1,-19 0 1,0 0-16,0 0 16,0 0-1,-1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47.4654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13T05:24:48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18011 9939 0,'-21'0'391,"0"0"-375,-1 0-16,1 0 15,-1 0 1,1 0 31,0 0-47,-1 0 15,1 0 1,-1 22 0,1-22-16,21 21 15,-22-21-15,22 22 16,-21-1-16,21 1 15,-21-1 1,21 0 0,0 1-16,-22-1 31,22 1-31,0-1 16,0 0-16,0 1 15,0-1 1,0 1-1,22 21 1,-22-22-16,21 0 16,22 1-16,0-1 0,-22 1 15,22-1 1,-43 1-16,21-1 16,1-21-16,-1 21 15,1-21-15,-22 22 16,42-1-16,-20 1 15,-22-1-15,21 0 16,1-21-16,-22 22 16,0 21-1,21-22-15,-21 22 16,0-22-16,0 1 16,0-1-16,22 22 15,-22 0-15,0-22 16,0 22-1,0 0-15,0 0 16,0-22-16,0 1 16,0-1-1,0 22 1,-22-22-16,22 1 16,-21-22-1,21 21-15,-22 1 16,1-22-1,21 21 1,-22-21-16,22 22 31,-21-22 1</inkml:trace>
  <inkml:trace contextRef="#ctx0" brushRef="#br0" timeOffset="2783.29">17519 11460 0,'43'0'250,"-22"-21"-234,1-1-16,20 22 0,1 0 15,-21-21-15,-1 21 16,0 0-16,1 0 16,21-21-16,-22 21 15,22 0 1,0-43-16,-22 43 15,1 0-15,-1 0 16,0 0 47</inkml:trace>
  <inkml:trace contextRef="#ctx0" brushRef="#br0" timeOffset="4283.51">18226 11075 0,'0'21'235,"0"22"-235,0 0 15,0 0-15,0-22 0,0 22 16,0-22-1,0 22-15,0-21 16,0-1 0,0 0-16,0 1 15,0-1 1,0 1 15,-22-44 32,1-21-48,-1 22-15,22 0 16,-21-1 0,21 1-16,0-1 15,0 1 16,21 21 48,1 0-64,21 0-15,-1 0 16,-20 0-16,21 21 0,-22-21 15,1 43-15,-1-43 16,0 0 0,-21 22 31,22-22-32,-22 21-15</inkml:trace>
  <inkml:trace contextRef="#ctx0" brushRef="#br0" timeOffset="5377.17">18568 11203 0,'22'86'234,"-1"-22"-218,-21-21-16,0 0 0,22 21 15,-1-21-15,0-22 16,-21 22-16,0 0 16,0 0-16,0-22 15,0 1 1,0-1 31,0 1-16</inkml:trace>
  <inkml:trace contextRef="#ctx0" brushRef="#br0" timeOffset="6830.99">18847 11546 0,'0'-43'218,"21"22"-218,1-1 16,-22 1-16,0-1 16,21 1-16,0 21 15,1-21-15,21-1 16,-22 22-16,22 0 15,0 0 1,0 43-16,-1 21 16,-42-21-16,65 64 15,-65-43-15,21 1 16,-21-22-16,0-22 0,0 0 16,0 1-16,0 21 15,0-22 1,0 1-16,0-1 15,43-21 110,-22-21-125,22-22 0,0-43 16,-22 65-16,22-1 16,-43 1-16,22 21 15,-22-22 1,0 1-16,21 21 16,-21-22-1,21 22 1,-21-21 15</inkml:trace>
  <inkml:trace contextRef="#ctx0" brushRef="#br0" timeOffset="8471.54">18333 9725 0,'0'22'203,"-22"-22"-188,22 21-15,0 0 16,-21-21-16,21 22 16,0-1-16,-22-21 15,22 22-15,-21-22 0,21 21 16,-21-21 0,-1 0-16,1 0 15,-1 0 1,1 0 15,21-21 32,21-1-48,22 1-15,0-1 16,-22 22-16,1 0 15,21 0-15,-22 0 16,1 0-16,-1 0 16,0 0-16,1 43 15,-1-43-15,1 0 16,-1 22-16,0-22 16,-21 21-1,22-21 1,-1 0-1,-21 22 1,22-22 0</inkml:trace>
  <inkml:trace contextRef="#ctx0" brushRef="#br0" timeOffset="9737.84">18675 9490 0,'22'64'219,"-22"-21"-203,21 85-16,-21 1 0,0-44 15,22 65-15,-22-107 16,21 21-16,-21-42 16,0-1-16,0 22 15,0-21-15,0-1 16,0 0-16,0 1 15,0-1 1,0 1 15</inkml:trace>
  <inkml:trace contextRef="#ctx0" brushRef="#br0" timeOffset="11208.8">18911 10111 0,'0'-22'235,"43"1"-235,-22 0 15,22 21-15,-22 0 16,1 0-16,21 21 16,-22 0-16,1 1 15,-22-1-15,42 22 16,-20-22-16,-22 44 16,0-44-16,0 1 15,0-1-15,0 0 0,0 22 16,0-21-1,0-1 1,0 1 15,21-22 79,-21-22-95,43-21-15,-22 0 0,22 22 16,-43 0-16,22-1 16,-22 1-1,0-1 32,21 22-31</inkml:trace>
  <inkml:trace contextRef="#ctx0" brushRef="#br0" timeOffset="30706.77">6511 8654 0,'21'0'250,"22"0"-235,-22-21-15,22 21 16,0 0 0,-21 0-16,-1 0 15,22 0-15,0 0 16,-22 0-16,22 0 16,0 0-16,-22 0 15,1 0-15,20 0 16,1 0-1,-21 0-15,-1 0 0,0 0 16,1 0-16,-1 0 16,1 0-1,-1 0-15,1 0 16,-1 0 0,0 0-1,22 0-15,-21-22 16,-1 22-16,-21-21 15,21 21-15,1 0 16,-1-21-16,1 21 16,-1 0-16,1 0 15,20 0 1,-20 0-16,21 0 16,-22 0-16,22 0 0,-22 0 15,1 0-15,21 0 16,-1 0-16,-20 0 15,-1 0-15,22 0 16,-22 0-16,1 0 16,-1 0-16,1 0 15,-1 0 1,0 0-16,1 0 16,21 0-16,-22 0 15,1 0-15,20 0 16,1 0-16,-21 0 15,-1 0-15,0 0 16,22 0-16,-21 0 0,-1 0 16,1 0-1,20 0-15,1-22 16,-21 22-16,-1 0 16,22-21-16,0 21 15,-22-22-15,22 1 0,-22-1 16,1 22-16,21 0 15,-22 0-15,0 0 16,1-21 0,21 21-16,0-21 15,-1-1 1,-42 1-16,22-1 0,-1 22 16,22-21-16,-22 21 15,1 0-15,-1-22 16,1 22-16,-1 0 15,1 0-15,20 0 16,-20 0 0,-1 0 15,22 0 47</inkml:trace>
  <inkml:trace contextRef="#ctx0" brushRef="#br0" timeOffset="10383.88">6275 10368 0,'-21'-43'250,"-1"22"-234,1 21-1,0-22-15,-1 22 16,1 0-1,-1-21-15,1 21 16,-1 0 0,1 0-16,0 0 15,-1 0 1,1 0 0,-1 0-16,1 0 15,0 0-15,-22 21 0,0 1 16,0-22-16,22 21 15,-22 0-15,0 1 16,22-22 0,-1 0-16,1 0 15,21 21 1,-22-21-16,22 22 0,-21-22 16,21 43-16,0-22 15,-22 22 1,22-22-16,0 1 15,0-1-15,-21 22 16,21-22-16,0 1 16,0-1-16,0 22 15,0 0-15,0-22 0,0 1 16,0-1 0,0 1-1,0 20 1,0-20-1,0-1 1,21 1-16,22 20 0,22 1 16,-23 0-16,23-43 15,-23 22-15,-20-1 16,21-21-16,-43 21 16,21-21-16,1 22 15,-1-22-15,0 0 16,-21 21-1,22-21-15,-1 0 16,1 0 0,-1 0-16,22 0 15,-43-21 1,43-1-16,0 1 16,-22 0-16,0 21 15,-21-22 1,22 22-16,-22-21 15,21-1-15,-21 1 16,22 21-16,-1-43 16,-21 0-16,21 0 15,1 1-15,-22-1 0,0 21 16,0-42-16,0 21 16,0 22-16,0-1 15,0 1 1,0-1-16,0 1 31,0 0-31,0-1 0,0 1 16,0-1-1,0 1 1,0 0 0,-43-1-16,43 1 15,0-1 1,-21 22-16,-1 0 31,1 0-15,-1 0-1,1 0 1,0 0-16,-1 0 16,1 0-16,-44 0 0</inkml:trace>
  <inkml:trace contextRef="#ctx0" brushRef="#br0" timeOffset="13868.52">10109 9725 0,'-22'0'235,"-21"0"-220,-21 0-15,21 0 16,-21 0-16,0 0 0,21 0 16,22 0-16,-1 0 15,-42 0-15,43 0 16,-22 22 0,21-1-16,1-21 15,-22 0-15,43 21 16,-21-21-16,-1 22 0,1-1 15,-1 1-15,-20 21 16,20-1-16,-21 23 16,22-44-1,21 22-15,-22-43 16,22 43-16,-42 0 16,20-22-16,22 22 0,-21-22 15,-1 44-15,22-44 16,-21 22-16,21 0 15,0 0-15,0-22 16,0 22-16,0 42 16,0-20-16,0-44 15,0 1-15,0 20 0,0-20 16,0 21-16,0-22 16,0 1-16,0 20 15,0 1-15,0-21 16,0-1-16,0 22 15,0 0-15,0-22 16,0 1-16,0 20 0,0-20 16,0-1-1,0 1-15,21-1 16,1-21 0,21 22-16,-1-1 15,-20 43-15,21-64 16,21 22-16,0-1 0,-21 0 15,21-21-15,22 0 16,-65 0-16,44 0 16,-23 0-16,1 0 15,22-21-15,-44 21 16,0 0-16,22-21 0,-21-1 16,20 1-16,1-22 15,0 22-15,-21-22 16,42-22-16,-43 44 15,22-22-15,21 22 16,-42-1-16,21-21 16,-22 1-16,0 20 15,1 1-15,-1-1 0,-21 1 16,22-22-16,-22 22 16,0-22-1,0 21 1,0-20-16,0-23 15,0-42-15,-22-21 16,1-1-16,-43 86 0,64 22 16,-43-108-16,21 108 15,1-22 1,-1 0-16,1 22 16,0-1-16,-22 1 15,21-22-15,1 0 16,0 0-16,-44 22 0,44 0 15,-43-44-15,21 44 16,21 0-16,-20-1 16,20 22-16,-21-21 15,22-1-15,-22 22 16,0 0 0,0 0-16,22 0 15,-22 0-15,22 0 16,-22 0-16,21 0 15,1 0-15,0 0 16,-1 0-16,22 22 16,-43-1-16,22-21 0,0 22 15,-1 42-15,1-21 16,-1-22 0</inkml:trace>
  <inkml:trace contextRef="#ctx0" brushRef="#br0" timeOffset="18030.92">7560 11246 0</inkml:trace>
  <inkml:trace contextRef="#ctx0" brushRef="#br0" timeOffset="101727.84">10901 9704 0,'22'0'250,"20"-22"-235,65 1-15,-21 0 16,-22 21-16,22 0 15,-22 0-15,22 0 16,21 0-16,-64 0 16,43 0-16,-22 0 0,0 0 15,22 0-15,-43 0 0,21 0 16,0 0-16,0 0 16,1 0-16,20 0 15,-21-22-15,22 1 16,21-44-16,-64 44 15,21 0-15,-21-1 16,43 1-16,-65 21 0,43-22 16,-21 22-16,0 0 15,0 0-15,-22 0 16,65 0-16,-22 0 16,-21 0-16,43 22 15,-65-22-15,1 21 16,20 1-16,-20-22 0,-1 0 15,1 0 1,-1 0 15,22 0-15,21 0-16,-42 0 16,20 0-16,23 0 0,-44 0 15,22 0-15,-22 0 16,1 0-16,-1 0 15,1 0 17,-1 0 30,0 0-46,1 0-1,-1 0-15,1 0 16,-1 0-16,1 0 16,-1 0-1,0 0 1,1 0 15,21 0-31,-43-22 16,21 22-16,0-21 0,1-43 15,-1 42-15,1-21 16,-1 0-16,-21 1 16,0 20-1,22 1-15,-22-1 16,0 1 0,0-1-16,0 1 15,0 0-15,21-22 0,-21 21 16,0-20-16,0-1 15,0 21 1,0 1 0,0-1-16,0 1 0,0 0 15,0-1-15,0-21 16,-21 43-16,-22-43 16,0 1-16,43 20 15,-43-21-15,22 22 16,-1 0-16,-21-22 15,1 21-15,-1-21 16,21 43-16,-63-21 0,42-22 16,21 22-16,-42-1 15,21 22-15,22-21 16,-1-1-16,-20 22 16,-1-21-16,21 0 15,1 21-15,-22-43 0,-21 21 16,42 22-16,-20-21 15,-23 0-15,1-1 16,43 22-16,-65-21 16,22-1-16,21 1 15,-43-1-15,43 1 16,1 21-16,-1 0 16,0 0-16,0-21 0,0 21 15,0 0-15,1-22 16,-1 1-16,-21 21 15,-1-22-15,-42-21 16,43 43-16,-22 0 16,22 0-16,21 0 15,-21 0-15,0 0 0,21 0 16,-21 0-16,21 0 16,0 0-16,-21 22 15,42-22-15,-21 0 16,22 0-16,-22 0 15,-21 0-15,43 21 0,-22-21 16,-22 0-16,23 0 16,-23 22-16,1-22 15,21 0-15,0 0 16,1 0-16,20 0 16,-21 0-16,22 0 15,0 0-15,-1 0 16,22 21-16,-21 1 15,-1-22-15,1 21 16,21 0-16,-43 1 16,0-1-16,22 22 15,-1-43-15,1 22 16,0 20-16,-1-20 16,-21 21-16,22-1 0,-22-20 15,22 42-15,-22-42 16,21-1-16,1 22 15,0-43-15,-1 43 16,1-22-16,-22 22 16,21 0-16,22 21 15,-21-21-15,0-22 0,-1 44 16,22-44-16,-21 22 16,21 0-1,0 0-15,-43-22 16,43 0-16,0 1 15,0-1-15,0 1 16,-21 20-16,21-20 16,0-1-16,0 1 15,0-1-15,0 22 16,0 0 0,0-22-16,0 1 15,0 21-15,0-1 0,0-20 16,0-1-1,0 1-15,0-1 16,21 0-16,0 1 16,1-1-1,-22 1-15,0-1 16,21 1 0,1-1-1,-1 0-15,0-21 16,1 22-1,-1-22 1,1 0-16,-22 21 16,21-21-16,22 22 15,-22-22-15,1 0 0,-1 21 16,1-21-16,-1 0 16,0 0-1,1 21-15,-1-21 16,1 0-16,-1 0 15,1 0-15,-1 0 16,22 0-16,-22 0 0,43 0 16,-42 0-16,-1 0 15,22 0-15,0 0 16,0 0-16,-22 0 16,22 0-1,-22 0-15,22 0 16,-21 0-1,-1 0-15,1 0 16,-1 0 15</inkml:trace>
  <inkml:trace contextRef="#ctx0" brushRef="#br0" timeOffset="105980.38">19982 9340 0,'64'0'281,"-21"0"-266,43 0-15,-65 0 0,43 0 16,0 0-16,-42 0 16,-1 0-16,1 0 15,42 0-15,-21 0 16,-22 0-16,22 0 16,0 0-16,42 0 0,-42 0 15,22 0-15,-1 0 16,-21 21-16,42-21 15,-63 0-15,-1 0 16,1 0-16,20 0 16,-20 0-1,-1 0 1,1 0 15,-1 0 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47.4654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13T05:34:53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4155 12017 0,'64'0'266,"22"-21"-250,0-1-16,-1 1 15,65 0-15,21-1 0,-42 1 16,64-1-16,-65 1 16,1-22-16,21 22 15,-65 21-15,1 0 16,42-22-16,-20 1 15,41-1-15,-41 22 16,-1 0-16,-22 0 16,-20 0-16,-23 0 0,44 0 15,-43 0-15,0 0 16,21 0-16,-21 0 16,42 0-16,-42 0 15,-21 0 1,-1 0-16,1 0 15,-1 0 1,0 0 0,22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47.4654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13T05:35:20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4584 0,'21'0'281,"43"0"-265,-21 0-16,-21 0 0,-1 0 15,0 0 1,1 0-16,21 0 31,-22 0-31,22 0 16,-22-21-1,22 21 1,0 0-16,-22 0 16,1 0-16,-1 0 31,1 0-16,-1 0 1,1 0 0,-1 0-16,22 0 15,0 0-15,-22 0 16,0 0-16,1 0 16,-1-22-1,1 22-15,-1 0 16,1 0-16,-1 0 15,0 0 1,1 0 0,21 0-16,-22 0 15,22 0-15,-22 0 16,1 0-16,-1 0 16,1 0-16,-1 0 31,0 0-16,1 0 1,-1 0-16,1 0 16,-1 0-16,0 0 15,1 0 1,-1 0 0,1 0-16,21 0 15,-22 0-15,0 0 0,1 0 16,21 0-16,-1 0 15,1 0 1,-21 0 0,-1 0-16,1 0 15,-1 0 1,0 0 0,1 0-16,-1 0 15,22-21-15,-22 21 16,1 0-16,-1 0 15,1 0-15,-1 0 0,22 0 0,-22 0 16,1 0 0,-1 0-16,1 0 0,20 0 15,-20 0 1,-1 0-16,1 0 16,-22-21-16,21 21 15,1 0 1,20 0-16,1 0 15,-21 0-15,20 0 16,1 0 0,-21 0-1,-1 0 1,22 0 0,-22 0-1,1 0-15,-1 0 16,1 0-1,-1 0 1,0 0-16,1 0 16,-1 0-16,22 0 15,21 0-15,-21 0 16,-21 0-16,-1 0 16,22 0-16,-22 0 15,1 0 16,-1 0 1</inkml:trace>
  <inkml:trace contextRef="#ctx0" brushRef="#br0" timeOffset="5536.56">8438 5741 0,'22'-21'328,"-1"21"-312,22 0-16,0 0 15,0 0-15,-1 0 16,44 0-16,-65 0 16,65-22-16,-22 22 15,1 0-15,63-21 0,-64 21 16,1-22-16,-1 1 15,-21-1-15,0 22 16,-1 0-16,23 0 16,-44 0-16,0 0 15,22 0-15,0-42 0,-21 42 16,-1 0-16,0 0 16,22 0-1,-21 0 1,-1 0-1,-21-22 1,21 22 0,-21-21-1,22 21-15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47.4654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13T05:41:46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2163 12510 0,'0'21'265,"22"44"-249,-22-1-16,21-21 15,-21 0 1,21-1-16,-21-20 0,0 21 16,0-22-1,0 0-15,0 1 0,0-1 16,0 22 0,0-21-16,0-1 15,0 0-15,0 22 16,0-21-16,0-1 0,0 22 15,0 0-15,0-22 16,0 1-16,0-1 16,0 0-1,0 22 17,0-86 30,0-21-46,22 21-16,-22-21 0,0 21 15,0-21-15,0 0 16,0 21-16,0 21 16,0-42-16,0 43 15,0-1-15,0-20 16,0 20-16,0 1 15,0-1-15,0 1 0,-22 21 16,22-22 0,0 1 15,0-22 0,0 22-15,0-1-1,0 1 17,0-1 77,0 1-109,43 0 16,86-65-16,64 0 15,-86 43-15,85 1 0,-85 20 16,-64 1-16,22-1 16,-23 22-16,-20 0 15,-1 0 16,1 0 1</inkml:trace>
  <inkml:trace contextRef="#ctx0" brushRef="#br0" timeOffset="1266.04">2335 12853 0,'21'0'219,"43"0"-204,0-22-15,-21 1 16,43 21-16,-22-22 16,-21 1-16,0 0 15,0-1-15,-22 22 16,1 0-16,-1 0 0,0 0 15,1 0 32,-1 0-47,1-21 16,-1 21-16</inkml:trace>
  <inkml:trace contextRef="#ctx0" brushRef="#br0" timeOffset="2799.63">3684 12210 0,'-22'0'250,"1"0"-234,-22 0-16,0 0 15,22 0-15,-1 0 16,1 0-16,0 21 16,-22-21-1,21 22-15,1-1 0,0-21 16,-1 22-16,1-1 16,-22 22-16,0-22 15,22 22-15,-22 21 16,43 1-16,-22-44 15,-20 1-15,42-1 16,-22 22-16,22-22 16,0 1-1,0-1-15,0 1 16,0 20 0,0-20-16,0-1 15,0 1-15,0-1 16,0 0-1,0 1-15,0-1 0,0 1 16,0-1 0,43 1-1,-43-1-15,21 0 16,1-21-16,-1 22 0,1-22 16,20 0-1,1 0-15,-21 0 16,-1 0-16,1 0 15,42 0-15,-43 0 16,22 0 0,-22 0-16,1-43 15,21 43-15,-43-21 0,43-1 16,-1 1 0,-20-1-1</inkml:trace>
  <inkml:trace contextRef="#ctx0" brushRef="#br0" timeOffset="4597.97">3491 12574 0,'21'0'250,"1"0"-250,-1 0 0,1 0 16,-1 0-1,1 22-15,-22-1 16,21-21-16,-21 21 16,0 1-1,0-1-15,0 1 16,0 21-16,0-22 0,0 0 15,0 22-15,-21-21 16,-1-1 0,1 0-1,21 1 1,0-65 62,0 22-78,0-22 16,0 0-16,43 22 0,-43-1 15,21 1-15,-21-22 16,21 43 0,1-43-16,-22 22 31,0-1-16,0 44 126,0-1-125,0 0-16,0 1 15,21-22 1,-21 21-16,43 1 0,-22-22 16,22 21-16,-21-21 15,42 0-15,-21 0 16,0 0-16,-22 0 15,22 0-15,0 0 16,-22 0-16,1 0 16</inkml:trace>
  <inkml:trace contextRef="#ctx0" brushRef="#br0" timeOffset="5974.36">4112 12146 0,'22'0'219,"-1"21"-204,22 1-15,-22-1 16,1-21-16,-1 43 31,0-22-31,-21 1 0,22 21 16,-1-22-16,-21 22 0,65 0 0,-65 21 15,0 0-15,0-42 16,0-1-16,0 0 16,0 22-16,0 0 15,0-21-15,0-1 0,0 0 16,0 44-16,0-44 15,0 0-15,0 1 16,0-1 15,0 1 1</inkml:trace>
  <inkml:trace contextRef="#ctx0" brushRef="#br0" timeOffset="7756.29">5162 12317 0,'21'0'219,"0"0"-219,1 0 15,-1 0 16,1 0-15,-1 0 15,22 0-15,-22 0 0,1 0-16,21 0 15,-22 0 1,0 0-16,1 0 15,-1 0 48,1 0-1</inkml:trace>
  <inkml:trace contextRef="#ctx0" brushRef="#br0" timeOffset="8960.37">5247 12553 0,'22'0'219,"20"0"-219,-20 0 16,64 0-16,-65 0 0,0 0 15,22 0-15,0 0 16,-22 0-16,1 0 16,-1 0-1,1 0 1,-1 0-16,1 0 31</inkml:trace>
  <inkml:trace contextRef="#ctx0" brushRef="#br0" timeOffset="10635.93">5975 12167 0,'0'64'203,"0"-21"-203,0 22 0,0-44 16,0 22-16,0-22 15,0 22-15,0-22 16,0 22-16,0-21 16,0 21-1,0-22-15,0 0 16,0 1-1,0-1-15,0 1 16,0-1 0,0 1-1,-21-22-15,21 21 16,0 0 0,-21-21-16,21 22 0,0-1 15,0 1-15,0-1 16,-22-21 46,22-64-46,0 42-16,-21-20 16,21-44-16,-43 43 15,43-21-15,0-1 16,0 44-16,0-43 15,0 42-15,0-20 0,0-1 16,0 21-16,0 1 16,21-1-16,-21 1 15,22 0-15,-22-1 16,21 1-16,-21-1 16,22 1-16,-1-1 31,0 22-16,1-21-15,-1 21 16,1 0 0,-1 0-1,0 0-15,1 0 16,-1 0 0,1 0 15,-1 0-31,-21 21 15,0 1 1,0-1-16,0 1 0,0 21 16,0-22-16,0 0 15,0 1-15,-43 21 16,43-22-16,-21-21 16,21 43-16,-43-43 15,43 21-15,-21-21 31</inkml:trace>
  <inkml:trace contextRef="#ctx0" brushRef="#br0" timeOffset="11883.56">6575 12167 0,'-21'0'234,"-1"0"-218,1 22-16,-43 20 16,64-20-16,-22-1 0,1 22 15,-1 0 1,1-22-16,21 44 16,0-44-16,0 22 15,0-22-15,0 22 16,0-21-16,0-1 15,0 0-15,0 1 16,0 21-16,0-22 16,0 1-1,0-1 1,0 0-16,0 1 31,0 21-15,21-22-1,1-21-15,42 21 16,-43-21-16,22 0 16,-21 0-16,-1 0 15,0 0-15,1 0 16</inkml:trace>
  <inkml:trace contextRef="#ctx0" brushRef="#br0" timeOffset="13150.79">7110 12403 0,'-21'21'250,"21"22"-250,-21 0 16,-1 0-16,1 0 16,21-1-16,-22-20 0,-20 21 15,42-22-15,0 1 16,0-1-1,0 0 1,0 22 0,0-21 15,0-1-15,-22 0-1,1 22 1,21-21-16,0-1 15,0 1 1</inkml:trace>
  <inkml:trace contextRef="#ctx0" brushRef="#br0" timeOffset="14495.66">6789 12724 0,'22'0'250,"20"22"-250,23-1 15,-22-21-15,-1 43 16,-20-43-16,21 21 16,-1 22-16,-20-22 0,21 22 15,-22 0-15,1-43 16,20 43-16,-20 0 15,-1-43-15,1 21 16,-1 1 0,-21-1-16,43 1 15</inkml:trace>
  <inkml:trace contextRef="#ctx0" brushRef="#br0" timeOffset="15606.3">7539 12746 0,'43'0'218,"-22"-22"-202,0 22-16,1 0 0,21 0 16,-22 0 15</inkml:trace>
  <inkml:trace contextRef="#ctx0" brushRef="#br0" timeOffset="16605.99">7560 12917 0,'43'0'219,"0"-22"-219,0 22 15,0-21 1,-22 0-16,0 21 15,1 0 1</inkml:trace>
  <inkml:trace contextRef="#ctx0" brushRef="#br0" timeOffset="18356.25">8245 12488 0,'-21'0'328,"21"-21"-328,0 0 16,0-22-16,0 21 15,21 1 1,-21 0-16,22 21 16,-1 0-1,1 0 1,-1 0-1,1 0-15,-1 21 16,0 0-16,-21 1 16,22-1-16,-1 1 15,1 42-15,-22 0 16,0-21-16,0 21 16,0-42-16,0-1 15,0 22-15,-22 21 16,1-21-16,-1-22 0,1 22 15,0 0-15,-1-21 16,1-1 0,-1 0-1,1-21-15,42 0 94,22 0-78,21 0-16,-21-21 15,64 0-15,-64 21 16,0-22-16,21 1 16,-42-1-16,-1 1 15,0-1-15,1 22 31</inkml:trace>
  <inkml:trace contextRef="#ctx0" brushRef="#br0" timeOffset="19529.68">8695 11610 0,'22'22'172,"-1"63"-172,22 22 15,0-42-15,0 42 16,-1 0-16,-42 0 0,22-43 16,-1 22-16,-21-22 15,0 22-15,0 107 16,0-129-16,0 22 16,0-22-16,0-21 15,0 42-15,0-42 16,0-21-16,-21 21 0,-1 21 15,1-43-15,0 22 16,-1 0-16,22 0 16,-21-22-1,21 1 1,0-1-16</inkml:trace>
  <inkml:trace contextRef="#ctx0" brushRef="#br0" timeOffset="23190.23">8824 13431 0</inkml:trace>
  <inkml:trace contextRef="#ctx0" brushRef="#br0" timeOffset="29473.6">9873 12853 0,'0'107'219,"0"0"-203,22-43-16,-1 43 0,0-64 15,-21 21-15,0-21 16,0 0-16,0 0 16,0-22-16,0 1 15,0-1-15,0 1 16,22-22 0,-22-86 62,0 22-78,0-44 15,-22-20-15,1 64 0,21-1 16,0-20-16,0 20 16,0 1-16,0 43 15,0-1-15,0-20 16,0-1-16,0 0 15,0 21-15,0 1 0,0 0 16,21-1-16,1 22 16,21-43-16,-22 43 15,-21-21-15,21 21 16,1 0-16,21 0 31,-22 0-15,1 43-16,-1 0 0,-21-22 15,0 22-15,0 0 32,0-22-32,0 1 0,-21 20 0,-1 1 15,1-21-15,-1-1 16,1 0-16,21 1 16,-22-22-16,22 21 15,-21 1-15,0-1 16,-1-21 15</inkml:trace>
  <inkml:trace contextRef="#ctx0" brushRef="#br0" timeOffset="30630.57">10730 12660 0,'0'21'266,"-43"44"-266,22-1 0,-1-21 31,1-1-31,-22 23 16,43-22-16,0-1 0,0 66 0,0-66 15,0 44-15,0-43 16,0 21-16,0 0 16,21-21-16,-21 0 15,22-21-15,-22-1 16,0 0-16,21-21 15,-21 22-15,86-1 16,-22-21-16,43 0 0,-21 0 16,-43 0-16,-22 0 15,0 0-15</inkml:trace>
  <inkml:trace contextRef="#ctx0" brushRef="#br0" timeOffset="31755.7">11244 12788 0,'-22'65'219,"1"-23"-203,-22 66-16,22-23 15,21-20-15,0-23 0,0 1 16,-22 21-16,22-21 16,0-21-16,0-1 15,0 1 1,0-1-1,0 0 1</inkml:trace>
  <inkml:trace contextRef="#ctx0" brushRef="#br0" timeOffset="32976.01">10923 13003 0,'42'21'203,"23"22"-203,127 21 0,-170-21 16,21-22-16,-1 1 15,-20-22-15,21 21 32,-22-21-32,1 0 0,-1 0 31</inkml:trace>
  <inkml:trace contextRef="#ctx0" brushRef="#br0" timeOffset="37414.21">7667 12381 0,'0'22'344,"-21"-22"-297,21 107 1891,0-64-1938,0-65 15,0 1 48,0-1 62</inkml:trace>
  <inkml:trace contextRef="#ctx0" brushRef="#br0" timeOffset="38900.79">7646 12488 0,'-22'0'234,"22"22"-234,-21-22 16,21 21-16,-21-21 15,-1 0 1,22 22-16,-43-22 31,43 21-15,-21 1 0,0-1-1,-1-21 1,22 21-1,0 1 1,-21-22 0,21 21 15,-43-21 0,43 22 16,0-1 0,0 1-31,0-1 30,21-21 95,1 0-125,-1 0 15,1 0-15,-1 0-1,0 0 1,1 0-16,-1 0 15,1 0-15,-1 0 16,0 0 15,1 0-15,-1 0 0,1 0 46,-22-21-31,21 21 1,1 0-1</inkml:trace>
  <inkml:trace contextRef="#ctx0" brushRef="#br0" timeOffset="46107.61">11565 12960 0,'86'-22'250,"21"-21"-234,-22 1-16,1 20 15,0-21-15,-65 22 16,1 21-16,20-21 16,1-1-16,-21 22 15,-1 0-15,1 0 31</inkml:trace>
  <inkml:trace contextRef="#ctx0" brushRef="#br0" timeOffset="47827.49">11822 13003 0,'43'0'218,"107"0"-202,-86-22-16,65 1 0,-108 21 16,0-22-16,22 22 15,21 0-15,-42 0 16,-1-21-16,1 21 16</inkml:trace>
  <inkml:trace contextRef="#ctx0" brushRef="#br0" timeOffset="49383.56">12657 12467 0,'0'21'234,"-21"1"-234,21-1 16,-22 22-16,1 0 16,21-22-16,0 1 15,0-1-15,0 22 0,0-21 16,0-1 0,0 0-1,0 1-15,0-1 16,21 1-1,1-1-15,-1-21 16,1 0-16,-1 0 16,1 0-16,-1 0 15,22 0-15,0-21 16,-22 21-16,22-22 16,-43 1-16,43 21 15,-22-22-15,-21 1 16,22 0-16,-22-44 15,0 44-15,0-1 16,0-20-16,0-1 16,0 0-1,0 0-15,0 22 32,-43-1-32,21 22 0,-42-43 0,43 43 15,-44-21-15,44 21 16,-22 0-16,22 0 15,-1 0-15,1 0 16,-1 0 0,1 0-1,0 21-15,21 1 16</inkml:trace>
  <inkml:trace contextRef="#ctx0" brushRef="#br0" timeOffset="50734.2">13300 12124 0,'21'0'203,"-21"22"-187,22-1-16,-1 43 16,0 44-16,1-66 15,-22 23-15,0 20 0,0-42 16,0 21-16,0-21 15,0-21-15,0 42 16,-22-43-16,1 22 16,-43 0-16,21 43 15,-21-65-15,42 22 16,1-22-16,-1 1 0,1-1 16,21 1-16,-21-22 15,21 21-15,-22-21 31</inkml:trace>
  <inkml:trace contextRef="#ctx0" brushRef="#br0" timeOffset="61723.7">8952 13131 0,'43'-21'203,"-22"21"-203,65 0 31,-64 0-31,42 0 16,-21 0-16,21 0 0,-43 0 15,1 0 1,-1 0-16,1 0 0,-1 0 31,0 0 1,1 0-17,-1 0-15,22 0 16,-22-22-16,22 22 15,-21 0-15,-1 0 0</inkml:trace>
  <inkml:trace contextRef="#ctx0" brushRef="#br0" timeOffset="62865.65">9188 13388 0,'21'0'234,"1"0"-234,20 0 16,1 0-16,22 0 31,-44 0-31,0 0 0,1 0 16,21 0-16,-22 0 15,22 0 17,0 0-17,-22 0 16,1 0-31,-1 0 16,0 0-16,-21-21 0,22 21 0,-1 0 16,1 0-16</inkml:trace>
  <inkml:trace contextRef="#ctx0" brushRef="#br0" timeOffset="65007.89">14156 13345 0,'22'0'187,"128"-21"-187,-65-1 16,-42 1-16,43 21 16,-22 0-16,0 0 0,-21 0 15,0 0-15,-21 0 16,20 0-16,-20 0 15,-1 0-15,1 0 16,-1 0 15</inkml:trace>
  <inkml:trace contextRef="#ctx0" brushRef="#br0" timeOffset="66367.96">14392 13153 0,'0'21'219,"0"22"-204,0 42-15,0-63 16,0 21-16,0-22 16,0 22-16,0-22 15,0 1 1,0-1-1,0 1-15,0-1 16,0 1 0</inkml:trace>
  <inkml:trace contextRef="#ctx0" brushRef="#br0" timeOffset="85960.61">14242 9704 0,'86'0'188,"64"0"-173,107 21-15,-193 1 0,86-1 16,-64 0-16,-22-21 16,-21 22-16,42-1 15,-42-21-15,86 0 16,-65 0-16,129 0 0,-1 0 15,44 22-15,-129 21 16,86-22-16,-108 0 16,-63 1-16,42-22 15,-21 0-15,21 21 16,0 1-16,44-1 16,-23-21-16,87 0 15,-1 0-15,0 0 0,-42 0 16,-22 0-16,64-21 15,-85 21-15,42 0 16,-42 0-16,0 0 16,-1-22-16,44 1 15,-44-1-15,-20 1 16,-1 0-16,64-22 0,-85 43 16,86-43-16,-65 21 15,86 1-15,-64 21 16,21 0-16,-64 0 15,42 0-15,-42 0 16,0 0-16,0 0 16,0 21-16,-1-21 0,1 0 15,-21 0-15,42 0 16,-21 0-16,42 0 16,-63 0-16,42 0 15,-21-21-15,43 0 16,-44 21-16,-20 0 15,42 0-15,-21 0 16,0 0-16,42-22 0,-42 22 16,0 0-16,-22 0 15,22 0-15,-21 0 16,-1 0 0,0 0-1</inkml:trace>
  <inkml:trace contextRef="#ctx0" brushRef="#br0" timeOffset="97871.73">15506 7969 0,'43'-43'328,"-22"21"-328,0-20 16,44-23-16,-44 44 0,0-43 15,22 21-15,0-21 16,0 21-16,21-22 16,-21 23-16,-22 20 15,1 22-15,-1-43 16,1 43-16,-1-42 0,1 20 15,20 1 1,1-22-16,-21 43 16,20-43-16,-20 0 15,21 22-15,0-22 16,21 22-16,-43-44 16,65 44-16,-43-22 15,0 22-15,21-44 0,-21 44 16,-22-22-16,43 22 15,-21-22-15,0 0 16,0 22-16,42-22 16,-63 21-16,42-21 15,-21 22-15,21-43 0,-42 42 16,63-21-16,-20 1 16,-44-1-16,150 0 15,-149 22-15,63-22 16,-42 0-16,0 21 15,43 1-15,-65 0 16,22-1-16,0 1 16,0-1-16,-1-21 0,1 43 15,-21-21-15,63-22 16,-20 43-16,20-43 16,-63 22-16,42-22 15,22 22-15,-22-1 16,-21 22-16,21-21 15,-43-1-15,65 1 16,-22 21-16,-42 0 0,21 0 16,42-43-16,-42 43 15,0-21-15,-22-1 16,44 22-16,-1 0 16,-21 0-16,64-21 15,21 21-15,-64 0 0,1 0 16,20-22-16,-20 22 15,-23 0-15,23 0 16,-44 0-16,22 0 16,21 0-16,-21 0 15,-22 0-15,65 0 16,-64 0-16,42 0 16,43 22-16,-43-22 0,0 21 15,1 44-15,42-23 16,-65-20-16,23-1 15,-22 1-15,-1-22 16,-20 21-16,21 1 16,-1 20-16,23-20 15,-1 21-15,-21-22 0,64 22 16,-86-22-16,108 44 16,-86-44-16,21 22 15,-21-22-15,64 22 16,-43 0-16,43 21 15,-64-42-15,43 63 16,-44-42-16,44 0 16,-22 43-16,-21-43 0,86 64 15,-44-43-15,22 0 16,1 0-16,41 22 16,-63-64-16,21 20 15,-21 1-15,0 21 16,-1-42-16,-21 21 15,1 0-15,-1-1 0,43 1 16,0 0-16,22 0 16,-1 43-16,-42-1 15,42 1-15,-21 0 16,0-1-16,-42 1 16,-1 0-16,-64-43 15,21-1-15,1-20 16,-1-22-16,-21 21 0,22-21 31,-22 22-15,0-1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47.4654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13T05:43:35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3620 5527 0,'85'-22'250,"87"22"-234,-108 0-16,43 0 15,-64-21-15,42 21 16,-20 0-16,-23 0 0,23 0 15,-44 0-15,1 0 16,-1 0-16,0 0 16,1 0 15,-65 0 16,0 21-32,0 1-15,-21 21 16,-22-22-16,44 22 16,-23 0-16,22 0 15,-21-22-15,0 0 0,21 22 16,0 0-16,-64 64 16,43-64-16,0 43 15,21-43-15,-21-1 16,-1 44-16,23-64 15,42-1-15,-22 0 16,1-21-16,21 22 16,-22-22-16,1 43 0,-1-43 15,65-22 48,22 22-48,-23-21-15,65-22 32,-21 22-32,0-1 0,-22 1 15,0-1-15,43-42 16,-42 64-16,-1-21 0,64-1 16,-106 1-16,85-1 0,-21 22 15,21 0-15,-43 0 16,0-21-16,0 21 15,1 0-15,-44 0 16,22 0-16,0 0 16,-22 0-16,22 0 15,-22 0 1</inkml:trace>
  <inkml:trace contextRef="#ctx0" brushRef="#br0" timeOffset="1094.43">5333 5463 0,'107'-22'219,"64"1"-203,-64 21-16,22-22 0,-65 22 15,22-21-15,85 21 16,-107 0-16,43 0 16,-64 0-16,-21 0 15,-1 0 1,1 0-16,-1 0 31</inkml:trace>
  <inkml:trace contextRef="#ctx0" brushRef="#br0" timeOffset="2235.5">5526 5741 0,'42'0'219,"23"0"-219,85 0 16,0 0-16,-22 0 15,43 0-15,-21 0 16,0 0-16,-64 0 16,0 0-16,-65 0 15,22 0-15,-22 0 0,22 0 16,-22 0 15</inkml:trace>
  <inkml:trace contextRef="#ctx0" brushRef="#br0" timeOffset="38004.4">8460 4777 0,'0'43'250,"0"107"-250,0-86 15,0 65-15,0-65 0,0 22 16,0-44-16,0 1 16,0 22-16,0-23 15,0-20-15,0 42 16,0-43-16,0 22 16,0 0-16,0-21 15,0 20-15,0-20 0,0-1 16,0 22-1,0-21 1,0-1-16,0 0 16,0 1-1,0-44 63,0 1-78,0-43 0,0 21 0,0 0 16,0 0-16,0 22 0,0-22 16,0 21-16,0 1 15,0-22-15,0 0 16,0-21-16,21 0 16,0 42-16,-21-20 15,22 20-15,-22 1 16,21-22-16,-21 21 15,0 1-15,43 0 16,-43-1 0,0-21-16,22 1 15,-22 20 1,0-21 15,0 22-31,0-1 16,0 1-16,0 0 15,0-22 1,0 21 0,0 1-1,0 0-15,0-1 16,21 1-16,-21-1 16,21 22-16,-21-21 0,0-1 15,22 1 1,-1 21-16,22-21 15,-43-1-15,21 1 16,1 21-16,-1-22 16,1 22-16,-1 0 15,1 0 1,-1 0 0,0 0-1,1 22 1,-22-1-1,0 1-15,0-1 16,0 0-16,0 1 0,0-1 16,0 1-1,0-1 1,0 1-16,-22-1 16,1 0-1,0-21 1,-1 22-16,22-1 15,-21-21-15,21 22 0,0-1 16,-22-21 0,1 21-16,21 1 15,-22-1 1,-20 1 15,20-1-31,1-21 0,-1 0 16,1 0-1,0 0-15,-1 0 16,1 0-16,-1 0 16,1 0-1,-1 0 1</inkml:trace>
  <inkml:trace contextRef="#ctx0" brushRef="#br0" timeOffset="39709.18">8610 4092 0,'0'21'235,"0"0"-235,-22 1 15,1 21-15,21 0 0,-22-22 16,1 0-16,-1-21 16,1 22-16,21 21 15,0-22 16,21-64 79,22-21-110,-21 43 15,-22-22-15,43 0 16,-43 21-16,21-20 16,-21 20-16,21 1 15,-21-1 1,0 1 15,22 21 16,-1 0 0,1 0-31,-1 0-1,-21 21-15,43 1 16,-43-1-1,21-21-15,1 22 16,-1-1 0,-21 0-16,22 1 15,20 21-15,-42-22 16,22 22-16,-1-43 16,-21 21-16,0 1 15,0-1-15,0 1 16,22-22-16,-22 21 47</inkml:trace>
  <inkml:trace contextRef="#ctx0" brushRef="#br0" timeOffset="40928.94">9038 4991 0,'43'0'219,"0"0"-204,42 0-15,-42 0 16,64 0-16,-85 0 15,-1-21-15,0 21 16,1 0-16,-1 0 16,1 0-16,-1 0 78</inkml:trace>
  <inkml:trace contextRef="#ctx0" brushRef="#br0" timeOffset="42726.34">10066 4863 0,'21'43'250,"1"64"-250,-22-64 16,0-1-16,0 23 0,0-44 15,0 0-15,0 1 16,0-1-16,0 44 16,0-23-16,0 1 15,0 22-15,0 20 16,0 1-16,0-43 16,0 0-16,0-22 0,0 22 15,0-22-15,0 1 16,0-1 15,-22-21 32,22-64-48,0-22-15,0 43 16,0-42-16,0 63 15,0 1-15,0-22 16,0-21-16,0 42 16,0-42-16,0 21 0,0 0 15,0-21-15,0-22 16,0 65-16,0-86 16,-21 64-16,21 0 15,0 0-15,0 22 16,0 0-16,0-1 0,0 1 15,0-1-15,0 1 16,0-1 0,0 1-1,0 0 1,0-1 0,21 22-16,22-64 0,-21 64 15,20-22-15,1 1 16,-21 21-16,-1 0 15,0 0 1,22 0 0,-21 0-16,-1 0 15,1 0-15,-1 0 16,0 0 0,1 43-16,-1-22 15,-21 1-15,0-1 16,0 1-16,0-1 15,0 22-15,0-22 16,0 1-16,0-1 16,0 1-1,-21-22-15,-1 21 16,1-21-16,-22 43 16,22-22-16,-65-21 15,65 22-15,-1-1 16,-21 0-16,22-21 15,0 22-15,-1-22 16,1 0 0,-1 0-1</inkml:trace>
  <inkml:trace contextRef="#ctx0" brushRef="#br0" timeOffset="60643.03">8353 6384 0,'85'0'250,"1"0"-234,-22 0-16,0 0 15,86 0-15,-85 0 0,-1 0 16,21 0-16,23 0 16,41 0-16,-63 0 15,64 0-15,-21 0 16,-44 0-16,22 0 15,-42 0-15,-1 21 0,0-21 16,-43 0-16,44 0 16,42 0-16,-64 0 15,107 0-15,-65 0 16,44 0-16,-22 0 16,-22 0-16,-20 0 0,-1 0 15,-43 0 1,22 0-16,-21 0 15,-1 0 1,0 0 31</inkml:trace>
  <inkml:trace contextRef="#ctx0" brushRef="#br0" timeOffset="62347.55">9552 7155 0,'-22'43'250,"-42"42"-234,43-20-16,-65-1 15,65-21-15,-44 21 0,44-21 16,-43-22-16,0 22 15,42 0-15,-21-22 16,0-21-16,22 22 16,0-1-16,-22-21 15,0 0-15,22 0 16,-1 0 0,-21-21-16,22-44 0,-22 65 15,43-42-15,-21-1 16,21 21-1,0 1-15,0-1 16,0 1-16,0 0 16,0-1-16,0 1 15,42-1-15,1-20 0,22 20 16,-23 1-16,23-1 16,-23 1-16,23 21 15,20 0-15,-63 0 16,21-22-16,21 22 15,-43 0-15,22-21 16,21 21-16,-42 0 16,21 0-16,21 0 0,43-21 15,-43 21-15,0 0 16,-21 0-16,64-22 16,-42 22-16,20 0 15,-42 0-15,43-21 16,-43 21-16,-22 0 0,0 0 15,1-22-15,-1 22 16,1 0-16,-1 0 31,1 0-15,-22-21-16,21 21 16,0 0-16,1 0 0,-1 0 31,1 0 0</inkml:trace>
  <inkml:trace contextRef="#ctx0" brushRef="#br0" timeOffset="64207.41">10259 7647 0,'0'43'219,"-22"0"-204,22-21-15,-21 20 16,21 1-16,-22 21 16,22 1-16,0-22 15,-21-1-15,21 1 16,0-21-16,-21-1 0,21 1 16,0-1-16,0 22 15,0-22 1,0 22-1,0 21-15,0 1 16,0-44-16,0 0 16,0 1-16,0-1 15,0 1 1,0-1 31,0-64-16,21-85-15,0 63-16,-21 23 15,0 20-15,0-21 16,0 1-16,0-1 16,0 21-1,0 1-15,0-1 0,0 1 16,0 0-16,0-1 15,0 1 1,0-1 0,0 1-16,0-1 15,22 1 1,-22 0 0,21-1-16,-21 1 15,0-22 32,22 43-47,-1-21 0,0-1 0,1 1 31,-22-1-31,43 22 0,-22-21 16,1 21-16,-22-22 16,21 1-16,0 21 15,1 0-15,-1 0 16,1 0-1,-1 0-15,0 0 16,-21 21 31,0 1-31,0-1-16,0 1 15,0-1-15,0 1 16,0 20-1,0-20 1,-21-22-16,21 21 16,-21 1-16,-22-1 15,21-21 1,22 43 0,-42-43-16,-23 21 15,44-21-15,-22 0 16,22 22-1,-1-22-15,1 21 16,-1-21-16,1 0 16</inkml:trace>
  <inkml:trace contextRef="#ctx0" brushRef="#br0" timeOffset="66067.84">10387 7262 0,'-21'21'219,"-1"1"-219,22-1 16,-21 1-16,-1 42 15,22-43-15,-21-21 0,0 22 16,-1-1-16,22 0 15,0 1-15,0-1 16,-21 1 0,21-1 15,0-64 47,21-64-78,1 86 0,-1-1 16,-21-20-16,21-1 15,-21 21 1,0 1 0,22 21 15,-22-22 0,21 22 0,1 0-31,-1 0 32,1 0-17,-1 22-15,0-1 16,1 1-1,-1-22-15,1 43 16,-1-22 0,0 0-1,1-21-15,-22 22 16,21-22 31,-21 21-47,22-21 15,-1 43-15,-21-22 16,22 1 0,-22-1-16</inkml:trace>
  <inkml:trace contextRef="#ctx0" brushRef="#br0" timeOffset="67645.89">11608 6019 0,'64'0'187,"43"0"-171,22 0-16,42 0 15,0 22-15,-85-22 16,21 0-16,-64 0 16,-22 0-16,1 0 0,-1 0 15,-21 21 32</inkml:trace>
  <inkml:trace contextRef="#ctx0" brushRef="#br0" timeOffset="68817.89">11779 6426 0,'43'0'203,"64"0"-188,0 43-15,0-21 16,0-1-16,-64 1 16,0-22-16,-22 0 15,22 21-15,-21-21 0,42 0 16,-43 0-16,1 0 15,106 21-15,-106-21 16,42 0-16,0 0 16,-21 0-16,-22 0 15,22 0-15,0 0 16,-21 0-16,-1 0 16,0 0-16</inkml:trace>
  <inkml:trace contextRef="#ctx0" brushRef="#br0" timeOffset="71944.25">14992 4284 0,'0'22'219,"0"64"-203,-22 42-16,22-64 15,0 1-15,0-23 0,0 1 16,0 22-16,0-44 16,0 0-16,0 44 15,0-23-15,0 1 16,0 86-16,0-86 15,0 42-15,0-20 16,0 63-16,0-85 16,0-22-16,0 1 15,0-1-15,0 1 16,0-1 15,0-64 32,0-85-63,0 85 15,0 0-15,0 22 16,0-22-16,0-43 16,0 65-16,-21-1 15,21-21-15,0 1 0,-22 20 16,22-42-16,0 21 15,0-21-15,0 21 16,0-64-16,0 85 16,0 1-1,0 0-15,0-1 32,0 1-32,0-1 15,0 1-15,0-1 16,22 1-1,-1-22 1,1 22-16,-1 21 16,1-22-16,-1 22 15,0-21-15,22 21 16,-21 0-16,-1-21 16,0 21-16,44-22 15,-22 22-15,-22 0 16,0 0-1,1 0 1,-1 0 0,-21 22-16,0-1 15,22 22 1,-22-22-16,0 1 16,0-1-1,0 0 1,0 1-16,-22-1 15,-21-21-15,22 43 16,-22-21-16,22-22 16,-22 0-16,21 0 15,-20 0-15,-1 0 16,-21 21-16,21 0 16,21-21-16,1 0 0,-22 0 15,0 0 1,22 0-1,-1 0-15</inkml:trace>
  <inkml:trace contextRef="#ctx0" brushRef="#br0" timeOffset="73665.52">14949 3492 0,'0'43'219,"0"-22"-204,-22 22-15,1 0 0,21 0 16,0-22-16,0 0 15,0 22-15,0-21 16,0-1 0,0 1-16,-21-22 31,21-43 16,0-43-47,0 43 15,0-107-15,0 107 16,0 1-16,21-23 16,-21 44-16,0-1 15,0 1 17,0 0-1,43 21-16,-22 0 1,1 0 0,-1 21-16,1 0 0,-22 1 15,21-1-15,-21 1 16,43 21 0,-43-22-1,0 0-15,0 1 16,0-1-1,0 1 1,21-1 0,-21 1-16,22-1 15,-1 22-15,-21-22 16,0 1-16,0-1 16,0 0-16,0 1 31,21-22-16</inkml:trace>
  <inkml:trace contextRef="#ctx0" brushRef="#br0" timeOffset="75041.39">15891 4563 0,'86'0'219,"-65"0"-219,65 0 16,0 0-16,-22 21 15,43-21-15,-43 0 16,-42 0-16,-1 0 16,0 0-16,1 0 15,21 0 1,-22 0 15</inkml:trace>
  <inkml:trace contextRef="#ctx0" brushRef="#br0" timeOffset="76841.82">16791 4434 0,'0'22'234,"21"106"-234,-21-63 16,0 42-16,22 0 15,-22-43-15,0 22 16,0-65-16,0 22 0,0 0 16,0-22-16,0 1 15,0-1 1,0 0 0,0 1-1,0-1 1,0 1-1,0-1-15,0 1 16,0-1 0,0 22-1,0-22 1,0 1 0,21-22 62,0-22-63,-21-21-15,0 1 16,0-44-16,0 22 16,0 42-16,0 1 15,0-1-15,0 1 16,0-22-16,0 22 15,0-44-15,0 44 0,0-22 16,0 22-16,0-1 16,0 1-1,22 0-15,-1-22 16,-21 0 0,0 21-16,0 1 15,0 0-15,0-22 16,0 21 46,22 1-30,-1-1-17,0 1 1,1 0-1,-1 21-15,22 0 16,-21 0-16,-1 0 16,0 0 15,-21 21-15,0 0-1,0 1-15,0-1 16,0 22-1,0-21 1,0-1 0,0 0 15,0 1-15,-21-22-16,21 21 15,-64 1-15,42-22 16,22 21-1,-43-21-15,22 0 16,0 0 0,-1 0-16</inkml:trace>
  <inkml:trace contextRef="#ctx0" brushRef="#br0" timeOffset="78200.91">14478 5784 0,'150'0'188,"214"43"-188,-129-22 15,1 22-15,-86-22 16,85 44-16,-42-1 16,171-43-16,-107 1 15,0-22-15,-21 21 16,235-21-16,-214 22 15,86-22-15,-172 0 0,22 0 16,-22 0-16,107 21 16,-170-21-16,63 0 0,-150 0 15,65 0-15,-65 0 16,1 0-16,-1 0 16,1 0 15</inkml:trace>
  <inkml:trace contextRef="#ctx0" brushRef="#br0" timeOffset="80044.3">14413 7626 0,'43'64'219,"22"22"-203,42 64-16,-65-43 15,-20-86-15,-1 1 16,-21 21-16,43-22 16,-43 1-16,0-1 15,0-192 63,0 42-62,0-42-16,-64 21 16,42 64-16,22-128 15,0 0-15,0 192 16,0 1-16,0-1 15,0-20-15,0 20 16,0 1-16,0-22 16,0 0-1,0 0-15,0 22 16,0-1 0,0-20-1,0 20 16,0 1-15,0-1 0,43 22 15,-43-21-15,43 21-16,-21-22 15,63-42-15,-42 64 0,21 0 16,65-21-16,-1 21 15,-42 0-15,85 0 16,-64 0-16,0 0 16,-21 0-16,128 0 15,43 43-15,107-1 0,-171 23 16,-22-65-16,22 0 16,0 21-16,43-21 15,-44 22-15,130-22 16,-258 0-16,0 0 15,43 21-15,-64-21 16,-22 0-16,44 0 0,-44 0 16,22 0-16,0 0 15,-22 0 1,1 0 0</inkml:trace>
  <inkml:trace contextRef="#ctx0" brushRef="#br0" timeOffset="82013.97">15013 6983 0,'0'22'234,"0"-1"-234,0 22 16,0 21-16,0-21 0,0 0 15,0 0-15,0-22 16,0 1 0,0-1-1,0 1 1,0-1 15,0 0 0,0-63 94,0 20-109,0-21-16,0-21 16,0 43-16,0-44 15,0 23-15,0-1 0,0 21 16,0 1-16,0-22 15,0 22-15,0-1 16,0 1-16,43-22 16,0-43-1,-43 65-15,0-1 16,43 22 15,-22 0 16,0 0-31,1 0-16,-1 0 15,1 0 17,-1 0-17,-21 22 1,0-1-16,0 1 15,0-1-15,0 22 16,0-22-16,0 1 16,0-1-1,0 1-15,-21-1 32,-1-21-1,1 0-31,-1 21 15,-20 1 1,-1-22 0,21 21-16,1-21 15,0 0-15,21 22 16,-22-22-16,1 0 0,-1 0 16</inkml:trace>
  <inkml:trace contextRef="#ctx0" brushRef="#br0" timeOffset="83420.35">15527 6598 0,'-21'21'250,"21"22"-250,-22 0 16,22 0-16,-21-22 0,21 1 16,0-1-1,0 0-15,0 1 47,0-1-47,0 1 31,0-1-31,0 1 16,21-22-16,1 0 16,-22 21-16,21-21 15,1 21-15,-1-21 0,-21 22 16,21-22-16,22 0 16,-21 0-1,-1 0 1</inkml:trace>
  <inkml:trace contextRef="#ctx0" brushRef="#br0" timeOffset="84420.54">15998 6748 0,'0'43'187,"0"21"-171,0 0-16,0-42 16,0-1-16,0 0 15,0 1-15,0-1 16,0 1-16,0-1 47</inkml:trace>
  <inkml:trace contextRef="#ctx0" brushRef="#br0" timeOffset="85609.11">16234 6876 0,'64'0'219,"-21"0"-204,21 0-15,-42 0 16,-1 0-16,22 0 0,-22 0 15,1 0 1</inkml:trace>
  <inkml:trace contextRef="#ctx0" brushRef="#br0" timeOffset="87691.72">16769 6876 0,'0'22'234,"-21"63"-234,21-20 0,-22-1 16,22 43-16,0-86 16,0 22-16,0-21 15,0-1-15,0 1 16,0-1 0,0 0-16,-21 1 15,21-1 1,0 1-1,0-1 17,0 0 15,0-42-1,0-65-30,0 1-16,0 20 16,0-63-16,0 85 31,21-21-31,1-22 0,-22 65 16,21-44-16,-21 44 15,0 0-15,0-1 16,22 22-1,-22-21 32,21 21-15,1 0-17,-1 0-15,0 0 16,1 0-1,-1 0 17,1 0-32,-22 21 31,0 1-15,0-1-16,0 0 15,0 1 1,0-1-1,0 1 1,0-1 15,-22-21-31,22 22 16,-21-22 0,-1 21-1,1-21 16</inkml:trace>
  <inkml:trace contextRef="#ctx0" brushRef="#br0" timeOffset="89036.18">17155 6662 0,'0'22'234,"43"42"-234,-22 0 0,-21-21 0,21 0 0,1 21 16,-1-21-16,-21 0 16,0-22-16,0 1 31,0-1-31,0 0 16,0 1-1,0-1-15,0 1 0,0 20 16,0-20-1,0-1 1,-21-21-16,-1 22 31,22-1-31,0 1 16,-21-22-16</inkml:trace>
  <inkml:trace contextRef="#ctx0" brushRef="#br0" timeOffset="90974.43">15142 7797 0,'107'0'140,"43"-21"-140,42 0 16,-20 21-16,20 21 16,-63 0-16,-1 22 15,1-21-15,21 20 0,21 23 16,-42-22-16,63 42 15,-106-85-15,-22 22 16,-21-1-16,0 1 16,0-22-16,-22 0 15,1 0-15,-1 0 16,43 0 0,-42 0-16,-1 0 15,1 0 1,-1 0-16,0 0 15</inkml:trace>
  <inkml:trace contextRef="#ctx0" brushRef="#br0" timeOffset="96516.82">15891 8269 0,'0'42'219,"0"1"-204,0-21-15,0 42 16,0-21-16,0 0 16,0-22-16,0 1 15,0-1-15,0 0 16,0 1-16,0-1 16,-21-42 93,21-1-93,0-42-16,0 43 15,0-1-15,0 1 16,0-22-16,0 0 15,0 22 1,0-1-16,0 1 0,0-1 16,0 1-1,0 0-15,21 21 16,1-22-16,-1 1 16,0 21-1,-21-22-15,22 22 0,-1 0 16,1 0-16,21 0 15,-22 0 1,0 0 0,1 0-16,-1 0 15,1 0-15,-1 0 16,0 0-16,1 0 16,-1 0-16,1 0 15,-1 0 16,1 0-15,-1 22 0,-21-1-16,0 1 15,21-1 1,-21 0 0,0 1-16,43-1 15,-43 1 1,0-1-1,0 1-15,0-1 16,0 0-16,0 1 16,0-1 15,0 22-15,0-21-1,22-22-15,-22 42 16,0-20-16,0-1 15,0 1 17,0-1 15,21-21-32,-21 21-15</inkml:trace>
  <inkml:trace contextRef="#ctx0" brushRef="#br0" timeOffset="182890.55">3555 9875 0,'0'129'219,"0"-44"-219,0 22 16,22 43-16,-22-21 15,0-43-15,0 64 0,0-129 16,0 22-16,0 21 16,0 0-16,0-21 15,0 43-15,0-43 16,0 21-16,0-21 16,0-22-1,0 1-15,0-1 16,0 1-1,-22-22 32,1 0-31,-22-86 0,0-21-16,22-22 15,-1 65-15,22-107 0,0 128 16,0 0-16,0 0 15,0-21-15,0 42 16,0-42-16,0 43 16,22-22-16,-1 0 15,-21 0-15,64-85 0,-42 128 16,-1-43-16,22-64 16,-21 85-1,-1 1 1,0 21-16,-21-22 15,0 1-15,22 21 16,-1 0-16,-21-21 16,22 21-16,-1 0 15,22 0-15,0 0 16,-22 0-16,1 0 16,-1 0-16,0 0 15,22 0 1,-21 0-1,-1 0-15,-21 21 0,0 0 32,0 22-32,0 0 0,0 0 15,0-22-15,0 22 16,-21-21-16,-22 20 16,0 1-16,22-43 15,-1 43-15,-21-43 16,0 22-16,22-1 0,21 0 0,-21 1 15,-1-22 1,1 0 0,21 21 15</inkml:trace>
  <inkml:trace contextRef="#ctx0" brushRef="#br0" timeOffset="184423.19">3491 9425 0,'-21'22'234,"-1"21"-234,22 21 0,-21-21 16,21-22-1,0 1 1,0-1-1,0 0-15,0-63 63,0-23-63,21 1 16,1-43-16,-1 64 15,-21 0-15,21-21 0,1 0 16,-1-1-16,-21 23 15,22-44-15,-1 43 16,22-21-16,-22 21 16,1 22-16,21-22 15,-22 21-15,-21-21 32,21 43-32,1 0 15,-1 0 1,-21 22-1,22-22-15,-22 21 16,0 1-16,21-1 16,1 22-16,-1 21 15,0-21-15,1 21 0,-1-21 16,-21 0-16,22-43 16,-22 21-16,0 1 15,0-1-15,0 1 16,21-22-1,-21 21-15,21 22 16,-21 0 0,43 0-16,-21 42 0,-1-20 0,22-1 15,-22 22-15,-21-65 16,22-21-16,-22 21 16,0 1-16,21-1 15</inkml:trace>
  <inkml:trace contextRef="#ctx0" brushRef="#br0" timeOffset="185564.91">4540 10603 0,'43'0'218,"0"0"-202,64 0-16,-64 0 16,64-21-16,0 0 15,22-1-15,-1 1 0,-42-1 16,-22 22-16,0-21 16,-21 21-16,-21 0 15</inkml:trace>
  <inkml:trace contextRef="#ctx0" brushRef="#br0" timeOffset="187206.25">6275 10132 0,'22'-21'313,"-1"-1"-313,0-20 15,1-1-15,-1-43 0,-21 65 16,0-1-16,0 1 16,0-1-16,0 1 15,0-1 1,-21 1-16,-1 0 16,-20 21-16,20 0 15,1 0 1,-1 0-16,1 0 15,0 0 1,-22 0 0,43 21-1,-43 43 1,21-21-16,22 0 0,-21 21 0,0-21 0,-1-21 16,22-1-16,0 0 15,0 1 1,0-1-16,0 1 15,0-1 1,0 0-16,0 1 16,0-1-1,0 1-15,0-1 32,22-21-32,-1 0 15,0 22-15,1-22 16,-1 21-16,1-21 15,-1 21-15,1 1 16,-22-1-16,21-21 0,-21 22 16,21-22-16,1 43 15,-1-22-15,1 43 16,-22-42-16,0 20 16,0-20-1,0-1-15,0 1 16,0-1-16,-22 1 15,22-1-15,-43 0 16,1 1-16,-1-1 16,21 1-16,-21-22 15,1 21-15,20 1 16,-21-22-16,1 21 16,20-21-16,22 21 0,-21-21 15,-1 0-15,1 0 16,-1 22-16,22-1 31,0 1-15</inkml:trace>
  <inkml:trace contextRef="#ctx0" brushRef="#br0" timeOffset="190882.76">6661 10518 0,'21'0'313,"22"0"-298,-22 0-15,22 0 16,-21 0-16,-1 0 15,0 0-15,1 0 16,-22-22 0,21 1-1,-21 0 1,0-1-16,0 1 16,0-1-16,0 1 15,-21-1 1,-22 1-1,0 21 1,22 0-16,-1 0 16,1 0-1,0 0 1,-1 0-16,1 0 16,-1 0-1,22 21 1,-21-21-1,21 22-15,-22-1 16,22 1-16,0-1 16,0 1-1,0-1-15,0 0 16,22-21 46,-1 0-46,22 0 0,-21 0-16,-1 0 15,0-21 1,1 21-16,21-21 16,-43-1-16,21 22 15,0 0-15,-21-21 16,22 21 15,-22-22 0,21 22 1,22 0-1,-21 22-16,-22-1-15,0 1 16,0-1 0,21-21 15,0 0-31,1 0 31,-1 0-15,1 0-16,-1 0 15,0 0 1,1 0 0,-1 0-1,1-21 1,-1-1-16,-21 1 16,0-22-1,0 21 16,0 65 63,0-21-78,0-1-16,0 1 15,0-1-15,0 0 16,0 1 0,0-44 109,0 1-125,0 0 15,0-1 1,22 22 15,-1 0-31,0 0 31,1 0-31,21 0 16,-22 0 0,0 0 15,1 0-31,-22 22 16,0-1-1,0 0 1,21-21 93,1-21-78,-1 21-15,1-21-16,20-1 16,-20 22-16,-1-21 15,22 21-15,-22 0 16,1 0 0,-1 0 15,1 0-16,-22 21 1,21-21 0,-21 22-1,22-22 1,-1 0 31,0 0-32,1 0-15,-1 0 16,1-22 0,-1 1-16,0-1 15,-21 1-15,22-1 16,-22 1 0,0 0-16,0-1 15,0 44 95,0-1-110,0 65 15,0-43-15,21 42 16,-21-63-16,0 20 15,0 1-15,0 22 16,0-23-16,0 23 16,0-22-16,0-22 15,0 0-15,0 1 0,0-1 16,0 22 0,0-22-16,0 1 15,0-1 1,0 1-1,0-44 48,0-42-47,0-64-16,0 20 15,0 44-15,0 0 16,0 21-16,0 0 0,0 22 15,0-1-15,0 1 16,0 0 0,0-1-16,0 1 31,0-1-15,22 22-1,-1 0-15,0 0 0,1 0 16,-1 0-1,1 0-15,-1 0 16,1 0 0,-1 0-1,-21 22 1,0-1 0,0 1-16,0-1 15,0 0 1,-21-21-1,-1 22-15,22-1 16,-21-21-16,-1 0 16,1 0 15</inkml:trace>
  <inkml:trace contextRef="#ctx0" brushRef="#br0" timeOffset="192087.28">8267 9725 0,'0'43'218,"0"0"-202,0 43-16,0-22 16,0 0-16,0 0 15,0-21-15,0 21 16,0-42-16,0 21 0,0-22 16,0 22-1,0-22-15,0 1 16,0-1-1,0 1-15,0-1 16,0 22-16,0 0 16,0-22-16</inkml:trace>
  <inkml:trace contextRef="#ctx0" brushRef="#br0" timeOffset="193806.82">8567 10282 0,'21'0'297,"1"0"-281,-1 0-16,0-21 15,1-1 17,-1 22-32,1-21 15,-1-22 1,0 0-16,-21 22 16,0-1-1,0 1 32,0 0-47,-21 21 16,0 0-1,-1 0-15,1 0 16,-1 0-16,1 0 0,0 0 16,-1 0-16,1 0 15,-1 0 1,1 0-1,21 21 17,-22 0-32,22 1 15,0 21 1,0-22 0,0 0-1,0 1-15,0-1 16,0 1-1,0-1 1,22 1-16,-1-1 16,1 0-16,-1-21 15,-21 22-15,22-1 16,-22 1-16,21-22 31,0 21-15,1-21-16,21 0 0,-22 0 15,22 0 1,-22 0 0,22 0-1,-21 0-15,-1 0 16,22 0-16,-22 0 16,1 0-16</inkml:trace>
  <inkml:trace contextRef="#ctx0" brushRef="#br0" timeOffset="195792.43">9573 10154 0,'0'128'250,"0"1"-250,0-22 0,0-43 15,22 65-15,-22-65 16,0-21-16,0 64 16,0-64-16,0 21 15,0 0-15,0 0 16,0 44-16,0-66 16,0 23-16,0-44 0,0 22 15,0-22-15,0 44 16,0-44-16,0 0 15,0 1 1,0-1 0,0-128 46,0 21-46,0 22-16,0-64 15,0 85-15,-22-150 16,22 172-16,0-44 0,0 23 16,0-1-16,0-22 15,0 1-15,0 43 16,0-129-16,0 128 16,0 1-16,0-22 15,0 22-15,0-1 0,0 1 16,0-1-1,0 1 1,0 0 0,0-1-16,43 1 15,-21 21-15,42 0 16,0 0-16,-43 0 16,44 0-16,-44 0 0,1 0 15,-1 0 1,0 0-1,-21 21 1,0 1-16,0-1 16,0 0-1,0 1 1,0-1-16,0 1 16,0-1-1,-21 1-15,-22-1 16,0 22-16,22-43 15,-22 21-15,43 1 16,-21-1-16,-1-21 16,1 0-16,-1 0 15,1 0 17,0 0-17,21 21 1,-22-21-16,22 22 0</inkml:trace>
  <inkml:trace contextRef="#ctx0" brushRef="#br0" timeOffset="197983.24">9937 10818 0,'0'21'219,"22"-21"-219,-22 22 15,43-22-15,-22 0 16,22 0-16,0 0 16,-22 0-16,1 0 15,-1-22-15,43 22 0,-42-21 16,-1-22-16,22 43 16,-43-43-16,64 0 15,-42 22 1,-22-1-16,0 1 15,0-1 1,0-42 0,0 43-16,0-1 15,0 1 1,0 0 0,-43 21-1,43-22-15,-22 22 16,1 0-1,-1 0-15,1 0 16,0 0 0,-1 0-16,1 0 15,21 22-15,0-1 16,0 0-16,0 1 16,0 21-16,0-22 15,0 0-15,0 1 16,21-22-1,22 0 1,-22 0-16,1 0 16,21 0-1,0 0-15,-22-22 16,22 22-16,-22 0 0,1-42 16,42 20-16,-43 1 15,1-1-15,-1 22 16,1 0-1,-22 22 32,0-1-31,0 22 0,0-22-16,0 1 15,0-1-15,0 22 16,0-21-1,0-1 1,0 0 0,0 1-16,42-22 15,-42 21-15</inkml:trace>
  <inkml:trace contextRef="#ctx0" brushRef="#br0" timeOffset="199530.92">11115 10496 0,'-43'22'250,"22"-22"-250,0 21 15,-44 1-15,44-1 16,0 0-1,-1 22-15,1 22 16,-1-44-16,22 43 16,0-42-16,0-1 0,0 1 15,0-1-15,0 0 16,0 1 0,0-1-16,22-21 62,-1 0-62,1 0 16,-1 0-1,0 0-15,1 0 16,-1-43-16,1 22 16,-1 21-16,0 0 15,-21-21 1,22 21-16,-22-22 0,21 1 15,1-44-15,-22 44 16,21-22-16,1 22 16,-22-44-16,0 1 15,0 43 1,0-1 15,0 1 0,0 0-15,-22 21 15,1 0-31,-1 0 16,1 0-16,-1 0 0,1 0 16,0 21-1,21 0-15,-22-21 16,22 22-16</inkml:trace>
  <inkml:trace contextRef="#ctx0" brushRef="#br0" timeOffset="205113.9">11372 10582 0,'-21'43'219,"21"21"-219,-22 65 15,1 21-15,0-43 16,21-22-16,0-20 16,-22 20-16,22-20 15,0-44-15,0 22 16,0 0 0,-21-22-16,21 22 15,-22 0-15,22-22 16,-21 1-1,21-1-15,0 0 16,-21-21 0,21-64-1,0-43 1,0 64-16,0-42 31,0-1-31,0 43 16,0-21-16,0 21 0,0 0 0,0-21 15,0 0-15,64-86 0,-43 64 16,22-21-16,0 21 16,-22 65-16,-21-1 15,22 22-15,-22-21 32,43 21-32,-43-21 0,21 21 0,0 0 31,22 21-16,-43 0 1,0 1-16,0 21 16,0-22-16,0 0 15,0 1-15,0-1 32,0 1-32,0-1 0,0 1 15,-21-1 1,-43 22-1,21 0-15,21-22 16,-21-21-16,43 22 31,-21-22-31,21 21 0,-21-21 0,21 21 16,-22 1-16</inkml:trace>
  <inkml:trace contextRef="#ctx0" brushRef="#br0" timeOffset="207756.35">11865 10454 0,'0'21'218,"-22"107"-202,22-106-16,0-1 16,0 1-16,0-1 15,0 1-15,0-1 16,0 0-16,0 1 15,0-1 1,0 1 0,0-1 15,22-21-31,-1 0 16,1 0-16,-1 0 15,1 0-15,20 0 16,-20-21-1,-1 21-15,1-22 0,-1 1 16,-21-1 0,43 22-16,-43-42 15,0 20-15,0 1 16,-22-1-16,1-21 16,21 22-16,-21 0 15,-1-1-15,1 22 16,21-21-1,-22-1-15,1 22 16,0 0 0,-1 0-16,1 0 15,-1 0 1,1 22-16,-1-1 16</inkml:trace>
  <inkml:trace contextRef="#ctx0" brushRef="#br0" timeOffset="211055.87">12250 10839 0,'22'-21'297,"-1"-1"-297,1-21 16,-1 1-16,-21-1 15,0 21-15,0 1 16,0-1-16,0-20 16,0 20-1,0 1-15,0-1 16,0 1 0,-21 21 15,-1 0-16,1 0 1,-1 0 47,44 0 30,-1 0-77,1 0-16,-1 0 16,22 0-1,-22 0 1,1 0-16,-1 0 15,1 0-15,-1 0 47,0 0-31,1 0 0,-22 21-16,0 1 15,0-1-15,0 22 16,0-22-16,21 1 15,1 42-15,-22-21 16,0-22-16,0 1 16,0-1-16,0 1 15,0-1 17</inkml:trace>
  <inkml:trace contextRef="#ctx0" brushRef="#br0" timeOffset="212494.59">12614 9982 0,'22'86'203,"-22"42"-187,0 87-16,21-108 15,-21 21-15,0-85 16,0 21-16,0-42 16,0-1-16,0 1 15,0-1 1,0 1 15,22-1-15,-1-21-1,1 0 1,-1 0 0,0 0-1,1 0-15,21 0 16,-22 0 0,0 0-1,1-21-15,-1-1 16,-21 1-16,22-1 15,-1 22-15,-21-21 16,0-1 15,0 44 47,0-1-62,0 1 0,0-1-1,22 22 1,-22-22 0</inkml:trace>
  <inkml:trace contextRef="#ctx0" brushRef="#br0" timeOffset="213338.44">12979 10903 0,'0'-21'297,"0"0"-297,0-1 15,0 1-15,0-1 78,0 1-46,0-1-17,0 1 1,0-22-16,0 22 15,0-1-15,0 1 16</inkml:trace>
  <inkml:trace contextRef="#ctx0" brushRef="#br0" timeOffset="213734.6">12979 10625 0</inkml:trace>
  <inkml:trace contextRef="#ctx0" brushRef="#br0" timeOffset="-213877.5">12979 10625 0,'21'0'266,"0"0"-251,1 0 16,42 21-15,-43 1-16,22-22 16,-21 0-16,21 0 15,-22 0-15,22 0 16,-22-22 0,43 1-16,-42 21 15,-22-22 1,21 22-16,1 0 15,-1 0-15,1 0 47,-44 0 94,1 0-141,-1 0 31,1 0-15,-22 0 15,22 0-15,-1 0-1,1 0-15,-1 0 16,1 22 0,0-22-1,-1 21 1,22 1-16,-21-22 0,21 21 15,0 1 1,0-1-16,0 0 16,0 1-1,0 21-15,0 0 16,0-22 0,21 0-1,1-21 1,20 22-16,-20-22 15,-1 0-15,22 0 16,0 0-16,-22 0 16,1 0-1,-1 0 1,1 0-16,-1 0 16,0 0-1,-21-22 16,0 1-15,0-22 0,0 22-1,-21 21-15,0-22 16,-1 22 0,1 0-16,-1 0 15,-21 0-15,22 0 16,0 0-1,-1 0 1,1 0-16,21-21 94,21 21-79,22-22-15,0-20 16,0-1-16,21 43 0,-64-22 16,43 1-16,0 21 15,-22-22 1,0 22 0,1 0-1,-1 0-15,1 0 16,-1 0-1,1 43-15,-22-21 16,21 21-16,0-22 16,-21 0-1,0 1 1,0-1 0,0-42 77,0-1-77,0-20-16,22-1 16,-22 21-1,21 22 1,1 0-1,-1 0 1,0 0 15,1 0-15,-1 43-16,1 0 16,21 64-16,-43-64 0,0 0 15,0-22-15,0 1 16,0-1-1,0 0 1,0 1-16</inkml:trace>
  <inkml:trace contextRef="#ctx0" brushRef="#br0" timeOffset="-212718.14">12807 10325 0,'64'0'203,"44"0"-203,63 0 16,-43 0-16,-63 0 15,-1 0-15,-43 0 16,1 0-16,21 0 16,-22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47.4654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13T05:44: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6297 2785 0,'107'-21'203,"-43"21"-188,64-22-15,-20 22 16,20-21-16,-21 21 0,22-22 16,-44 22-16,87-21 15,-44-1-15,43 22 16,-63 0-16,63-21 15,-86 21-15,23 0 0,-23 0 16,65-43-16,-43 22 16,65-1-16,-23 1 15,23 0-15,-65 21 16,-21 0-16,-1 0 16,22-22-16,-42 22 15,84-21-15,23 21 16,-1 0-16,0 0 15,22 0-15,-43 0 0,-86 0 16,43-22-16,-42 1 16,127-22-16,-106 43 15,107-21-15,-107 21 16,85 0-16,-85 0 16,-22 0-16,43 42 15,-86-42-15,65 0 0,-43 22 16,128-22-16,-85 0 15,85 0-15,43 0 16,22 0-16,-108 21 16,-21 1-16,22-1 15,-43-21-15,-1 22 16,22-22-16,-21 0 16,-22 0-16,-42 0 0,63 0 15,22 0-15,22 0 16,-22 0-16,-21 0 15,42 0-15,-64 0 16,65 0-16,-43 0 16,-44 0-16,66 0 0,-23 0 15,-21 0-15,-21 0 16,64 0-16,-42 0 16,20 0-16,-42 0 15,43 0-15,-65 0 16,43 0-16,-42 0 15,64 0-15,-44 0 0,44 0 16,-22 0-16,43 0 16,-42 0-16,-23 0 15,23 0-15,-22 0 16,-22 0-16,0 0 16,1 0-16,21 0 15,-22 0-15,0 0 16,1 0-16,-1 0 0,22 0 15,0 0-15,-22 0 16,1 0 0,-1 0-16,1 0 15,20 0-15,1 0 16,-21 0-16,21 0 16,-1 0-16,-20 0 0,-1 0 15,43 0-15,-21 0 16,-21 0-16,-1 0 15</inkml:trace>
  <inkml:trace contextRef="#ctx0" brushRef="#br0" timeOffset="4940.92">5611 5056 0,'43'0'266,"-21"0"-251,-1 0-15,22 0 16,21 0-16,-21 0 15,43 0-15,-65 0 16,0 0-16,22 0 16,21 21-16,-21-21 15,-21 0-15,-1 0 16,43 21-16,-21-21 16,21 0-16,1 0 15,-1 0-15,-21 22 0,21-22 16,0 21-16,22-21 15,-65 0-15,22 22 16,21-22-16,1 0 16,-22 0-16,-1 0 15,23 0-15,-23 42 16,1-20-16,0-22 0,0 0 16,-22 0-16,22 0 15,21 21-15,1 1 16,-22-22-16,-1 0 15,23 0-15,-23 0 16,44 0-16,-43 0 16,-22 0-16,44 0 15,-23 0-15,1 21 0,21-21 16,-42 0-16,42 0 16,0 0-16,-21 0 15,-21 0-15,42 0 16,-21 0-16,0 0 15,-1 0-15,44 0 0,-43 0 16,21 0-16,-42 0 16,42 0-16,-43 0 15,43 0-15,-42 0 16,-1 0-16,22 0 16,43 0-16,-43 0 15,-22 0-15,43 0 0,1 0 16,-23 0-16,23 0 15,-44 0-15,43 0 16,-21 0-16,43 0 16,-43 0-16,64 0 15,-64 0-15,-1 0 16,23 0-16,-23 0 16,1 0-16,22 0 0,-44 0 15,0 0-15,1 0 16,42 0-16,-43 0 15,22 0-15,43 0 16,-65 0-16,22 0 16,0-21-16,0 21 15,-22 0-15,1 0 16,-1 0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47.4654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13T05:54:09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18504 5655 0,'43'0'219,"21"0"-219,43 0 16,-64-21-16,43-1 15,-22 22-15,64-21 0,22-22 16,22-21-16,42 0 15,-86 42-15,87 1 16,-66-1-16,44 1 16,64 21-16,-21 0 15,-65 0-15,0 21 0,-85 1 16,21-1-16,-43 1 16,1-1-16,-23-21 15,44 22-15,-43-22 16,21 0-16,0 0 15,1 0-15,-22 0 16,64 0-16,-65 0 16,1 0-16,22 0 15,-44 0-15,22 0 0,0 0 16,-22 0-16,0 0 16,1 0-1,-1 0 32</inkml:trace>
  <inkml:trace contextRef="#ctx0" brushRef="#br0" timeOffset="2470.31">9723 6812 0,'22'0'250,"-1"0"-250,22-21 0,-22-1 15,44 22-15,-23-21 16,1-1-16,64 1 15,-64 21-15,21 0 16,1 0-16,-1 0 16,43-21-16,-43 21 0,22-43 15,0 43-15,21-22 16,-43 22-16,43-21 16,-43 21-16,-21 0 15,43-22-15,-22 22 16,22 0-16,-22-21 15,0 21-15,0-21 0,1 21 16,63 0-16,-64-22 16,22 1-16,-22 21 15,43-22-15,-42 22 16,20 0-16,44-21 16,-22 21-16,43 0 15,-86 0-15,22 0 0,-22 0 16,43 0-16,-43 0 15,-21 0-15,64 21 16,-43 1-16,44-22 16,-66 0-16,87 21 15,-65 1-15,0-22 16,22 0-16,64 21 16,-107 0-16,64 1 0,-43-22 15,0 21-15,-42-21 16,42 22-16,-21-22 15,64 21-15,-64-21 16,42 22-16,23-22 16,20 21-16,-42 0 15,42 1-15,-64-1 0,44-21 16,-1 0-16,-86 0 16,65 0-16,-65 22 15,65-22-15,-43 21 16,21-21-16,0 0 15,43 0-15,22 0 16,-44 0-16,65 0 0,-85 0 16,42 0-16,-65-21 15,23-1-15,-22 22 16,-1 0-16,65 0 16,-64 0-16,0 0 15,64 0-15,-64 0 16,43-21-16,-43 21 15,21 0-15,0 0 0,-21 0 16,-22-22-16,1 22 16,42 0-16,-43 0 15,1 0-15,-1 0 16,1 0 0,-1 0-16,0 0 31,1 0 31</inkml:trace>
  <inkml:trace contextRef="#ctx0" brushRef="#br0" timeOffset="38112.68">12143 10625 0,'65'0'250,"-44"0"-235,65 0-15,-65 0 16,43 0-16,1 0 0,-23 0 16,1 0-16,0 0 15,0-22-15,-22 1 16,108 0-16,-108 21 16,22-22-16,21 1 15,-21 21-15,0-22 16,-22 22-16,44 0 0,-44 0 15,0 0-15,1 0 16,-1 0-16,1 0 16,-1 0-1,1 0-15,-1 0 47,-85-21 16,-22 21-48,43 0 1,-85 0-16,63 0 0,1 0 0,21 0 16,22 0-16,-22 0 15,0 0-15,0 0 16,-21 0-16,0 0 15,21 0-15,-21 21 16,42-21-16,-20 22 16,-1-22-16,0 21 0,0-21 15,22 0 1,-1 0 0,1 0-1,21 22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47.4654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13T05:49:38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13942 6855 0,'43'0'234,"-21"0"-218,63 0-16,-42 0 15,21 0-15,1 0 16,20-22-16,1 22 16,-22 0-16,43 0 15,-43 0-15,1-21 0,42 21 16,-64 0-16,21 0 15,-21 0-15,0 0 16,21 0-16,-21 0 16,-22 0-16,86 0 15,-85 0-15,20 0 16,-20 0-16,21 0 0,-22 0 16,0 0-16,1 0 15,-1 0-15,1 0 16,21 0-1,-22 0-15,0 0 16,1 0 0,-1 0-1,1 0-15,-1 0 16,0 0 62,1 0 16,-1 0 0,1 0-32</inkml:trace>
  <inkml:trace contextRef="#ctx0" brushRef="#br0" timeOffset="6143.7">7924 7755 0,'22'0'360,"20"0"-360,-20 0 15,42 0 1,-42 0-16,20 0 16,-20 0-16,21 0 15,-22 0-15,0 0 0,1 0 16,-1 0-16,1 0 15,21 0-15,-22 0 16,0 0-16,1 0 16,-1 0-16,22 0 15,0 0-15,-22 0 0,1 0 16,21 0-16,-1 0 16,-20 0-16,-1 0 15,22 0-15,0 0 16,-22 0-1,22 0-15,0 0 16,21 0-16,-21 0 16,-22 0-16,22 0 0,-21 0 15,-1 0 1,1 0 0,-1 0 30,-21 21 33</inkml:trace>
  <inkml:trace contextRef="#ctx0" brushRef="#br0" timeOffset="-145422.31">9552 11546 0</inkml:trace>
  <inkml:trace contextRef="#ctx0" brushRef="#br0" timeOffset="-141796.87">8417 11075 0,'150'0'219,"171"21"-219,-64 1 15,-86-22-15,-42 21 16,-44 22-16,-42-22 16,86 22-16,-108 0 15,22-43-15,21 21 16,1 1-16,-23-1 0,1 1 16,21 20-16,1-20 15,42-22-15,-22 0 16,-20 0-16,20 0 15,-20 0 1,-23 0-16,-20 0 0,-1 0 16,1-22-16,-1 22 31,22 0-31,-22 0 0,1 0 78</inkml:trace>
  <inkml:trace contextRef="#ctx0" brushRef="#br0" timeOffset="-138577.33">14306 11439 0,'86'21'188,"43"-21"-188,-44 0 16,22 0-16,43 22 15,86-22-15,-151 0 0,130 0 16,-65 21-16,-22-21 15,-42 0-15,-1 0 16,1 0-16,21 0 16,0 0-16,43 0 15,-43 0-15,-21 0 16,42 0-16,-42 0 16,-22 0-16,1 0 0,20 0 15,22 0-15,22 0 16,-22 0-16,-21 0 15,-1 0-15,44 0 16,21 0-16,-86 0 16,-21 0-16,128 0 0,-128 0 15,64 0-15,129-43 16,-172 22-16,-21 21 16,107-22-16,-65 22 15,-63 0-15,-1 0 16,22 0-16,-22 0 15,1 0-15,42 0 0,-21 0 16,0 0-16,21 0 16,-43 0-16,1 0 15,-1 0-15,22 0 16,-22 0-16,22 0 16,-21 0-1,-1 0-15,0 0 16,22 0-16,-21 0 15,-1 0-15,22 0 0,-22 0 16,1 0-16,-1 0 16,1 0-16,-1 0 15,0 0-15,22 0 16,-21 0-16,-1 0 16,22 0-16,0 0 15,-22 0-15,1 0 16,-1 0-16,0 0 15,22 0-15,-21 0 16,-1 0-16,22 0 16,-22 0-16,1 0 15,-1 0-15,1 0 16,-1 0-16,0 0 0,22 0 16,-21 0-16,-1 0 15,22 0-15,-22 0 16,22 0-1,-21 0-15,-1 0 16,0 0-16,22 0 0,-21 0 16,-1 0-16,22 0 15,-22 0-15,22 0 16,-21 0 0,-1 0-16,0 0 15,22 0-15,-21 0 16,-1 0-16,22 0 15,-22 0-15,22 0 16,-21 0-16,-1 0 16,0 0-16,22 0 15,-21 0-15,-1 0 16,22 0-16,-22 0 16,22 0-1,-21 0-15,-1 0 16,0 0-16,1 0 0,-1 0 15,1 0-15,-1 0 16,0 0-16,22 0 16,-21 0-16,-1 0 15,1 0-15,20 0 16,-20 0-16,-1 0 0,1 0 16,-1 0-16,0 0 15,22 0-15,-21 0 16,-1 0-16,1 0 15,20 0-15,-20 0 16,-1 0-16,1 0 16,-1 0-16,0 0 0,22 0 15,-21 0-15,-1 0 16,1 0-16,20 0 16,1 0-1,-21 0-15,-1 0 16,0 0-16,22 0 15,-21 0-15,-1 0 16,1 0-16,20 0 0,1 0 16,-21 0-1,-1 0-15,0 0 32,22 0-32,-21 0 0,-1 0 0,22 0 15,-22 0 1</inkml:trace>
  <inkml:trace contextRef="#ctx0" brushRef="#br0" timeOffset="-109203.08">13364 10411 0,'21'0'312,"1"0"-296,21 0-16,0 0 15,-1 0-15,-20-22 0,21 22 16,21 0-16,0 0 16,-21 0-16,21 0 15,-21 22-15,0-1 16,43 1-16,-22-22 16,-64 21-16,43 0 15,-22-21-15,0 0 16,22 0-16,-21 0 15,42 0 1,-43 0 0,1 0-1,-1 0 1,1 0 0,-1 0-1,0 0 32,-21-21-31,22 21 15</inkml:trace>
  <inkml:trace contextRef="#ctx0" brushRef="#br0" timeOffset="-105467.24">15249 10282 0,'21'22'281,"43"-22"-281,-21 0 16,21 0-16,-21 0 16,-21 0-16,42 21 0,-43-21 15,22 0-15,21 0 16,-42 21-16,-1 1 16,22-22-16,-21 0 15,20 0-15,-20 0 16,-1 0-16,1 0 15,-1 0-15,0 0 16,1 0-16,-1 0 16,1 0-16,-1 0 15,1 0 17,-1 0 30,0 0 985</inkml:trace>
  <inkml:trace contextRef="#ctx0" brushRef="#br0" timeOffset="-103575.75">13857 9297 0,'0'86'235,"0"-1"-235,0-42 0,0-22 15,0 22-15,0-21 16,0-1-16,0 1 16,0-1-1,0-64 79,0-85-94,0 42 16,0 22-16,0-1 0,0 44 15,0-22-15,0 22 16,0-1-16,0-21 15,0 22 1,0 0 0,0-1-1,21 22 1,-21-21-16,21 21 16,1-22-16,21 22 15,0 0-15,-22 0 16,0 0-1,-21 22 1,22-22 0,-1 21-16,-21 22 15,0 0-15,0-22 16,0 1-16,0-1 16,-21 1-16,21-1 31,-22 0-31,1 1 15,-22-22-15,43 21 16,-43 1-16,0-22 16,22 0-1,0 0 1,-1 0 0,1 0-1,-1 0 1</inkml:trace>
  <inkml:trace contextRef="#ctx0" brushRef="#br0" timeOffset="-101839.36">13771 8611 0,'0'22'235,"0"-1"-220,-21 1 1,21-1-16,0 0 0,0 1 16,-22-22 15,44-43 47,20-43-78,-20 44 16,42-66-16,-64 87 15,21-43-15,22-22 16,-21 86-16,-22-21 16,0-1-16,21 22 31,-21-21-31,0-1 47,22 22-32,-1 0 17,0 0-32,1 22 15,-1-1-15,1-21 16,-22 22-16,0-1 15,21 0 1,-21 1-16,21 21 16,1-22-16,-22 1 15,0-1-15,0 0 16,0 1-16,21-22 16,-21 21-16,22 1 15,-1-1-15,1 1 16,-22-1-16,21 22 15,0-22-15,-21 1 16,22-22-16,-22 21 16,0 0 15</inkml:trace>
  <inkml:trace contextRef="#ctx0" brushRef="#br0" timeOffset="-99838.73">15227 8783 0,'0'21'187,"22"108"-187,-22-22 16,0-43-16,0 22 16,0-65-16,0 1 15,0-1-15,0 0 16,0 1 0,0-1-16,0 1 31,0-44 47,0-63-78,0-1 16,0 43-16,0-43 15,0 65-15,0-43 16,0-1-16,0 23 15,0-1-15,0 21 0,0 1 16,0-1-16,0-20 16,0-1-16,0 21 15,0 1 1,21 21-16,-21-21 16,22 21 15,-22-22-31,21 22 15,0 0 17,1 0-32,-1 0 15,1 22 1,-22-1 0,0 0-16,21 1 15,-21 42-15,0-43 16,0 1-16,0-1 15,0 1-15,0-1 16,0 1 0,-21-22 15,-22 0-31,-21 0 16,21 0-16,21 0 15,-21 0-15,1 0 16</inkml:trace>
  <inkml:trace contextRef="#ctx0" brushRef="#br0" timeOffset="-97836.65">4690 4177 0,'65'0'187,"20"0"-171,-42 0-16,43 0 16,-43 0-16,21 0 0,64 22 15,-42-1-15,64 1 16,64-22-16,22 21 16,-44-21-16,23 21 15,-108-21-15,21 0 16,-64 0-16,22 0 0,-64 22 15,-1-22-15,22 0 16,-22 0 0,1 0-16,-1 0 47</inkml:trace>
  <inkml:trace contextRef="#ctx0" brushRef="#br0" timeOffset="-50107.71">13043 12081 0,'85'0'219,"44"0"-219,21 22 15,-107-22 1,128 21-16,-85-21 0,21 0 0,-64 0 15,42 22-15,-20-22 16,-23 0-16,65 0 16,-42 21-16,-22-21 15,85 0-15,1 0 16,-22 22-16,21-22 16,-64 21-16,43 0 0,-64-21 15,-21 22-15,-1-22 16,22 0-16,0 0 15,0 0-15,21 0 16,22 0-16,21 0 16,-22 0-16,44 0 15,-44 0-15,-20 0 0,-44 0 16,22 0-16,0 0 16,0 0-16,-1 0 15,1 21-15,43-21 16,0 0-16,42 0 15,1 0-15,-44 0 16,22 22-16,-21-22 0,21 0 16,-64 0-16,21 0 15,0 0-15,-42 0 16,-1 0-16,1 0 16,21 0-16,-22 0 31,0 0-31,1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C68B-7095-296E-E5F8-96B7E8D9C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178CD-2B41-1416-EFC3-DB3D208CB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D6712-04FF-16BD-78B6-CC9EE758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CFE6-4515-18A5-282D-1E39679B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7788A-489D-1A01-23EC-D906B734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98075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343D-360C-F18D-A7F7-1A13C874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8148A-BC97-7138-12EE-160739EB6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2C95B-36B7-05A8-1404-9CCBCFC7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3122-C322-1E35-C402-FC145E0A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D8D6F-795E-6835-D39C-0F457D80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90345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1425B-2FB1-8C56-54A7-0E34CBC1A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50C9-CD18-BC86-E5FE-59542EE4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BBEDB-E00E-63A1-A486-09DD486C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8A68-5B17-B4AA-7FE9-2D36573A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8B6B0-3C72-08F1-7A3A-5885F26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847270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39621" y="1446987"/>
            <a:ext cx="6144259" cy="836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402369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6B89-A24B-3224-77E0-A11A9516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008CE-996E-C76A-A5F0-F8A8F9ED8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4420-7D66-57CE-8A2A-5DAA9F3C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974B6-52E8-B90B-E04E-BF2D935B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07E1-741D-438D-B304-406D1414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89292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EFF2-3724-5038-602B-B24A81B1C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6CC54-A676-38D3-617C-D5161CCDC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488E0-29FC-92AA-A9A8-5E6F7776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B232-72C7-8D02-F81C-6DCB1E82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4138-E324-08B8-C6CB-8FB25751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2141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7B80-8E3D-31E5-0449-4C9C1BB0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644C-A36A-F4BD-0FB8-19DE26D77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CD97F-0825-2CBC-0406-A7DEC13AF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624B0-5687-C081-3084-B05A1C33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3BD72-88C6-B4E9-0E00-D9F4C222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43A97-5696-6E4B-083D-30BDB2A2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57021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A544-F824-6697-76BF-040A90C0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A111A-0A2B-A7BC-AF51-FF3A3247A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2F41-9118-502F-CC65-18BE9A806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F6FDA-710A-CC4A-EBD7-7D61B12C5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A740B-8A64-B125-226C-A64234DB5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0F48F-402F-88F0-B83C-5DB452F7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9FDBF-0F97-F37D-2FAB-1AC37E08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E4239-D000-2C6F-F1E9-A5AFCFA0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11304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3A38-6C8B-8125-A699-53A015D4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A744A-C0F0-5A03-851A-70859C40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03DC8-080F-D1F6-3063-BAE24828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5B1D4-930E-7025-B942-C1173596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786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1F3E5-6A8C-700D-3481-7AF3CF7C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4E7E3-C613-ADEE-2DF6-82D9B573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27CBB-6E4E-E343-3250-16414ECD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90464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8CA0-5798-13BC-F419-F7DA6560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E041-FEDD-9E79-5826-5D32E092D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9079A-0FFE-E654-E349-F2B8F5099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3899A-97AA-2714-DA07-66AFFACD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83D53-E945-C057-F9EA-741B6AB2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EBE27-53C5-ACF4-6B52-D76D26FC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1838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EA83-CABB-0505-9D65-700F6B45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B1B34-C95B-7255-628D-25916B4CF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3E580-6DC5-ECF5-250A-BC97395F0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3AC64-3C03-4B88-92F4-7DDB1628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519A8-F587-6D84-3677-A5DD483E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DEBEF-CAC0-2289-AD7A-D56E6122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0773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1B552-0A78-83B9-3579-34F68727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C917D-A354-DD4E-7E93-0D5D5B02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73464-0F3B-687D-DEF7-A3AF061E3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C0BF-A888-D382-75D2-341089713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3D4EA-D26F-909B-5664-FCAD0AAD0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89493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190"/>
              </a:lnSpc>
              <a:spcBef>
                <a:spcPts val="95"/>
              </a:spcBef>
            </a:pPr>
            <a:r>
              <a:rPr b="1" dirty="0">
                <a:solidFill>
                  <a:srgbClr val="353B5F"/>
                </a:solidFill>
                <a:latin typeface="Calibri"/>
                <a:cs typeface="Calibri"/>
              </a:rPr>
              <a:t>Distribution</a:t>
            </a:r>
            <a:r>
              <a:rPr b="1" spc="-70" dirty="0">
                <a:solidFill>
                  <a:srgbClr val="353B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353B5F"/>
                </a:solidFill>
                <a:latin typeface="Calibri"/>
                <a:cs typeface="Calibri"/>
              </a:rPr>
              <a:t>of</a:t>
            </a:r>
            <a:r>
              <a:rPr b="1" spc="-80" dirty="0">
                <a:solidFill>
                  <a:srgbClr val="353B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353B5F"/>
                </a:solidFill>
                <a:latin typeface="Calibri"/>
                <a:cs typeface="Calibri"/>
              </a:rPr>
              <a:t>Sample</a:t>
            </a:r>
            <a:r>
              <a:rPr b="1" spc="-70" dirty="0">
                <a:solidFill>
                  <a:srgbClr val="353B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353B5F"/>
                </a:solidFill>
                <a:latin typeface="Calibri"/>
                <a:cs typeface="Calibri"/>
              </a:rPr>
              <a:t>Mean,</a:t>
            </a:r>
            <a:r>
              <a:rPr b="1" spc="-65" dirty="0">
                <a:solidFill>
                  <a:srgbClr val="353B5F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353B5F"/>
                </a:solidFill>
                <a:latin typeface="Calibri"/>
                <a:cs typeface="Calibri"/>
              </a:rPr>
              <a:t>proportion,</a:t>
            </a:r>
          </a:p>
          <a:p>
            <a:pPr marL="262255" algn="ctr">
              <a:lnSpc>
                <a:spcPts val="3190"/>
              </a:lnSpc>
            </a:pPr>
            <a:r>
              <a:rPr b="1" dirty="0">
                <a:solidFill>
                  <a:srgbClr val="353B5F"/>
                </a:solidFill>
                <a:latin typeface="Calibri"/>
                <a:cs typeface="Calibri"/>
              </a:rPr>
              <a:t>and</a:t>
            </a:r>
            <a:r>
              <a:rPr b="1" spc="-40" dirty="0">
                <a:solidFill>
                  <a:srgbClr val="353B5F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353B5F"/>
                </a:solidFill>
                <a:latin typeface="Calibri"/>
                <a:cs typeface="Calibri"/>
              </a:rPr>
              <a:t>variance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446" y="385648"/>
            <a:ext cx="1245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2742438" y="3462553"/>
            <a:ext cx="4676775" cy="965200"/>
            <a:chOff x="2742438" y="3462553"/>
            <a:chExt cx="4676775" cy="965200"/>
          </a:xfrm>
        </p:grpSpPr>
        <p:sp>
          <p:nvSpPr>
            <p:cNvPr id="4" name="object 4"/>
            <p:cNvSpPr/>
            <p:nvPr/>
          </p:nvSpPr>
          <p:spPr>
            <a:xfrm>
              <a:off x="2742438" y="3462553"/>
              <a:ext cx="4676775" cy="965200"/>
            </a:xfrm>
            <a:custGeom>
              <a:avLst/>
              <a:gdLst/>
              <a:ahLst/>
              <a:cxnLst/>
              <a:rect l="l" t="t" r="r" b="b"/>
              <a:pathLst>
                <a:path w="4676775" h="965200">
                  <a:moveTo>
                    <a:pt x="4676648" y="0"/>
                  </a:moveTo>
                  <a:lnTo>
                    <a:pt x="0" y="0"/>
                  </a:lnTo>
                  <a:lnTo>
                    <a:pt x="0" y="965009"/>
                  </a:lnTo>
                  <a:lnTo>
                    <a:pt x="4676648" y="965009"/>
                  </a:lnTo>
                  <a:lnTo>
                    <a:pt x="467664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65827" y="3778512"/>
              <a:ext cx="2393315" cy="0"/>
            </a:xfrm>
            <a:custGeom>
              <a:avLst/>
              <a:gdLst/>
              <a:ahLst/>
              <a:cxnLst/>
              <a:rect l="l" t="t" r="r" b="b"/>
              <a:pathLst>
                <a:path w="2393315">
                  <a:moveTo>
                    <a:pt x="0" y="0"/>
                  </a:moveTo>
                  <a:lnTo>
                    <a:pt x="876325" y="0"/>
                  </a:lnTo>
                </a:path>
                <a:path w="2393315">
                  <a:moveTo>
                    <a:pt x="1516963" y="0"/>
                  </a:moveTo>
                  <a:lnTo>
                    <a:pt x="2393289" y="0"/>
                  </a:lnTo>
                </a:path>
              </a:pathLst>
            </a:custGeom>
            <a:ln w="9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289527" y="3799591"/>
            <a:ext cx="1066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750" spc="10" dirty="0">
                <a:latin typeface="Symbol"/>
                <a:cs typeface="Symbol"/>
              </a:rPr>
              <a:t>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3500" y="3773019"/>
            <a:ext cx="273050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738630" algn="l"/>
              </a:tabLst>
            </a:pPr>
            <a:r>
              <a:rPr sz="2625" spc="89" baseline="39682" dirty="0">
                <a:latin typeface="Symbol"/>
                <a:cs typeface="Symbol"/>
              </a:rPr>
              <a:t></a:t>
            </a:r>
            <a:r>
              <a:rPr sz="2625" spc="405" baseline="39682" dirty="0">
                <a:latin typeface="Times New Roman"/>
                <a:cs typeface="Times New Roman"/>
              </a:rPr>
              <a:t> </a:t>
            </a:r>
            <a:r>
              <a:rPr sz="1750" spc="75" dirty="0">
                <a:latin typeface="Microsoft Sans Serif"/>
                <a:cs typeface="Microsoft Sans Serif"/>
              </a:rPr>
              <a:t>.03464</a:t>
            </a:r>
            <a:r>
              <a:rPr sz="1750" dirty="0">
                <a:latin typeface="Microsoft Sans Serif"/>
                <a:cs typeface="Microsoft Sans Serif"/>
              </a:rPr>
              <a:t>	</a:t>
            </a:r>
            <a:r>
              <a:rPr sz="1750" spc="85" dirty="0">
                <a:latin typeface="Microsoft Sans Serif"/>
                <a:cs typeface="Microsoft Sans Serif"/>
              </a:rPr>
              <a:t>.03464</a:t>
            </a:r>
            <a:r>
              <a:rPr sz="1750" spc="290" dirty="0">
                <a:latin typeface="Microsoft Sans Serif"/>
                <a:cs typeface="Microsoft Sans Serif"/>
              </a:rPr>
              <a:t> </a:t>
            </a:r>
            <a:r>
              <a:rPr sz="2625" spc="15" baseline="39682" dirty="0">
                <a:latin typeface="Symbol"/>
                <a:cs typeface="Symbol"/>
              </a:rPr>
              <a:t></a:t>
            </a:r>
            <a:endParaRPr sz="2625" baseline="39682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1330" y="3767464"/>
            <a:ext cx="1744345" cy="6254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360"/>
              </a:spcBef>
            </a:pPr>
            <a:r>
              <a:rPr sz="1750" spc="10" dirty="0">
                <a:latin typeface="Symbol"/>
                <a:cs typeface="Symbol"/>
              </a:rPr>
              <a:t></a:t>
            </a:r>
            <a:endParaRPr sz="17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r>
              <a:rPr sz="1750" spc="85" dirty="0">
                <a:latin typeface="Symbol"/>
                <a:cs typeface="Symbol"/>
              </a:rPr>
              <a:t>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spc="85" dirty="0">
                <a:latin typeface="Microsoft Sans Serif"/>
                <a:cs typeface="Microsoft Sans Serif"/>
              </a:rPr>
              <a:t>P(0</a:t>
            </a:r>
            <a:r>
              <a:rPr sz="1750" spc="-110" dirty="0">
                <a:latin typeface="Microsoft Sans Serif"/>
                <a:cs typeface="Microsoft Sans Serif"/>
              </a:rPr>
              <a:t> </a:t>
            </a:r>
            <a:r>
              <a:rPr sz="1750" spc="85" dirty="0">
                <a:latin typeface="Symbol"/>
                <a:cs typeface="Symbol"/>
              </a:rPr>
              <a:t>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85" dirty="0">
                <a:latin typeface="Microsoft Sans Serif"/>
                <a:cs typeface="Microsoft Sans Serif"/>
              </a:rPr>
              <a:t>Z</a:t>
            </a:r>
            <a:r>
              <a:rPr sz="1750" spc="-60" dirty="0">
                <a:latin typeface="Microsoft Sans Serif"/>
                <a:cs typeface="Microsoft Sans Serif"/>
              </a:rPr>
              <a:t> </a:t>
            </a:r>
            <a:r>
              <a:rPr sz="1750" spc="85" dirty="0">
                <a:latin typeface="Symbol"/>
                <a:cs typeface="Symbol"/>
              </a:rPr>
              <a:t></a:t>
            </a:r>
            <a:r>
              <a:rPr sz="1750" spc="-190" dirty="0">
                <a:latin typeface="Times New Roman"/>
                <a:cs typeface="Times New Roman"/>
              </a:rPr>
              <a:t> </a:t>
            </a:r>
            <a:r>
              <a:rPr sz="1750" spc="55" dirty="0">
                <a:latin typeface="Microsoft Sans Serif"/>
                <a:cs typeface="Microsoft Sans Serif"/>
              </a:rPr>
              <a:t>1.44)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8295" y="3598456"/>
            <a:ext cx="468312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750" spc="75" dirty="0">
                <a:latin typeface="Microsoft Sans Serif"/>
                <a:cs typeface="Microsoft Sans Serif"/>
              </a:rPr>
              <a:t>P(.40</a:t>
            </a:r>
            <a:r>
              <a:rPr sz="1750" spc="-95" dirty="0">
                <a:latin typeface="Microsoft Sans Serif"/>
                <a:cs typeface="Microsoft Sans Serif"/>
              </a:rPr>
              <a:t> </a:t>
            </a:r>
            <a:r>
              <a:rPr sz="1750" spc="85" dirty="0">
                <a:latin typeface="Symbol"/>
                <a:cs typeface="Symbol"/>
              </a:rPr>
              <a:t></a:t>
            </a:r>
            <a:r>
              <a:rPr sz="1750" spc="-90" dirty="0">
                <a:latin typeface="Times New Roman"/>
                <a:cs typeface="Times New Roman"/>
              </a:rPr>
              <a:t> </a:t>
            </a:r>
            <a:r>
              <a:rPr sz="1750" spc="-740" dirty="0">
                <a:latin typeface="Microsoft Sans Serif"/>
                <a:cs typeface="Microsoft Sans Serif"/>
              </a:rPr>
              <a:t>p</a:t>
            </a:r>
            <a:r>
              <a:rPr sz="2625" spc="44" baseline="7936" dirty="0">
                <a:latin typeface="Times New Roman"/>
                <a:cs typeface="Times New Roman"/>
              </a:rPr>
              <a:t>ˆ</a:t>
            </a:r>
            <a:r>
              <a:rPr sz="2625" spc="232" baseline="7936" dirty="0">
                <a:latin typeface="Times New Roman"/>
                <a:cs typeface="Times New Roman"/>
              </a:rPr>
              <a:t> </a:t>
            </a:r>
            <a:r>
              <a:rPr sz="1750" spc="85" dirty="0">
                <a:latin typeface="Symbol"/>
                <a:cs typeface="Symbol"/>
              </a:rPr>
              <a:t></a:t>
            </a:r>
            <a:r>
              <a:rPr sz="1750" spc="-150" dirty="0">
                <a:latin typeface="Times New Roman"/>
                <a:cs typeface="Times New Roman"/>
              </a:rPr>
              <a:t> </a:t>
            </a:r>
            <a:r>
              <a:rPr sz="1750" spc="65" dirty="0">
                <a:latin typeface="Microsoft Sans Serif"/>
                <a:cs typeface="Microsoft Sans Serif"/>
              </a:rPr>
              <a:t>.45)</a:t>
            </a:r>
            <a:r>
              <a:rPr sz="1750" spc="-105" dirty="0">
                <a:latin typeface="Microsoft Sans Serif"/>
                <a:cs typeface="Microsoft Sans Serif"/>
              </a:rPr>
              <a:t> </a:t>
            </a:r>
            <a:r>
              <a:rPr sz="1750" spc="85" dirty="0">
                <a:latin typeface="Symbol"/>
                <a:cs typeface="Symbol"/>
              </a:rPr>
              <a:t></a:t>
            </a:r>
            <a:r>
              <a:rPr sz="1750" spc="30" dirty="0">
                <a:latin typeface="Times New Roman"/>
                <a:cs typeface="Times New Roman"/>
              </a:rPr>
              <a:t> </a:t>
            </a:r>
            <a:r>
              <a:rPr sz="1750" spc="110" dirty="0">
                <a:latin typeface="Microsoft Sans Serif"/>
                <a:cs typeface="Microsoft Sans Serif"/>
              </a:rPr>
              <a:t>P</a:t>
            </a:r>
            <a:r>
              <a:rPr sz="2625" spc="165" baseline="31746" dirty="0">
                <a:latin typeface="Symbol"/>
                <a:cs typeface="Symbol"/>
              </a:rPr>
              <a:t></a:t>
            </a:r>
            <a:r>
              <a:rPr sz="2625" spc="165" baseline="34920" dirty="0">
                <a:latin typeface="Microsoft Sans Serif"/>
                <a:cs typeface="Microsoft Sans Serif"/>
              </a:rPr>
              <a:t>.40</a:t>
            </a:r>
            <a:r>
              <a:rPr sz="2625" spc="-232" baseline="34920" dirty="0">
                <a:latin typeface="Microsoft Sans Serif"/>
                <a:cs typeface="Microsoft Sans Serif"/>
              </a:rPr>
              <a:t> </a:t>
            </a:r>
            <a:r>
              <a:rPr sz="2625" spc="165" baseline="34920" dirty="0">
                <a:latin typeface="Symbol"/>
                <a:cs typeface="Symbol"/>
              </a:rPr>
              <a:t></a:t>
            </a:r>
            <a:r>
              <a:rPr sz="2625" spc="165" baseline="34920" dirty="0">
                <a:latin typeface="Microsoft Sans Serif"/>
                <a:cs typeface="Microsoft Sans Serif"/>
              </a:rPr>
              <a:t>.40</a:t>
            </a:r>
            <a:r>
              <a:rPr sz="2625" spc="142" baseline="34920" dirty="0">
                <a:latin typeface="Microsoft Sans Serif"/>
                <a:cs typeface="Microsoft Sans Serif"/>
              </a:rPr>
              <a:t> </a:t>
            </a:r>
            <a:r>
              <a:rPr sz="1750" spc="85" dirty="0">
                <a:latin typeface="Symbol"/>
                <a:cs typeface="Symbol"/>
              </a:rPr>
              <a:t>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85" dirty="0">
                <a:latin typeface="Microsoft Sans Serif"/>
                <a:cs typeface="Microsoft Sans Serif"/>
              </a:rPr>
              <a:t>Z</a:t>
            </a:r>
            <a:r>
              <a:rPr sz="1750" spc="-65" dirty="0">
                <a:latin typeface="Microsoft Sans Serif"/>
                <a:cs typeface="Microsoft Sans Serif"/>
              </a:rPr>
              <a:t> </a:t>
            </a:r>
            <a:r>
              <a:rPr sz="1750" spc="85" dirty="0">
                <a:latin typeface="Symbol"/>
                <a:cs typeface="Symbol"/>
              </a:rPr>
              <a:t>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2625" spc="97" baseline="34920" dirty="0">
                <a:latin typeface="Microsoft Sans Serif"/>
                <a:cs typeface="Microsoft Sans Serif"/>
              </a:rPr>
              <a:t>.45</a:t>
            </a:r>
            <a:r>
              <a:rPr sz="2625" spc="-232" baseline="34920" dirty="0">
                <a:latin typeface="Microsoft Sans Serif"/>
                <a:cs typeface="Microsoft Sans Serif"/>
              </a:rPr>
              <a:t> </a:t>
            </a:r>
            <a:r>
              <a:rPr sz="2625" spc="165" baseline="34920" dirty="0">
                <a:latin typeface="Symbol"/>
                <a:cs typeface="Symbol"/>
              </a:rPr>
              <a:t></a:t>
            </a:r>
            <a:r>
              <a:rPr sz="2625" spc="165" baseline="34920" dirty="0">
                <a:latin typeface="Microsoft Sans Serif"/>
                <a:cs typeface="Microsoft Sans Serif"/>
              </a:rPr>
              <a:t>.40</a:t>
            </a:r>
            <a:r>
              <a:rPr sz="2625" spc="-209" baseline="34920" dirty="0">
                <a:latin typeface="Microsoft Sans Serif"/>
                <a:cs typeface="Microsoft Sans Serif"/>
              </a:rPr>
              <a:t> </a:t>
            </a:r>
            <a:r>
              <a:rPr sz="2625" spc="15" baseline="31746" dirty="0">
                <a:latin typeface="Symbol"/>
                <a:cs typeface="Symbol"/>
              </a:rPr>
              <a:t></a:t>
            </a:r>
            <a:endParaRPr sz="2625" baseline="31746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37739" y="3457790"/>
            <a:ext cx="4686300" cy="974725"/>
          </a:xfrm>
          <a:custGeom>
            <a:avLst/>
            <a:gdLst/>
            <a:ahLst/>
            <a:cxnLst/>
            <a:rect l="l" t="t" r="r" b="b"/>
            <a:pathLst>
              <a:path w="4686300" h="974725">
                <a:moveTo>
                  <a:pt x="0" y="974534"/>
                </a:moveTo>
                <a:lnTo>
                  <a:pt x="4686172" y="974534"/>
                </a:lnTo>
                <a:lnTo>
                  <a:pt x="4686172" y="0"/>
                </a:lnTo>
                <a:lnTo>
                  <a:pt x="0" y="0"/>
                </a:lnTo>
                <a:lnTo>
                  <a:pt x="0" y="9745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855976" y="2103437"/>
            <a:ext cx="3895725" cy="748030"/>
            <a:chOff x="2855976" y="2103437"/>
            <a:chExt cx="3895725" cy="748030"/>
          </a:xfrm>
        </p:grpSpPr>
        <p:sp>
          <p:nvSpPr>
            <p:cNvPr id="12" name="object 12"/>
            <p:cNvSpPr/>
            <p:nvPr/>
          </p:nvSpPr>
          <p:spPr>
            <a:xfrm>
              <a:off x="2855976" y="2103437"/>
              <a:ext cx="3895725" cy="748030"/>
            </a:xfrm>
            <a:custGeom>
              <a:avLst/>
              <a:gdLst/>
              <a:ahLst/>
              <a:cxnLst/>
              <a:rect l="l" t="t" r="r" b="b"/>
              <a:pathLst>
                <a:path w="3895725" h="748030">
                  <a:moveTo>
                    <a:pt x="3895725" y="0"/>
                  </a:moveTo>
                  <a:lnTo>
                    <a:pt x="0" y="0"/>
                  </a:lnTo>
                  <a:lnTo>
                    <a:pt x="0" y="747712"/>
                  </a:lnTo>
                  <a:lnTo>
                    <a:pt x="3895725" y="747712"/>
                  </a:lnTo>
                  <a:lnTo>
                    <a:pt x="389572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13775" y="2510259"/>
              <a:ext cx="983615" cy="60960"/>
            </a:xfrm>
            <a:custGeom>
              <a:avLst/>
              <a:gdLst/>
              <a:ahLst/>
              <a:cxnLst/>
              <a:rect l="l" t="t" r="r" b="b"/>
              <a:pathLst>
                <a:path w="983614" h="60960">
                  <a:moveTo>
                    <a:pt x="167837" y="0"/>
                  </a:moveTo>
                  <a:lnTo>
                    <a:pt x="983428" y="0"/>
                  </a:lnTo>
                </a:path>
                <a:path w="983614" h="60960">
                  <a:moveTo>
                    <a:pt x="0" y="60367"/>
                  </a:moveTo>
                  <a:lnTo>
                    <a:pt x="32840" y="41595"/>
                  </a:lnTo>
                </a:path>
              </a:pathLst>
            </a:custGeom>
            <a:ln w="10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6616" y="2557440"/>
              <a:ext cx="47625" cy="229235"/>
            </a:xfrm>
            <a:custGeom>
              <a:avLst/>
              <a:gdLst/>
              <a:ahLst/>
              <a:cxnLst/>
              <a:rect l="l" t="t" r="r" b="b"/>
              <a:pathLst>
                <a:path w="47625" h="229235">
                  <a:moveTo>
                    <a:pt x="0" y="0"/>
                  </a:moveTo>
                  <a:lnTo>
                    <a:pt x="47230" y="228779"/>
                  </a:lnTo>
                </a:path>
              </a:pathLst>
            </a:custGeom>
            <a:ln w="210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98969" y="2167857"/>
              <a:ext cx="2243455" cy="618490"/>
            </a:xfrm>
            <a:custGeom>
              <a:avLst/>
              <a:gdLst/>
              <a:ahLst/>
              <a:cxnLst/>
              <a:rect l="l" t="t" r="r" b="b"/>
              <a:pathLst>
                <a:path w="2243454" h="618489">
                  <a:moveTo>
                    <a:pt x="0" y="618363"/>
                  </a:moveTo>
                  <a:lnTo>
                    <a:pt x="62620" y="0"/>
                  </a:lnTo>
                </a:path>
                <a:path w="2243454" h="618489">
                  <a:moveTo>
                    <a:pt x="62620" y="0"/>
                  </a:moveTo>
                  <a:lnTo>
                    <a:pt x="919788" y="0"/>
                  </a:lnTo>
                </a:path>
                <a:path w="2243454" h="618489">
                  <a:moveTo>
                    <a:pt x="1363251" y="342402"/>
                  </a:moveTo>
                  <a:lnTo>
                    <a:pt x="2243014" y="342402"/>
                  </a:lnTo>
                </a:path>
                <a:path w="2243454" h="618489">
                  <a:moveTo>
                    <a:pt x="1195924" y="405814"/>
                  </a:moveTo>
                  <a:lnTo>
                    <a:pt x="1228786" y="387042"/>
                  </a:lnTo>
                </a:path>
              </a:pathLst>
            </a:custGeom>
            <a:ln w="10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27755" y="2559980"/>
              <a:ext cx="46990" cy="230504"/>
            </a:xfrm>
            <a:custGeom>
              <a:avLst/>
              <a:gdLst/>
              <a:ahLst/>
              <a:cxnLst/>
              <a:rect l="l" t="t" r="r" b="b"/>
              <a:pathLst>
                <a:path w="46989" h="230505">
                  <a:moveTo>
                    <a:pt x="0" y="0"/>
                  </a:moveTo>
                  <a:lnTo>
                    <a:pt x="46699" y="230295"/>
                  </a:lnTo>
                </a:path>
              </a:pathLst>
            </a:custGeom>
            <a:ln w="210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80109" y="2167857"/>
              <a:ext cx="983615" cy="622935"/>
            </a:xfrm>
            <a:custGeom>
              <a:avLst/>
              <a:gdLst/>
              <a:ahLst/>
              <a:cxnLst/>
              <a:rect l="l" t="t" r="r" b="b"/>
              <a:pathLst>
                <a:path w="983614" h="622935">
                  <a:moveTo>
                    <a:pt x="0" y="622419"/>
                  </a:moveTo>
                  <a:lnTo>
                    <a:pt x="62088" y="0"/>
                  </a:lnTo>
                </a:path>
                <a:path w="983614" h="622935">
                  <a:moveTo>
                    <a:pt x="62088" y="0"/>
                  </a:moveTo>
                  <a:lnTo>
                    <a:pt x="983343" y="0"/>
                  </a:lnTo>
                </a:path>
              </a:pathLst>
            </a:custGeom>
            <a:ln w="10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3704" y="2476341"/>
            <a:ext cx="7620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50" spc="-215" dirty="0">
                <a:latin typeface="Times New Roman"/>
                <a:cs typeface="Times New Roman"/>
              </a:rPr>
              <a:t>p</a:t>
            </a:r>
            <a:r>
              <a:rPr sz="1725" spc="-322" baseline="4830" dirty="0">
                <a:latin typeface="Times New Roman"/>
                <a:cs typeface="Times New Roman"/>
              </a:rPr>
              <a:t>ˆ</a:t>
            </a:r>
            <a:endParaRPr sz="1725" baseline="483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3153" y="2088895"/>
            <a:ext cx="3174365" cy="751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885" marR="30480" indent="-325120">
              <a:lnSpc>
                <a:spcPct val="119000"/>
              </a:lnSpc>
              <a:spcBef>
                <a:spcPts val="95"/>
              </a:spcBef>
              <a:tabLst>
                <a:tab pos="1290320" algn="l"/>
                <a:tab pos="1541145" algn="l"/>
              </a:tabLst>
            </a:pPr>
            <a:r>
              <a:rPr sz="2000" dirty="0">
                <a:latin typeface="Times New Roman"/>
                <a:cs typeface="Times New Roman"/>
              </a:rPr>
              <a:t>P(1</a:t>
            </a:r>
            <a:r>
              <a:rPr sz="2000" dirty="0">
                <a:latin typeface="Symbol"/>
                <a:cs typeface="Symbol"/>
              </a:rPr>
              <a:t>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P)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3000" spc="-75" baseline="-34722" dirty="0">
                <a:latin typeface="Symbol"/>
                <a:cs typeface="Symbol"/>
              </a:rPr>
              <a:t></a:t>
            </a:r>
            <a:r>
              <a:rPr sz="3000" baseline="-34722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.4(1</a:t>
            </a:r>
            <a:r>
              <a:rPr sz="2000" dirty="0">
                <a:latin typeface="Symbol"/>
                <a:cs typeface="Symbol"/>
              </a:rPr>
              <a:t></a:t>
            </a:r>
            <a:r>
              <a:rPr sz="2000" dirty="0">
                <a:latin typeface="Times New Roman"/>
                <a:cs typeface="Times New Roman"/>
              </a:rPr>
              <a:t>.4)</a:t>
            </a:r>
            <a:r>
              <a:rPr sz="2000" spc="25" dirty="0">
                <a:latin typeface="Times New Roman"/>
                <a:cs typeface="Times New Roman"/>
              </a:rPr>
              <a:t>  </a:t>
            </a:r>
            <a:r>
              <a:rPr sz="3000" baseline="-34722" dirty="0">
                <a:latin typeface="Symbol"/>
                <a:cs typeface="Symbol"/>
              </a:rPr>
              <a:t></a:t>
            </a:r>
            <a:r>
              <a:rPr sz="3000" spc="-112" baseline="-34722" dirty="0">
                <a:latin typeface="Times New Roman"/>
                <a:cs typeface="Times New Roman"/>
              </a:rPr>
              <a:t> </a:t>
            </a:r>
            <a:r>
              <a:rPr sz="3000" spc="-15" baseline="-34722" dirty="0">
                <a:latin typeface="Times New Roman"/>
                <a:cs typeface="Times New Roman"/>
              </a:rPr>
              <a:t>.03464 </a:t>
            </a:r>
            <a:r>
              <a:rPr sz="2000" spc="-5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		</a:t>
            </a:r>
            <a:r>
              <a:rPr sz="2000" spc="-25" dirty="0">
                <a:latin typeface="Times New Roman"/>
                <a:cs typeface="Times New Roman"/>
              </a:rPr>
              <a:t>200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90239" y="2304909"/>
            <a:ext cx="47117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14960" algn="l"/>
              </a:tabLst>
            </a:pPr>
            <a:r>
              <a:rPr sz="2000" spc="-50" dirty="0">
                <a:latin typeface="Times New Roman"/>
                <a:cs typeface="Times New Roman"/>
              </a:rPr>
              <a:t>σ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51150" y="2098611"/>
            <a:ext cx="3905250" cy="757555"/>
          </a:xfrm>
          <a:custGeom>
            <a:avLst/>
            <a:gdLst/>
            <a:ahLst/>
            <a:cxnLst/>
            <a:rect l="l" t="t" r="r" b="b"/>
            <a:pathLst>
              <a:path w="3905250" h="757555">
                <a:moveTo>
                  <a:pt x="0" y="757237"/>
                </a:moveTo>
                <a:lnTo>
                  <a:pt x="3905250" y="757237"/>
                </a:lnTo>
                <a:lnTo>
                  <a:pt x="3905250" y="0"/>
                </a:lnTo>
                <a:lnTo>
                  <a:pt x="0" y="0"/>
                </a:lnTo>
                <a:lnTo>
                  <a:pt x="0" y="7572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9371" y="3429127"/>
            <a:ext cx="111061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Convert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standard normal: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24151" y="2445114"/>
            <a:ext cx="14414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180" dirty="0">
                <a:solidFill>
                  <a:srgbClr val="1C1C1C"/>
                </a:solidFill>
                <a:latin typeface="Microsoft Sans Serif"/>
                <a:cs typeface="Microsoft Sans Serif"/>
              </a:rPr>
              <a:t>p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0171" y="2255490"/>
            <a:ext cx="101282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Calibri"/>
                <a:cs typeface="Calibri"/>
              </a:rPr>
              <a:t>Find: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100" spc="550" dirty="0">
                <a:solidFill>
                  <a:srgbClr val="1C1C1C"/>
                </a:solidFill>
                <a:latin typeface="Microsoft Sans Serif"/>
                <a:cs typeface="Microsoft Sans Serif"/>
              </a:rPr>
              <a:t>σ</a:t>
            </a:r>
            <a:r>
              <a:rPr sz="2100" spc="-245" dirty="0">
                <a:solidFill>
                  <a:srgbClr val="1C1C1C"/>
                </a:solidFill>
                <a:latin typeface="Microsoft Sans Serif"/>
                <a:cs typeface="Microsoft Sans Serif"/>
              </a:rPr>
              <a:t> </a:t>
            </a:r>
            <a:r>
              <a:rPr sz="1875" spc="135" baseline="-20000" dirty="0">
                <a:solidFill>
                  <a:srgbClr val="1C1C1C"/>
                </a:solidFill>
                <a:latin typeface="Times New Roman"/>
                <a:cs typeface="Times New Roman"/>
              </a:rPr>
              <a:t>ˆ</a:t>
            </a:r>
            <a:endParaRPr sz="1875" baseline="-20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33209" y="532587"/>
            <a:ext cx="1300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solidFill>
                  <a:srgbClr val="000099"/>
                </a:solidFill>
                <a:latin typeface="Arial"/>
                <a:cs typeface="Arial"/>
              </a:rPr>
              <a:t>(continued)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3240" y="935007"/>
            <a:ext cx="4655820" cy="9194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913765" indent="-888365">
              <a:lnSpc>
                <a:spcPct val="100000"/>
              </a:lnSpc>
              <a:spcBef>
                <a:spcPts val="740"/>
              </a:spcBef>
              <a:buFont typeface="Microsoft Sans Serif"/>
              <a:buChar char="•"/>
              <a:tabLst>
                <a:tab pos="913765" algn="l"/>
                <a:tab pos="1221105" algn="l"/>
                <a:tab pos="2044700" algn="l"/>
                <a:tab pos="2659380" algn="l"/>
              </a:tabLst>
            </a:pPr>
            <a:r>
              <a:rPr sz="2400" b="1" spc="-25" dirty="0">
                <a:solidFill>
                  <a:srgbClr val="800080"/>
                </a:solidFill>
                <a:latin typeface="Calibri"/>
                <a:cs typeface="Calibri"/>
              </a:rPr>
              <a:t>if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	P</a:t>
            </a:r>
            <a:r>
              <a:rPr sz="2400" b="1" spc="-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800080"/>
                </a:solidFill>
                <a:latin typeface="Calibri"/>
                <a:cs typeface="Calibri"/>
              </a:rPr>
              <a:t>.4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	</a:t>
            </a:r>
            <a:r>
              <a:rPr sz="2400" b="1" spc="-25" dirty="0">
                <a:solidFill>
                  <a:srgbClr val="800080"/>
                </a:solidFill>
                <a:latin typeface="Calibri"/>
                <a:cs typeface="Calibri"/>
              </a:rPr>
              <a:t>and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	n</a:t>
            </a:r>
            <a:r>
              <a:rPr sz="2400" b="1" spc="-3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2400" b="1" spc="-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200,</a:t>
            </a:r>
            <a:r>
              <a:rPr sz="2400" b="1" spc="-2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what</a:t>
            </a:r>
            <a:r>
              <a:rPr sz="2400" b="1" spc="-25" dirty="0">
                <a:solidFill>
                  <a:srgbClr val="800080"/>
                </a:solidFill>
                <a:latin typeface="Calibri"/>
                <a:cs typeface="Calibri"/>
              </a:rPr>
              <a:t> is</a:t>
            </a:r>
            <a:endParaRPr sz="2400">
              <a:latin typeface="Calibri"/>
              <a:cs typeface="Calibri"/>
            </a:endParaRPr>
          </a:p>
          <a:p>
            <a:pPr marL="2195195">
              <a:lnSpc>
                <a:spcPct val="100000"/>
              </a:lnSpc>
              <a:spcBef>
                <a:spcPts val="640"/>
              </a:spcBef>
            </a:pPr>
            <a:r>
              <a:rPr sz="3600" b="1" baseline="1157" dirty="0">
                <a:solidFill>
                  <a:srgbClr val="800080"/>
                </a:solidFill>
                <a:latin typeface="Calibri"/>
                <a:cs typeface="Calibri"/>
              </a:rPr>
              <a:t>P(.40</a:t>
            </a:r>
            <a:r>
              <a:rPr sz="3600" b="1" spc="-30" baseline="1157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600" b="1" baseline="1157" dirty="0">
                <a:solidFill>
                  <a:srgbClr val="800080"/>
                </a:solidFill>
                <a:latin typeface="Calibri"/>
                <a:cs typeface="Calibri"/>
              </a:rPr>
              <a:t>≤</a:t>
            </a:r>
            <a:r>
              <a:rPr sz="3600" b="1" spc="254" baseline="1157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300" spc="-969" dirty="0">
                <a:solidFill>
                  <a:srgbClr val="3333CC"/>
                </a:solidFill>
                <a:latin typeface="Microsoft Sans Serif"/>
                <a:cs typeface="Microsoft Sans Serif"/>
              </a:rPr>
              <a:t>p</a:t>
            </a:r>
            <a:r>
              <a:rPr sz="3450" spc="97" baseline="7246" dirty="0">
                <a:solidFill>
                  <a:srgbClr val="3333CC"/>
                </a:solidFill>
                <a:latin typeface="Times New Roman"/>
                <a:cs typeface="Times New Roman"/>
              </a:rPr>
              <a:t>ˆ</a:t>
            </a:r>
            <a:r>
              <a:rPr sz="3450" spc="352" baseline="7246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600" b="1" baseline="1157" dirty="0">
                <a:solidFill>
                  <a:srgbClr val="800080"/>
                </a:solidFill>
                <a:latin typeface="Calibri"/>
                <a:cs typeface="Calibri"/>
              </a:rPr>
              <a:t>≤</a:t>
            </a:r>
            <a:r>
              <a:rPr sz="3600" b="1" spc="-22" baseline="1157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600" b="1" baseline="1157" dirty="0">
                <a:solidFill>
                  <a:srgbClr val="800080"/>
                </a:solidFill>
                <a:latin typeface="Calibri"/>
                <a:cs typeface="Calibri"/>
              </a:rPr>
              <a:t>.45)</a:t>
            </a:r>
            <a:r>
              <a:rPr sz="3600" b="1" spc="-15" baseline="1157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600" b="1" spc="-75" baseline="1157" dirty="0">
                <a:solidFill>
                  <a:srgbClr val="800080"/>
                </a:solidFill>
                <a:latin typeface="Calibri"/>
                <a:cs typeface="Calibri"/>
              </a:rPr>
              <a:t>?</a:t>
            </a:r>
            <a:endParaRPr sz="3600" baseline="1157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A7A798B-C8B2-BBAD-9450-65817858D21A}"/>
                  </a:ext>
                </a:extLst>
              </p14:cNvPr>
              <p14:cNvContentPartPr/>
              <p14:nvPr/>
            </p14:nvContentPartPr>
            <p14:xfrm>
              <a:off x="1688400" y="1503720"/>
              <a:ext cx="6368760" cy="2923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A7A798B-C8B2-BBAD-9450-65817858D2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9040" y="1494360"/>
                <a:ext cx="6387480" cy="294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446" y="385648"/>
            <a:ext cx="1245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929629" y="688594"/>
            <a:ext cx="1299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solidFill>
                  <a:srgbClr val="000099"/>
                </a:solidFill>
                <a:latin typeface="Arial"/>
                <a:cs typeface="Arial"/>
              </a:rPr>
              <a:t>(continued)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267" y="1281125"/>
            <a:ext cx="5982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45440" algn="l"/>
                <a:tab pos="1166495" algn="l"/>
                <a:tab pos="1782445" algn="l"/>
              </a:tabLst>
            </a:pPr>
            <a:r>
              <a:rPr sz="2400" b="1" spc="-25" dirty="0">
                <a:solidFill>
                  <a:srgbClr val="800080"/>
                </a:solidFill>
                <a:latin typeface="Calibri"/>
                <a:cs typeface="Calibri"/>
              </a:rPr>
              <a:t>if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	P</a:t>
            </a:r>
            <a:r>
              <a:rPr sz="2400" b="1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2400" b="1" spc="-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800080"/>
                </a:solidFill>
                <a:latin typeface="Calibri"/>
                <a:cs typeface="Calibri"/>
              </a:rPr>
              <a:t>.4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	</a:t>
            </a:r>
            <a:r>
              <a:rPr sz="2400" b="1" spc="-25" dirty="0">
                <a:solidFill>
                  <a:srgbClr val="800080"/>
                </a:solidFill>
                <a:latin typeface="Calibri"/>
                <a:cs typeface="Calibri"/>
              </a:rPr>
              <a:t>and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	n</a:t>
            </a:r>
            <a:r>
              <a:rPr sz="2400" b="1" spc="-5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2400" b="1" spc="-3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200,</a:t>
            </a:r>
            <a:r>
              <a:rPr sz="2400" b="1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what</a:t>
            </a:r>
            <a:r>
              <a:rPr sz="2400" b="1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is</a:t>
            </a:r>
            <a:r>
              <a:rPr sz="2400" b="1" spc="-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P(.40</a:t>
            </a:r>
            <a:r>
              <a:rPr sz="2400" b="1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≤</a:t>
            </a:r>
            <a:r>
              <a:rPr sz="2400" b="1" spc="254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525" spc="-1485" baseline="1182" dirty="0">
                <a:solidFill>
                  <a:srgbClr val="3333CC"/>
                </a:solidFill>
                <a:latin typeface="Microsoft Sans Serif"/>
                <a:cs typeface="Microsoft Sans Serif"/>
              </a:rPr>
              <a:t>p</a:t>
            </a:r>
            <a:r>
              <a:rPr sz="3525" spc="120" baseline="9456" dirty="0">
                <a:solidFill>
                  <a:srgbClr val="3333CC"/>
                </a:solidFill>
                <a:latin typeface="Times New Roman"/>
                <a:cs typeface="Times New Roman"/>
              </a:rPr>
              <a:t>ˆ</a:t>
            </a:r>
            <a:r>
              <a:rPr sz="3525" spc="97" baseline="9456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≤</a:t>
            </a:r>
            <a:r>
              <a:rPr sz="2400" b="1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800080"/>
                </a:solidFill>
                <a:latin typeface="Calibri"/>
                <a:cs typeface="Calibri"/>
              </a:rPr>
              <a:t>.45)</a:t>
            </a:r>
            <a:r>
              <a:rPr sz="2400" b="1" spc="-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800080"/>
                </a:solidFill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276" y="1804542"/>
            <a:ext cx="338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Use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standard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normal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70000" y="2929127"/>
            <a:ext cx="6222365" cy="1330325"/>
            <a:chOff x="1270000" y="2929127"/>
            <a:chExt cx="6222365" cy="1330325"/>
          </a:xfrm>
        </p:grpSpPr>
        <p:sp>
          <p:nvSpPr>
            <p:cNvPr id="7" name="object 7"/>
            <p:cNvSpPr/>
            <p:nvPr/>
          </p:nvSpPr>
          <p:spPr>
            <a:xfrm>
              <a:off x="6248400" y="2954527"/>
              <a:ext cx="800100" cy="1295400"/>
            </a:xfrm>
            <a:custGeom>
              <a:avLst/>
              <a:gdLst/>
              <a:ahLst/>
              <a:cxnLst/>
              <a:rect l="l" t="t" r="r" b="b"/>
              <a:pathLst>
                <a:path w="800100" h="1295400">
                  <a:moveTo>
                    <a:pt x="0" y="0"/>
                  </a:moveTo>
                  <a:lnTo>
                    <a:pt x="0" y="1293761"/>
                  </a:lnTo>
                  <a:lnTo>
                    <a:pt x="800100" y="1295349"/>
                  </a:lnTo>
                  <a:lnTo>
                    <a:pt x="800100" y="1073099"/>
                  </a:lnTo>
                  <a:lnTo>
                    <a:pt x="695325" y="984199"/>
                  </a:lnTo>
                  <a:lnTo>
                    <a:pt x="495300" y="695325"/>
                  </a:lnTo>
                  <a:lnTo>
                    <a:pt x="406400" y="508000"/>
                  </a:lnTo>
                  <a:lnTo>
                    <a:pt x="292100" y="298450"/>
                  </a:lnTo>
                  <a:lnTo>
                    <a:pt x="175440" y="131580"/>
                  </a:lnTo>
                  <a:lnTo>
                    <a:pt x="0" y="0"/>
                  </a:lnTo>
                  <a:close/>
                </a:path>
                <a:path w="800100" h="1295400">
                  <a:moveTo>
                    <a:pt x="133350" y="71374"/>
                  </a:moveTo>
                  <a:lnTo>
                    <a:pt x="175440" y="131580"/>
                  </a:lnTo>
                  <a:lnTo>
                    <a:pt x="190500" y="142875"/>
                  </a:lnTo>
                  <a:lnTo>
                    <a:pt x="133350" y="71374"/>
                  </a:lnTo>
                  <a:close/>
                </a:path>
              </a:pathLst>
            </a:custGeom>
            <a:solidFill>
              <a:srgbClr val="FBC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48400" y="2954527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0" y="1295349"/>
                  </a:lnTo>
                </a:path>
              </a:pathLst>
            </a:custGeom>
            <a:ln w="1905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4600" y="2954527"/>
              <a:ext cx="800100" cy="1295400"/>
            </a:xfrm>
            <a:custGeom>
              <a:avLst/>
              <a:gdLst/>
              <a:ahLst/>
              <a:cxnLst/>
              <a:rect l="l" t="t" r="r" b="b"/>
              <a:pathLst>
                <a:path w="800100" h="1295400">
                  <a:moveTo>
                    <a:pt x="0" y="0"/>
                  </a:moveTo>
                  <a:lnTo>
                    <a:pt x="0" y="1293761"/>
                  </a:lnTo>
                  <a:lnTo>
                    <a:pt x="800100" y="1295349"/>
                  </a:lnTo>
                  <a:lnTo>
                    <a:pt x="800100" y="1073099"/>
                  </a:lnTo>
                  <a:lnTo>
                    <a:pt x="695325" y="984199"/>
                  </a:lnTo>
                  <a:lnTo>
                    <a:pt x="495300" y="695325"/>
                  </a:lnTo>
                  <a:lnTo>
                    <a:pt x="406400" y="508000"/>
                  </a:lnTo>
                  <a:lnTo>
                    <a:pt x="292100" y="298450"/>
                  </a:lnTo>
                  <a:lnTo>
                    <a:pt x="175440" y="131580"/>
                  </a:lnTo>
                  <a:lnTo>
                    <a:pt x="0" y="0"/>
                  </a:lnTo>
                  <a:close/>
                </a:path>
                <a:path w="800100" h="1295400">
                  <a:moveTo>
                    <a:pt x="133350" y="71374"/>
                  </a:moveTo>
                  <a:lnTo>
                    <a:pt x="175440" y="131580"/>
                  </a:lnTo>
                  <a:lnTo>
                    <a:pt x="190500" y="142875"/>
                  </a:lnTo>
                  <a:lnTo>
                    <a:pt x="133350" y="7137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4600" y="2954527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0" y="1295349"/>
                  </a:lnTo>
                </a:path>
              </a:pathLst>
            </a:custGeom>
            <a:ln w="1905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5400" y="2954527"/>
              <a:ext cx="6171565" cy="1217930"/>
            </a:xfrm>
            <a:custGeom>
              <a:avLst/>
              <a:gdLst/>
              <a:ahLst/>
              <a:cxnLst/>
              <a:rect l="l" t="t" r="r" b="b"/>
              <a:pathLst>
                <a:path w="6171565" h="1217929">
                  <a:moveTo>
                    <a:pt x="2437257" y="1217917"/>
                  </a:moveTo>
                  <a:lnTo>
                    <a:pt x="2309367" y="1205623"/>
                  </a:lnTo>
                  <a:lnTo>
                    <a:pt x="2244216" y="1189621"/>
                  </a:lnTo>
                  <a:lnTo>
                    <a:pt x="2181479" y="1171168"/>
                  </a:lnTo>
                  <a:lnTo>
                    <a:pt x="2116454" y="1142873"/>
                  </a:lnTo>
                  <a:lnTo>
                    <a:pt x="2051303" y="1103503"/>
                  </a:lnTo>
                  <a:lnTo>
                    <a:pt x="1989836" y="1054303"/>
                  </a:lnTo>
                  <a:lnTo>
                    <a:pt x="1859533" y="914019"/>
                  </a:lnTo>
                  <a:lnTo>
                    <a:pt x="1731772" y="714756"/>
                  </a:lnTo>
                  <a:lnTo>
                    <a:pt x="1603883" y="474853"/>
                  </a:lnTo>
                  <a:lnTo>
                    <a:pt x="1538858" y="353060"/>
                  </a:lnTo>
                  <a:lnTo>
                    <a:pt x="1473708" y="241046"/>
                  </a:lnTo>
                  <a:lnTo>
                    <a:pt x="1412113" y="142621"/>
                  </a:lnTo>
                  <a:lnTo>
                    <a:pt x="1347089" y="65151"/>
                  </a:lnTo>
                  <a:lnTo>
                    <a:pt x="1281938" y="16002"/>
                  </a:lnTo>
                  <a:lnTo>
                    <a:pt x="1219200" y="0"/>
                  </a:lnTo>
                </a:path>
                <a:path w="6171565" h="1217929">
                  <a:moveTo>
                    <a:pt x="0" y="1217917"/>
                  </a:moveTo>
                  <a:lnTo>
                    <a:pt x="127762" y="1205623"/>
                  </a:lnTo>
                  <a:lnTo>
                    <a:pt x="192786" y="1189621"/>
                  </a:lnTo>
                  <a:lnTo>
                    <a:pt x="257937" y="1171168"/>
                  </a:lnTo>
                  <a:lnTo>
                    <a:pt x="320547" y="1142873"/>
                  </a:lnTo>
                  <a:lnTo>
                    <a:pt x="385699" y="1103503"/>
                  </a:lnTo>
                  <a:lnTo>
                    <a:pt x="450723" y="1054303"/>
                  </a:lnTo>
                  <a:lnTo>
                    <a:pt x="577214" y="914019"/>
                  </a:lnTo>
                  <a:lnTo>
                    <a:pt x="704976" y="714756"/>
                  </a:lnTo>
                  <a:lnTo>
                    <a:pt x="835151" y="474853"/>
                  </a:lnTo>
                  <a:lnTo>
                    <a:pt x="897889" y="353060"/>
                  </a:lnTo>
                  <a:lnTo>
                    <a:pt x="962913" y="241046"/>
                  </a:lnTo>
                  <a:lnTo>
                    <a:pt x="1026794" y="142621"/>
                  </a:lnTo>
                  <a:lnTo>
                    <a:pt x="1089533" y="65151"/>
                  </a:lnTo>
                  <a:lnTo>
                    <a:pt x="1154557" y="16002"/>
                  </a:lnTo>
                  <a:lnTo>
                    <a:pt x="1219581" y="0"/>
                  </a:lnTo>
                </a:path>
                <a:path w="6171565" h="1217929">
                  <a:moveTo>
                    <a:pt x="6171057" y="1217917"/>
                  </a:moveTo>
                  <a:lnTo>
                    <a:pt x="6043168" y="1205623"/>
                  </a:lnTo>
                  <a:lnTo>
                    <a:pt x="5978017" y="1189621"/>
                  </a:lnTo>
                  <a:lnTo>
                    <a:pt x="5915279" y="1171168"/>
                  </a:lnTo>
                  <a:lnTo>
                    <a:pt x="5850255" y="1142873"/>
                  </a:lnTo>
                  <a:lnTo>
                    <a:pt x="5785104" y="1103503"/>
                  </a:lnTo>
                  <a:lnTo>
                    <a:pt x="5723635" y="1054303"/>
                  </a:lnTo>
                  <a:lnTo>
                    <a:pt x="5593333" y="914019"/>
                  </a:lnTo>
                  <a:lnTo>
                    <a:pt x="5465572" y="714756"/>
                  </a:lnTo>
                  <a:lnTo>
                    <a:pt x="5337683" y="474853"/>
                  </a:lnTo>
                  <a:lnTo>
                    <a:pt x="5272658" y="353060"/>
                  </a:lnTo>
                  <a:lnTo>
                    <a:pt x="5207508" y="241046"/>
                  </a:lnTo>
                  <a:lnTo>
                    <a:pt x="5145913" y="142621"/>
                  </a:lnTo>
                  <a:lnTo>
                    <a:pt x="5080889" y="65151"/>
                  </a:lnTo>
                  <a:lnTo>
                    <a:pt x="5015738" y="16002"/>
                  </a:lnTo>
                  <a:lnTo>
                    <a:pt x="4953000" y="0"/>
                  </a:lnTo>
                </a:path>
                <a:path w="6171565" h="1217929">
                  <a:moveTo>
                    <a:pt x="3733800" y="1217917"/>
                  </a:moveTo>
                  <a:lnTo>
                    <a:pt x="3861562" y="1205623"/>
                  </a:lnTo>
                  <a:lnTo>
                    <a:pt x="3926586" y="1189621"/>
                  </a:lnTo>
                  <a:lnTo>
                    <a:pt x="3991737" y="1171168"/>
                  </a:lnTo>
                  <a:lnTo>
                    <a:pt x="4054348" y="1142873"/>
                  </a:lnTo>
                  <a:lnTo>
                    <a:pt x="4119499" y="1103503"/>
                  </a:lnTo>
                  <a:lnTo>
                    <a:pt x="4184523" y="1054303"/>
                  </a:lnTo>
                  <a:lnTo>
                    <a:pt x="4311015" y="914019"/>
                  </a:lnTo>
                  <a:lnTo>
                    <a:pt x="4438777" y="714756"/>
                  </a:lnTo>
                  <a:lnTo>
                    <a:pt x="4568952" y="474853"/>
                  </a:lnTo>
                  <a:lnTo>
                    <a:pt x="4631690" y="353060"/>
                  </a:lnTo>
                  <a:lnTo>
                    <a:pt x="4696714" y="241046"/>
                  </a:lnTo>
                  <a:lnTo>
                    <a:pt x="4760595" y="142621"/>
                  </a:lnTo>
                  <a:lnTo>
                    <a:pt x="4823333" y="65151"/>
                  </a:lnTo>
                  <a:lnTo>
                    <a:pt x="4888357" y="16002"/>
                  </a:lnTo>
                  <a:lnTo>
                    <a:pt x="4953381" y="0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29830" y="4276445"/>
            <a:ext cx="180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Microsoft Sans Serif"/>
                <a:cs typeface="Microsoft Sans Serif"/>
              </a:rPr>
              <a:t>Z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7375" y="4203293"/>
            <a:ext cx="307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Microsoft Sans Serif"/>
                <a:cs typeface="Microsoft Sans Serif"/>
              </a:rPr>
              <a:t>.45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19200" y="4249877"/>
            <a:ext cx="64008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2590800" y="0"/>
                </a:lnTo>
              </a:path>
              <a:path w="6400800">
                <a:moveTo>
                  <a:pt x="3810000" y="0"/>
                </a:moveTo>
                <a:lnTo>
                  <a:pt x="6400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85609" y="4203293"/>
            <a:ext cx="420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Microsoft Sans Serif"/>
                <a:cs typeface="Microsoft Sans Serif"/>
              </a:rPr>
              <a:t>1.44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00475" y="3554603"/>
            <a:ext cx="1314450" cy="247650"/>
            <a:chOff x="3800475" y="3554603"/>
            <a:chExt cx="1314450" cy="247650"/>
          </a:xfrm>
        </p:grpSpPr>
        <p:sp>
          <p:nvSpPr>
            <p:cNvPr id="17" name="object 17"/>
            <p:cNvSpPr/>
            <p:nvPr/>
          </p:nvSpPr>
          <p:spPr>
            <a:xfrm>
              <a:off x="3810000" y="3564128"/>
              <a:ext cx="1295400" cy="228600"/>
            </a:xfrm>
            <a:custGeom>
              <a:avLst/>
              <a:gdLst/>
              <a:ahLst/>
              <a:cxnLst/>
              <a:rect l="l" t="t" r="r" b="b"/>
              <a:pathLst>
                <a:path w="1295400" h="228600">
                  <a:moveTo>
                    <a:pt x="971550" y="0"/>
                  </a:moveTo>
                  <a:lnTo>
                    <a:pt x="97155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971550" y="171450"/>
                  </a:lnTo>
                  <a:lnTo>
                    <a:pt x="971550" y="228600"/>
                  </a:lnTo>
                  <a:lnTo>
                    <a:pt x="1295400" y="114300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0000" y="3564128"/>
              <a:ext cx="1295400" cy="228600"/>
            </a:xfrm>
            <a:custGeom>
              <a:avLst/>
              <a:gdLst/>
              <a:ahLst/>
              <a:cxnLst/>
              <a:rect l="l" t="t" r="r" b="b"/>
              <a:pathLst>
                <a:path w="1295400" h="228600">
                  <a:moveTo>
                    <a:pt x="0" y="57150"/>
                  </a:moveTo>
                  <a:lnTo>
                    <a:pt x="971550" y="57150"/>
                  </a:lnTo>
                  <a:lnTo>
                    <a:pt x="971550" y="0"/>
                  </a:lnTo>
                  <a:lnTo>
                    <a:pt x="1295400" y="114300"/>
                  </a:lnTo>
                  <a:lnTo>
                    <a:pt x="971550" y="228600"/>
                  </a:lnTo>
                  <a:lnTo>
                    <a:pt x="97155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58000" y="3106864"/>
            <a:ext cx="838200" cy="3860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spc="-10" dirty="0">
                <a:latin typeface="Microsoft Sans Serif"/>
                <a:cs typeface="Microsoft Sans Serif"/>
              </a:rPr>
              <a:t>.4251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77000" y="3403472"/>
            <a:ext cx="386080" cy="236854"/>
          </a:xfrm>
          <a:custGeom>
            <a:avLst/>
            <a:gdLst/>
            <a:ahLst/>
            <a:cxnLst/>
            <a:rect l="l" t="t" r="r" b="b"/>
            <a:pathLst>
              <a:path w="386079" h="236854">
                <a:moveTo>
                  <a:pt x="45720" y="164972"/>
                </a:moveTo>
                <a:lnTo>
                  <a:pt x="0" y="236854"/>
                </a:lnTo>
                <a:lnTo>
                  <a:pt x="84963" y="230250"/>
                </a:lnTo>
                <a:lnTo>
                  <a:pt x="74197" y="212343"/>
                </a:lnTo>
                <a:lnTo>
                  <a:pt x="59308" y="212343"/>
                </a:lnTo>
                <a:lnTo>
                  <a:pt x="49529" y="195960"/>
                </a:lnTo>
                <a:lnTo>
                  <a:pt x="60419" y="189425"/>
                </a:lnTo>
                <a:lnTo>
                  <a:pt x="45720" y="164972"/>
                </a:lnTo>
                <a:close/>
              </a:path>
              <a:path w="386079" h="236854">
                <a:moveTo>
                  <a:pt x="60419" y="189425"/>
                </a:moveTo>
                <a:lnTo>
                  <a:pt x="49529" y="195960"/>
                </a:lnTo>
                <a:lnTo>
                  <a:pt x="59308" y="212343"/>
                </a:lnTo>
                <a:lnTo>
                  <a:pt x="70251" y="205779"/>
                </a:lnTo>
                <a:lnTo>
                  <a:pt x="60419" y="189425"/>
                </a:lnTo>
                <a:close/>
              </a:path>
              <a:path w="386079" h="236854">
                <a:moveTo>
                  <a:pt x="70251" y="205779"/>
                </a:moveTo>
                <a:lnTo>
                  <a:pt x="59308" y="212343"/>
                </a:lnTo>
                <a:lnTo>
                  <a:pt x="74197" y="212343"/>
                </a:lnTo>
                <a:lnTo>
                  <a:pt x="70251" y="205779"/>
                </a:lnTo>
                <a:close/>
              </a:path>
              <a:path w="386079" h="236854">
                <a:moveTo>
                  <a:pt x="376047" y="0"/>
                </a:moveTo>
                <a:lnTo>
                  <a:pt x="60419" y="189425"/>
                </a:lnTo>
                <a:lnTo>
                  <a:pt x="70251" y="205779"/>
                </a:lnTo>
                <a:lnTo>
                  <a:pt x="385952" y="16382"/>
                </a:lnTo>
                <a:lnTo>
                  <a:pt x="376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89375" y="3744569"/>
            <a:ext cx="9766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Microsoft Sans Serif"/>
                <a:cs typeface="Microsoft Sans Serif"/>
              </a:rPr>
              <a:t>Standardize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7305" y="2512898"/>
            <a:ext cx="22510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Sampling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88188" y="1668113"/>
            <a:ext cx="2830195" cy="12522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  <a:tabLst>
                <a:tab pos="2112010" algn="l"/>
              </a:tabLst>
            </a:pPr>
            <a:r>
              <a:rPr sz="2400" dirty="0">
                <a:latin typeface="Calibri"/>
                <a:cs typeface="Calibri"/>
              </a:rPr>
              <a:t>P(0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≤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≤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1.44)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=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.4251</a:t>
            </a:r>
            <a:endParaRPr sz="2400">
              <a:latin typeface="Calibri"/>
              <a:cs typeface="Calibri"/>
            </a:endParaRPr>
          </a:p>
          <a:p>
            <a:pPr marL="614045" algn="ctr">
              <a:lnSpc>
                <a:spcPct val="100000"/>
              </a:lnSpc>
              <a:spcBef>
                <a:spcPts val="900"/>
              </a:spcBef>
            </a:pPr>
            <a:r>
              <a:rPr sz="2000" spc="-10" dirty="0">
                <a:latin typeface="Calibri"/>
                <a:cs typeface="Calibri"/>
              </a:rPr>
              <a:t>Standardized</a:t>
            </a:r>
            <a:endParaRPr sz="2000">
              <a:latin typeface="Calibri"/>
              <a:cs typeface="Calibri"/>
            </a:endParaRPr>
          </a:p>
          <a:p>
            <a:pPr marL="613410" algn="ctr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Normal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64994" y="4203293"/>
            <a:ext cx="307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Microsoft Sans Serif"/>
                <a:cs typeface="Microsoft Sans Serif"/>
              </a:rPr>
              <a:t>.40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75628" y="420329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Microsoft Sans Serif"/>
                <a:cs typeface="Microsoft Sans Serif"/>
              </a:rPr>
              <a:t>0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03037" y="4114959"/>
            <a:ext cx="229235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975" spc="-1777" baseline="-8385" dirty="0">
                <a:latin typeface="Microsoft Sans Serif"/>
                <a:cs typeface="Microsoft Sans Serif"/>
              </a:rPr>
              <a:t>p</a:t>
            </a:r>
            <a:r>
              <a:rPr sz="2650" spc="-40" dirty="0">
                <a:latin typeface="Times New Roman"/>
                <a:cs typeface="Times New Roman"/>
              </a:rPr>
              <a:t>ˆ</a:t>
            </a:r>
            <a:endParaRPr sz="265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6CB5D83-AE9A-75DE-5C42-CFCF53F92A82}"/>
                  </a:ext>
                </a:extLst>
              </p14:cNvPr>
              <p14:cNvContentPartPr/>
              <p14:nvPr/>
            </p14:nvContentPartPr>
            <p14:xfrm>
              <a:off x="1703880" y="2228760"/>
              <a:ext cx="6345720" cy="2514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6CB5D83-AE9A-75DE-5C42-CFCF53F92A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4520" y="2219400"/>
                <a:ext cx="6364440" cy="253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/>
              <a:t>Sampling</a:t>
            </a:r>
            <a:r>
              <a:rPr spc="-80" dirty="0"/>
              <a:t> </a:t>
            </a:r>
            <a:r>
              <a:rPr dirty="0"/>
              <a:t>Distributions</a:t>
            </a:r>
            <a:r>
              <a:rPr spc="-4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Sample</a:t>
            </a:r>
            <a:r>
              <a:rPr spc="-95" dirty="0"/>
              <a:t> </a:t>
            </a:r>
            <a:r>
              <a:rPr spc="-10" dirty="0"/>
              <a:t>Variance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2008504" y="1396326"/>
            <a:ext cx="3735070" cy="1505585"/>
            <a:chOff x="2008504" y="1396326"/>
            <a:chExt cx="3735070" cy="1505585"/>
          </a:xfrm>
        </p:grpSpPr>
        <p:sp>
          <p:nvSpPr>
            <p:cNvPr id="4" name="object 4"/>
            <p:cNvSpPr/>
            <p:nvPr/>
          </p:nvSpPr>
          <p:spPr>
            <a:xfrm>
              <a:off x="2018029" y="2695320"/>
              <a:ext cx="0" cy="196850"/>
            </a:xfrm>
            <a:custGeom>
              <a:avLst/>
              <a:gdLst/>
              <a:ahLst/>
              <a:cxnLst/>
              <a:rect l="l" t="t" r="r" b="b"/>
              <a:pathLst>
                <a:path h="196850">
                  <a:moveTo>
                    <a:pt x="0" y="0"/>
                  </a:moveTo>
                  <a:lnTo>
                    <a:pt x="0" y="19672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2542" y="1405851"/>
              <a:ext cx="2151380" cy="831215"/>
            </a:xfrm>
            <a:custGeom>
              <a:avLst/>
              <a:gdLst/>
              <a:ahLst/>
              <a:cxnLst/>
              <a:rect l="l" t="t" r="r" b="b"/>
              <a:pathLst>
                <a:path w="2151379" h="831214">
                  <a:moveTo>
                    <a:pt x="2151380" y="0"/>
                  </a:moveTo>
                  <a:lnTo>
                    <a:pt x="0" y="0"/>
                  </a:lnTo>
                  <a:lnTo>
                    <a:pt x="0" y="830999"/>
                  </a:lnTo>
                  <a:lnTo>
                    <a:pt x="2151380" y="830999"/>
                  </a:lnTo>
                  <a:lnTo>
                    <a:pt x="2151380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2542" y="1405851"/>
              <a:ext cx="2151380" cy="831215"/>
            </a:xfrm>
            <a:custGeom>
              <a:avLst/>
              <a:gdLst/>
              <a:ahLst/>
              <a:cxnLst/>
              <a:rect l="l" t="t" r="r" b="b"/>
              <a:pathLst>
                <a:path w="2151379" h="831214">
                  <a:moveTo>
                    <a:pt x="0" y="830999"/>
                  </a:moveTo>
                  <a:lnTo>
                    <a:pt x="2151380" y="830999"/>
                  </a:lnTo>
                  <a:lnTo>
                    <a:pt x="2151380" y="0"/>
                  </a:lnTo>
                  <a:lnTo>
                    <a:pt x="0" y="0"/>
                  </a:lnTo>
                  <a:lnTo>
                    <a:pt x="0" y="830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54577" y="1419605"/>
            <a:ext cx="1609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352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Sampling Distributions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0214" y="2882569"/>
            <a:ext cx="2170430" cy="1584960"/>
            <a:chOff x="900214" y="2882569"/>
            <a:chExt cx="2170430" cy="1584960"/>
          </a:xfrm>
        </p:grpSpPr>
        <p:sp>
          <p:nvSpPr>
            <p:cNvPr id="9" name="object 9"/>
            <p:cNvSpPr/>
            <p:nvPr/>
          </p:nvSpPr>
          <p:spPr>
            <a:xfrm>
              <a:off x="909739" y="2892094"/>
              <a:ext cx="2151380" cy="1565910"/>
            </a:xfrm>
            <a:custGeom>
              <a:avLst/>
              <a:gdLst/>
              <a:ahLst/>
              <a:cxnLst/>
              <a:rect l="l" t="t" r="r" b="b"/>
              <a:pathLst>
                <a:path w="2151380" h="1565910">
                  <a:moveTo>
                    <a:pt x="2151380" y="0"/>
                  </a:moveTo>
                  <a:lnTo>
                    <a:pt x="0" y="0"/>
                  </a:lnTo>
                  <a:lnTo>
                    <a:pt x="0" y="1565402"/>
                  </a:lnTo>
                  <a:lnTo>
                    <a:pt x="2151380" y="1565402"/>
                  </a:lnTo>
                  <a:lnTo>
                    <a:pt x="2151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9739" y="2892094"/>
              <a:ext cx="2151380" cy="1565910"/>
            </a:xfrm>
            <a:custGeom>
              <a:avLst/>
              <a:gdLst/>
              <a:ahLst/>
              <a:cxnLst/>
              <a:rect l="l" t="t" r="r" b="b"/>
              <a:pathLst>
                <a:path w="2151380" h="1565910">
                  <a:moveTo>
                    <a:pt x="0" y="1565402"/>
                  </a:moveTo>
                  <a:lnTo>
                    <a:pt x="2151380" y="1565402"/>
                  </a:lnTo>
                  <a:lnTo>
                    <a:pt x="2151380" y="0"/>
                  </a:lnTo>
                  <a:lnTo>
                    <a:pt x="0" y="0"/>
                  </a:lnTo>
                  <a:lnTo>
                    <a:pt x="0" y="156540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80617" y="2906014"/>
            <a:ext cx="18103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Sampling 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Sample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Mean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73017" y="2882569"/>
            <a:ext cx="2170430" cy="1584960"/>
            <a:chOff x="3573017" y="2882569"/>
            <a:chExt cx="2170430" cy="1584960"/>
          </a:xfrm>
        </p:grpSpPr>
        <p:sp>
          <p:nvSpPr>
            <p:cNvPr id="13" name="object 13"/>
            <p:cNvSpPr/>
            <p:nvPr/>
          </p:nvSpPr>
          <p:spPr>
            <a:xfrm>
              <a:off x="3582542" y="2892094"/>
              <a:ext cx="2151380" cy="1565910"/>
            </a:xfrm>
            <a:custGeom>
              <a:avLst/>
              <a:gdLst/>
              <a:ahLst/>
              <a:cxnLst/>
              <a:rect l="l" t="t" r="r" b="b"/>
              <a:pathLst>
                <a:path w="2151379" h="1565910">
                  <a:moveTo>
                    <a:pt x="2151380" y="0"/>
                  </a:moveTo>
                  <a:lnTo>
                    <a:pt x="0" y="0"/>
                  </a:lnTo>
                  <a:lnTo>
                    <a:pt x="0" y="1565402"/>
                  </a:lnTo>
                  <a:lnTo>
                    <a:pt x="2151380" y="1565402"/>
                  </a:lnTo>
                  <a:lnTo>
                    <a:pt x="2151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2542" y="2892094"/>
              <a:ext cx="2151380" cy="1565910"/>
            </a:xfrm>
            <a:custGeom>
              <a:avLst/>
              <a:gdLst/>
              <a:ahLst/>
              <a:cxnLst/>
              <a:rect l="l" t="t" r="r" b="b"/>
              <a:pathLst>
                <a:path w="2151379" h="1565910">
                  <a:moveTo>
                    <a:pt x="0" y="1565402"/>
                  </a:moveTo>
                  <a:lnTo>
                    <a:pt x="2151380" y="1565402"/>
                  </a:lnTo>
                  <a:lnTo>
                    <a:pt x="2151380" y="0"/>
                  </a:lnTo>
                  <a:lnTo>
                    <a:pt x="0" y="0"/>
                  </a:lnTo>
                  <a:lnTo>
                    <a:pt x="0" y="156540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53992" y="2906014"/>
            <a:ext cx="18103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Sampling 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Sample Proportion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08504" y="2226817"/>
            <a:ext cx="6343015" cy="2244725"/>
            <a:chOff x="2008504" y="2226817"/>
            <a:chExt cx="6343015" cy="2244725"/>
          </a:xfrm>
        </p:grpSpPr>
        <p:sp>
          <p:nvSpPr>
            <p:cNvPr id="17" name="object 17"/>
            <p:cNvSpPr/>
            <p:nvPr/>
          </p:nvSpPr>
          <p:spPr>
            <a:xfrm>
              <a:off x="2018029" y="2236342"/>
              <a:ext cx="5215255" cy="655955"/>
            </a:xfrm>
            <a:custGeom>
              <a:avLst/>
              <a:gdLst/>
              <a:ahLst/>
              <a:cxnLst/>
              <a:rect l="l" t="t" r="r" b="b"/>
              <a:pathLst>
                <a:path w="5215255" h="655955">
                  <a:moveTo>
                    <a:pt x="2607564" y="458977"/>
                  </a:moveTo>
                  <a:lnTo>
                    <a:pt x="2607564" y="655701"/>
                  </a:lnTo>
                </a:path>
                <a:path w="5215255" h="655955">
                  <a:moveTo>
                    <a:pt x="0" y="458977"/>
                  </a:moveTo>
                  <a:lnTo>
                    <a:pt x="5215255" y="458977"/>
                  </a:lnTo>
                </a:path>
                <a:path w="5215255" h="655955">
                  <a:moveTo>
                    <a:pt x="2607564" y="458977"/>
                  </a:moveTo>
                  <a:lnTo>
                    <a:pt x="260756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90233" y="2892005"/>
              <a:ext cx="2151380" cy="1569720"/>
            </a:xfrm>
            <a:custGeom>
              <a:avLst/>
              <a:gdLst/>
              <a:ahLst/>
              <a:cxnLst/>
              <a:rect l="l" t="t" r="r" b="b"/>
              <a:pathLst>
                <a:path w="2151379" h="1569720">
                  <a:moveTo>
                    <a:pt x="2151380" y="0"/>
                  </a:moveTo>
                  <a:lnTo>
                    <a:pt x="0" y="0"/>
                  </a:lnTo>
                  <a:lnTo>
                    <a:pt x="0" y="1569720"/>
                  </a:lnTo>
                  <a:lnTo>
                    <a:pt x="2151380" y="1569720"/>
                  </a:lnTo>
                  <a:lnTo>
                    <a:pt x="2151380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90233" y="2892005"/>
              <a:ext cx="2151380" cy="1569720"/>
            </a:xfrm>
            <a:custGeom>
              <a:avLst/>
              <a:gdLst/>
              <a:ahLst/>
              <a:cxnLst/>
              <a:rect l="l" t="t" r="r" b="b"/>
              <a:pathLst>
                <a:path w="2151379" h="1569720">
                  <a:moveTo>
                    <a:pt x="0" y="1569720"/>
                  </a:moveTo>
                  <a:lnTo>
                    <a:pt x="2151380" y="1569720"/>
                  </a:lnTo>
                  <a:lnTo>
                    <a:pt x="2151380" y="0"/>
                  </a:lnTo>
                  <a:lnTo>
                    <a:pt x="0" y="0"/>
                  </a:lnTo>
                  <a:lnTo>
                    <a:pt x="0" y="156972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362191" y="2906014"/>
            <a:ext cx="18103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Sampling 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Sample Variance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33284" y="2695320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72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4864">
              <a:lnSpc>
                <a:spcPct val="100000"/>
              </a:lnSpc>
              <a:spcBef>
                <a:spcPts val="95"/>
              </a:spcBef>
            </a:pPr>
            <a:r>
              <a:rPr dirty="0"/>
              <a:t>Sample</a:t>
            </a:r>
            <a:r>
              <a:rPr spc="-70" dirty="0"/>
              <a:t> </a:t>
            </a:r>
            <a:r>
              <a:rPr spc="-10" dirty="0"/>
              <a:t>Variance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10540" y="1155954"/>
            <a:ext cx="7392670" cy="628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81000" marR="43180" indent="-342900">
              <a:lnSpc>
                <a:spcPct val="80000"/>
              </a:lnSpc>
              <a:spcBef>
                <a:spcPts val="620"/>
              </a:spcBef>
              <a:buFont typeface="Microsoft Sans Serif"/>
              <a:buChar char="•"/>
              <a:tabLst>
                <a:tab pos="381000" algn="l"/>
              </a:tabLst>
            </a:pPr>
            <a:r>
              <a:rPr sz="2200" dirty="0">
                <a:latin typeface="Calibri"/>
                <a:cs typeface="Calibri"/>
              </a:rPr>
              <a:t>Let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x</a:t>
            </a:r>
            <a:r>
              <a:rPr sz="2175" baseline="-21072" dirty="0">
                <a:latin typeface="Calibri"/>
                <a:cs typeface="Calibri"/>
              </a:rPr>
              <a:t>1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x</a:t>
            </a:r>
            <a:r>
              <a:rPr sz="2175" baseline="-21072" dirty="0">
                <a:latin typeface="Calibri"/>
                <a:cs typeface="Calibri"/>
              </a:rPr>
              <a:t>2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x</a:t>
            </a:r>
            <a:r>
              <a:rPr sz="2175" baseline="-21072" dirty="0">
                <a:latin typeface="Calibri"/>
                <a:cs typeface="Calibri"/>
              </a:rPr>
              <a:t>n</a:t>
            </a:r>
            <a:r>
              <a:rPr sz="2175" spc="240" baseline="-21072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random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sample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population.</a:t>
            </a:r>
            <a:r>
              <a:rPr sz="2200" spc="4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800080"/>
                </a:solidFill>
                <a:latin typeface="Calibri"/>
                <a:cs typeface="Calibri"/>
              </a:rPr>
              <a:t>sample</a:t>
            </a:r>
            <a:r>
              <a:rPr sz="2200" spc="-6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00080"/>
                </a:solidFill>
                <a:latin typeface="Calibri"/>
                <a:cs typeface="Calibri"/>
              </a:rPr>
              <a:t>variance</a:t>
            </a:r>
            <a:r>
              <a:rPr sz="2200" spc="-9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65551"/>
            <a:ext cx="7905750" cy="1430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2375"/>
              </a:lnSpc>
              <a:spcBef>
                <a:spcPts val="9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square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root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sample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variance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called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800080"/>
                </a:solidFill>
                <a:latin typeface="Calibri"/>
                <a:cs typeface="Calibri"/>
              </a:rPr>
              <a:t>sample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spc="-10" dirty="0">
                <a:solidFill>
                  <a:srgbClr val="800080"/>
                </a:solidFill>
                <a:latin typeface="Calibri"/>
                <a:cs typeface="Calibri"/>
              </a:rPr>
              <a:t>standard</a:t>
            </a:r>
            <a:r>
              <a:rPr sz="2200" spc="-5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00080"/>
                </a:solidFill>
                <a:latin typeface="Calibri"/>
                <a:cs typeface="Calibri"/>
              </a:rPr>
              <a:t>deviation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ts val="2110"/>
              </a:lnSpc>
              <a:spcBef>
                <a:spcPts val="207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sample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variance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different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different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random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samples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population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82926" y="1822780"/>
            <a:ext cx="2851785" cy="934719"/>
            <a:chOff x="2582926" y="1822780"/>
            <a:chExt cx="2851785" cy="934719"/>
          </a:xfrm>
        </p:grpSpPr>
        <p:sp>
          <p:nvSpPr>
            <p:cNvPr id="6" name="object 6"/>
            <p:cNvSpPr/>
            <p:nvPr/>
          </p:nvSpPr>
          <p:spPr>
            <a:xfrm>
              <a:off x="2582926" y="1822780"/>
              <a:ext cx="2851785" cy="934719"/>
            </a:xfrm>
            <a:custGeom>
              <a:avLst/>
              <a:gdLst/>
              <a:ahLst/>
              <a:cxnLst/>
              <a:rect l="l" t="t" r="r" b="b"/>
              <a:pathLst>
                <a:path w="2851785" h="934719">
                  <a:moveTo>
                    <a:pt x="2851530" y="0"/>
                  </a:moveTo>
                  <a:lnTo>
                    <a:pt x="0" y="0"/>
                  </a:lnTo>
                  <a:lnTo>
                    <a:pt x="0" y="934135"/>
                  </a:lnTo>
                  <a:lnTo>
                    <a:pt x="2851530" y="934135"/>
                  </a:lnTo>
                  <a:lnTo>
                    <a:pt x="28515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66666" y="2142869"/>
              <a:ext cx="159385" cy="0"/>
            </a:xfrm>
            <a:custGeom>
              <a:avLst/>
              <a:gdLst/>
              <a:ahLst/>
              <a:cxnLst/>
              <a:rect l="l" t="t" r="r" b="b"/>
              <a:pathLst>
                <a:path w="159385">
                  <a:moveTo>
                    <a:pt x="0" y="0"/>
                  </a:moveTo>
                  <a:lnTo>
                    <a:pt x="159233" y="0"/>
                  </a:lnTo>
                </a:path>
              </a:pathLst>
            </a:custGeom>
            <a:ln w="13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48182" y="1832369"/>
            <a:ext cx="120650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500" spc="-50" dirty="0">
                <a:latin typeface="Microsoft Sans Serif"/>
                <a:cs typeface="Microsoft Sans Serif"/>
              </a:rPr>
              <a:t>n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6985" y="2483663"/>
            <a:ext cx="267970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500" spc="-25" dirty="0">
                <a:latin typeface="Microsoft Sans Serif"/>
                <a:cs typeface="Microsoft Sans Serif"/>
              </a:rPr>
              <a:t>i</a:t>
            </a:r>
            <a:r>
              <a:rPr sz="1500" spc="-25" dirty="0">
                <a:latin typeface="Symbol"/>
                <a:cs typeface="Symbol"/>
              </a:rPr>
              <a:t></a:t>
            </a:r>
            <a:r>
              <a:rPr sz="1500" spc="-25" dirty="0">
                <a:latin typeface="Microsoft Sans Serif"/>
                <a:cs typeface="Microsoft Sans Serif"/>
              </a:rPr>
              <a:t>1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6237" y="2250458"/>
            <a:ext cx="55880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500" spc="-50" dirty="0">
                <a:latin typeface="Microsoft Sans Serif"/>
                <a:cs typeface="Microsoft Sans Serif"/>
              </a:rPr>
              <a:t>i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4630" y="2030392"/>
            <a:ext cx="10998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439420" algn="l"/>
              </a:tabLst>
            </a:pPr>
            <a:r>
              <a:rPr sz="2600" spc="-25" dirty="0">
                <a:latin typeface="Microsoft Sans Serif"/>
                <a:cs typeface="Microsoft Sans Serif"/>
              </a:rPr>
              <a:t>(x</a:t>
            </a:r>
            <a:r>
              <a:rPr sz="2600" dirty="0">
                <a:latin typeface="Microsoft Sans Serif"/>
                <a:cs typeface="Microsoft Sans Serif"/>
              </a:rPr>
              <a:t>	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x)</a:t>
            </a:r>
            <a:r>
              <a:rPr sz="2250" spc="-37" baseline="42592" dirty="0">
                <a:latin typeface="Microsoft Sans Serif"/>
                <a:cs typeface="Microsoft Sans Serif"/>
              </a:rPr>
              <a:t>2</a:t>
            </a:r>
            <a:endParaRPr sz="2250" baseline="42592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5609" y="2288419"/>
            <a:ext cx="6362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Microsoft Sans Serif"/>
                <a:cs typeface="Microsoft Sans Serif"/>
              </a:rPr>
              <a:t>n</a:t>
            </a:r>
            <a:r>
              <a:rPr sz="2600" spc="-320" dirty="0">
                <a:latin typeface="Microsoft Sans Serif"/>
                <a:cs typeface="Microsoft Sans Serif"/>
              </a:rPr>
              <a:t> </a:t>
            </a:r>
            <a:r>
              <a:rPr sz="2600" spc="55" dirty="0">
                <a:latin typeface="Symbol"/>
                <a:cs typeface="Symbol"/>
              </a:rPr>
              <a:t></a:t>
            </a:r>
            <a:r>
              <a:rPr sz="2600" spc="55" dirty="0">
                <a:latin typeface="Microsoft Sans Serif"/>
                <a:cs typeface="Microsoft Sans Serif"/>
              </a:rPr>
              <a:t>1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2266" y="1657433"/>
            <a:ext cx="1707514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271905" algn="l"/>
              </a:tabLst>
            </a:pPr>
            <a:r>
              <a:rPr sz="3900" baseline="-35256" dirty="0">
                <a:latin typeface="Microsoft Sans Serif"/>
                <a:cs typeface="Microsoft Sans Serif"/>
              </a:rPr>
              <a:t>s</a:t>
            </a:r>
            <a:r>
              <a:rPr sz="2250" baseline="-16666" dirty="0">
                <a:latin typeface="Microsoft Sans Serif"/>
                <a:cs typeface="Microsoft Sans Serif"/>
              </a:rPr>
              <a:t>2</a:t>
            </a:r>
            <a:r>
              <a:rPr sz="2250" spc="682" baseline="-16666" dirty="0">
                <a:latin typeface="Microsoft Sans Serif"/>
                <a:cs typeface="Microsoft Sans Serif"/>
              </a:rPr>
              <a:t> </a:t>
            </a:r>
            <a:r>
              <a:rPr sz="3900" baseline="-35256" dirty="0">
                <a:latin typeface="Symbol"/>
                <a:cs typeface="Symbol"/>
              </a:rPr>
              <a:t></a:t>
            </a:r>
            <a:r>
              <a:rPr sz="3900" spc="-15" baseline="-35256" dirty="0">
                <a:latin typeface="Times New Roman"/>
                <a:cs typeface="Times New Roman"/>
              </a:rPr>
              <a:t> </a:t>
            </a:r>
            <a:r>
              <a:rPr sz="2600" u="sng" spc="18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 </a:t>
            </a:r>
            <a:r>
              <a:rPr sz="2600" u="sng" spc="-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</a:t>
            </a:r>
            <a:r>
              <a:rPr sz="26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	</a:t>
            </a:r>
            <a:r>
              <a:rPr sz="2600" spc="-55" dirty="0">
                <a:latin typeface="Microsoft Sans Serif"/>
                <a:cs typeface="Microsoft Sans Serif"/>
              </a:rPr>
              <a:t> </a:t>
            </a:r>
            <a:r>
              <a:rPr sz="5850" spc="-2790" baseline="-32051" dirty="0">
                <a:latin typeface="Symbol"/>
                <a:cs typeface="Symbol"/>
              </a:rPr>
              <a:t></a:t>
            </a:r>
            <a:endParaRPr sz="5850" baseline="-32051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/>
              <a:t>Sampling</a:t>
            </a:r>
            <a:r>
              <a:rPr spc="-75" dirty="0"/>
              <a:t> </a:t>
            </a:r>
            <a:r>
              <a:rPr dirty="0"/>
              <a:t>Distribution</a:t>
            </a:r>
            <a:r>
              <a:rPr spc="-50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Sample</a:t>
            </a:r>
            <a:r>
              <a:rPr spc="-90" dirty="0"/>
              <a:t> </a:t>
            </a:r>
            <a:r>
              <a:rPr spc="-10" dirty="0"/>
              <a:t>Variances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44244" y="4048759"/>
            <a:ext cx="58724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has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Symbol"/>
                <a:cs typeface="Symbol"/>
              </a:rPr>
              <a:t></a:t>
            </a:r>
            <a:r>
              <a:rPr sz="2175" baseline="24904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2175" spc="697" baseline="2490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distribution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degrees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freedom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140" y="1131569"/>
            <a:ext cx="5590540" cy="2070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6900" indent="-533400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59690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sampling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distribution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175" baseline="24904" dirty="0">
                <a:latin typeface="Calibri"/>
                <a:cs typeface="Calibri"/>
              </a:rPr>
              <a:t>2</a:t>
            </a:r>
            <a:r>
              <a:rPr sz="2175" spc="195" baseline="2490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mean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σ</a:t>
            </a:r>
            <a:r>
              <a:rPr sz="2175" spc="-37" baseline="24904" dirty="0">
                <a:latin typeface="Calibri"/>
                <a:cs typeface="Calibri"/>
              </a:rPr>
              <a:t>2</a:t>
            </a:r>
            <a:endParaRPr sz="2175" baseline="24904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buFont typeface="Microsoft Sans Serif"/>
              <a:buChar char="•"/>
            </a:pPr>
            <a:endParaRPr sz="2200">
              <a:latin typeface="Calibri"/>
              <a:cs typeface="Calibri"/>
            </a:endParaRPr>
          </a:p>
          <a:p>
            <a:pPr marL="278384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E(s</a:t>
            </a:r>
            <a:r>
              <a:rPr sz="1725" baseline="43478" dirty="0">
                <a:latin typeface="Microsoft Sans Serif"/>
                <a:cs typeface="Microsoft Sans Serif"/>
              </a:rPr>
              <a:t>2</a:t>
            </a:r>
            <a:r>
              <a:rPr sz="1725" spc="-75" baseline="43478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)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σ</a:t>
            </a:r>
            <a:r>
              <a:rPr sz="1725" spc="120" baseline="43478" dirty="0">
                <a:latin typeface="Microsoft Sans Serif"/>
                <a:cs typeface="Microsoft Sans Serif"/>
              </a:rPr>
              <a:t>2</a:t>
            </a:r>
            <a:endParaRPr sz="1725" baseline="43478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596900" indent="-5334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596900" algn="l"/>
              </a:tabLst>
            </a:pPr>
            <a:r>
              <a:rPr sz="2200" dirty="0">
                <a:latin typeface="Calibri"/>
                <a:cs typeface="Calibri"/>
              </a:rPr>
              <a:t>If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population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distribution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normal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then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45459" y="3379431"/>
            <a:ext cx="955040" cy="716280"/>
            <a:chOff x="3545459" y="3379431"/>
            <a:chExt cx="955040" cy="716280"/>
          </a:xfrm>
        </p:grpSpPr>
        <p:sp>
          <p:nvSpPr>
            <p:cNvPr id="6" name="object 6"/>
            <p:cNvSpPr/>
            <p:nvPr/>
          </p:nvSpPr>
          <p:spPr>
            <a:xfrm>
              <a:off x="3545459" y="3379431"/>
              <a:ext cx="955040" cy="716280"/>
            </a:xfrm>
            <a:custGeom>
              <a:avLst/>
              <a:gdLst/>
              <a:ahLst/>
              <a:cxnLst/>
              <a:rect l="l" t="t" r="r" b="b"/>
              <a:pathLst>
                <a:path w="955039" h="716279">
                  <a:moveTo>
                    <a:pt x="954519" y="0"/>
                  </a:moveTo>
                  <a:lnTo>
                    <a:pt x="0" y="0"/>
                  </a:lnTo>
                  <a:lnTo>
                    <a:pt x="0" y="715886"/>
                  </a:lnTo>
                  <a:lnTo>
                    <a:pt x="954519" y="715886"/>
                  </a:lnTo>
                  <a:lnTo>
                    <a:pt x="954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88848" y="3769396"/>
              <a:ext cx="869950" cy="0"/>
            </a:xfrm>
            <a:custGeom>
              <a:avLst/>
              <a:gdLst/>
              <a:ahLst/>
              <a:cxnLst/>
              <a:rect l="l" t="t" r="r" b="b"/>
              <a:pathLst>
                <a:path w="869950">
                  <a:moveTo>
                    <a:pt x="0" y="0"/>
                  </a:moveTo>
                  <a:lnTo>
                    <a:pt x="869322" y="0"/>
                  </a:lnTo>
                </a:path>
              </a:pathLst>
            </a:custGeom>
            <a:ln w="10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45459" y="3379431"/>
            <a:ext cx="955040" cy="7162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R="22860" algn="ctr">
              <a:lnSpc>
                <a:spcPts val="2215"/>
              </a:lnSpc>
              <a:spcBef>
                <a:spcPts val="240"/>
              </a:spcBef>
            </a:pPr>
            <a:r>
              <a:rPr sz="2050" spc="120" dirty="0">
                <a:latin typeface="Microsoft Sans Serif"/>
                <a:cs typeface="Microsoft Sans Serif"/>
              </a:rPr>
              <a:t>(n-</a:t>
            </a:r>
            <a:r>
              <a:rPr sz="2050" spc="-20" dirty="0">
                <a:latin typeface="Microsoft Sans Serif"/>
                <a:cs typeface="Microsoft Sans Serif"/>
              </a:rPr>
              <a:t>1)s</a:t>
            </a:r>
            <a:r>
              <a:rPr sz="1800" spc="-30" baseline="41666" dirty="0">
                <a:latin typeface="Microsoft Sans Serif"/>
                <a:cs typeface="Microsoft Sans Serif"/>
              </a:rPr>
              <a:t>2</a:t>
            </a:r>
            <a:endParaRPr sz="1800" baseline="41666">
              <a:latin typeface="Microsoft Sans Serif"/>
              <a:cs typeface="Microsoft Sans Serif"/>
            </a:endParaRPr>
          </a:p>
          <a:p>
            <a:pPr marR="19050" algn="ctr">
              <a:lnSpc>
                <a:spcPts val="2215"/>
              </a:lnSpc>
            </a:pPr>
            <a:r>
              <a:rPr sz="3075" spc="112" baseline="-24390" dirty="0">
                <a:latin typeface="Microsoft Sans Serif"/>
                <a:cs typeface="Microsoft Sans Serif"/>
              </a:rPr>
              <a:t>σ</a:t>
            </a:r>
            <a:r>
              <a:rPr sz="1200" spc="75" dirty="0"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BB81E4F-7EE5-3D56-B549-07059635AECA}"/>
                  </a:ext>
                </a:extLst>
              </p14:cNvPr>
              <p14:cNvContentPartPr/>
              <p14:nvPr/>
            </p14:nvContentPartPr>
            <p14:xfrm>
              <a:off x="1378800" y="4486320"/>
              <a:ext cx="1093320" cy="43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BB81E4F-7EE5-3D56-B549-07059635AE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9440" y="4476960"/>
                <a:ext cx="1112040" cy="6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1445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Chi-</a:t>
            </a:r>
            <a:r>
              <a:rPr dirty="0"/>
              <a:t>square</a:t>
            </a:r>
            <a:r>
              <a:rPr spc="-5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74267"/>
            <a:ext cx="7400925" cy="92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7000"/>
              </a:lnSpc>
              <a:spcBef>
                <a:spcPts val="100"/>
              </a:spcBef>
              <a:buFont typeface="Microsoft Sans Serif"/>
              <a:buChar char="•"/>
              <a:tabLst>
                <a:tab pos="355600" algn="l"/>
                <a:tab pos="260540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chi-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square</a:t>
            </a:r>
            <a:r>
              <a:rPr sz="2000" spc="-4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distribution</a:t>
            </a:r>
            <a:r>
              <a:rPr sz="2000" spc="-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family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distributions,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depending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degrees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freedom: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30" dirty="0">
                <a:solidFill>
                  <a:srgbClr val="800080"/>
                </a:solidFill>
                <a:latin typeface="Calibri"/>
                <a:cs typeface="Calibri"/>
              </a:rPr>
              <a:t>d.f.</a:t>
            </a:r>
            <a:r>
              <a:rPr sz="2000" spc="-4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–</a:t>
            </a:r>
            <a:r>
              <a:rPr sz="2000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80008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556" y="3480053"/>
            <a:ext cx="1945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0</a:t>
            </a:r>
            <a:r>
              <a:rPr sz="1400" spc="40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4</a:t>
            </a:r>
            <a:r>
              <a:rPr sz="1400" spc="39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8</a:t>
            </a:r>
            <a:r>
              <a:rPr sz="1400" spc="39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12</a:t>
            </a:r>
            <a:r>
              <a:rPr sz="1400" spc="39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16</a:t>
            </a:r>
            <a:r>
              <a:rPr sz="1400" spc="39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20</a:t>
            </a:r>
            <a:r>
              <a:rPr sz="1400" spc="38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24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28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7272" y="3480053"/>
            <a:ext cx="19951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0</a:t>
            </a:r>
            <a:r>
              <a:rPr sz="1400" spc="40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4</a:t>
            </a:r>
            <a:r>
              <a:rPr sz="1400" spc="39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8</a:t>
            </a:r>
            <a:r>
              <a:rPr sz="1400" spc="39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12</a:t>
            </a:r>
            <a:r>
              <a:rPr sz="1400" spc="39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16</a:t>
            </a:r>
            <a:r>
              <a:rPr sz="1400" spc="39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20</a:t>
            </a:r>
            <a:r>
              <a:rPr sz="1400" spc="38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24</a:t>
            </a:r>
            <a:r>
              <a:rPr sz="1400" spc="39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28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040" y="3480053"/>
            <a:ext cx="19951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0</a:t>
            </a:r>
            <a:r>
              <a:rPr sz="1400" spc="40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4</a:t>
            </a:r>
            <a:r>
              <a:rPr sz="1400" spc="39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8</a:t>
            </a:r>
            <a:r>
              <a:rPr sz="1400" spc="39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12</a:t>
            </a:r>
            <a:r>
              <a:rPr sz="1400" spc="39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16</a:t>
            </a:r>
            <a:r>
              <a:rPr sz="1400" spc="39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20</a:t>
            </a:r>
            <a:r>
              <a:rPr sz="1400" spc="38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24</a:t>
            </a:r>
            <a:r>
              <a:rPr sz="1400" spc="39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28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1372" y="2325116"/>
            <a:ext cx="2410460" cy="1141730"/>
            <a:chOff x="721372" y="2325116"/>
            <a:chExt cx="2410460" cy="1141730"/>
          </a:xfrm>
        </p:grpSpPr>
        <p:sp>
          <p:nvSpPr>
            <p:cNvPr id="8" name="object 8"/>
            <p:cNvSpPr/>
            <p:nvPr/>
          </p:nvSpPr>
          <p:spPr>
            <a:xfrm>
              <a:off x="761123" y="2344166"/>
              <a:ext cx="2351405" cy="1070610"/>
            </a:xfrm>
            <a:custGeom>
              <a:avLst/>
              <a:gdLst/>
              <a:ahLst/>
              <a:cxnLst/>
              <a:rect l="l" t="t" r="r" b="b"/>
              <a:pathLst>
                <a:path w="2351405" h="1070610">
                  <a:moveTo>
                    <a:pt x="0" y="0"/>
                  </a:moveTo>
                  <a:lnTo>
                    <a:pt x="13869" y="47637"/>
                  </a:lnTo>
                  <a:lnTo>
                    <a:pt x="24305" y="110761"/>
                  </a:lnTo>
                  <a:lnTo>
                    <a:pt x="33355" y="186368"/>
                  </a:lnTo>
                  <a:lnTo>
                    <a:pt x="38001" y="227914"/>
                  </a:lnTo>
                  <a:lnTo>
                    <a:pt x="43069" y="271455"/>
                  </a:lnTo>
                  <a:lnTo>
                    <a:pt x="48815" y="316615"/>
                  </a:lnTo>
                  <a:lnTo>
                    <a:pt x="55494" y="363019"/>
                  </a:lnTo>
                  <a:lnTo>
                    <a:pt x="63363" y="410291"/>
                  </a:lnTo>
                  <a:lnTo>
                    <a:pt x="72678" y="458057"/>
                  </a:lnTo>
                  <a:lnTo>
                    <a:pt x="83696" y="505940"/>
                  </a:lnTo>
                  <a:lnTo>
                    <a:pt x="96671" y="553566"/>
                  </a:lnTo>
                  <a:lnTo>
                    <a:pt x="111860" y="600558"/>
                  </a:lnTo>
                  <a:lnTo>
                    <a:pt x="129519" y="646542"/>
                  </a:lnTo>
                  <a:lnTo>
                    <a:pt x="149904" y="691143"/>
                  </a:lnTo>
                  <a:lnTo>
                    <a:pt x="173271" y="733984"/>
                  </a:lnTo>
                  <a:lnTo>
                    <a:pt x="199876" y="774691"/>
                  </a:lnTo>
                  <a:lnTo>
                    <a:pt x="229976" y="812888"/>
                  </a:lnTo>
                  <a:lnTo>
                    <a:pt x="263826" y="848199"/>
                  </a:lnTo>
                  <a:lnTo>
                    <a:pt x="301681" y="880250"/>
                  </a:lnTo>
                  <a:lnTo>
                    <a:pt x="343799" y="908665"/>
                  </a:lnTo>
                  <a:lnTo>
                    <a:pt x="390436" y="933069"/>
                  </a:lnTo>
                  <a:lnTo>
                    <a:pt x="456579" y="958577"/>
                  </a:lnTo>
                  <a:lnTo>
                    <a:pt x="493812" y="969955"/>
                  </a:lnTo>
                  <a:lnTo>
                    <a:pt x="533613" y="980462"/>
                  </a:lnTo>
                  <a:lnTo>
                    <a:pt x="575831" y="990133"/>
                  </a:lnTo>
                  <a:lnTo>
                    <a:pt x="620310" y="999002"/>
                  </a:lnTo>
                  <a:lnTo>
                    <a:pt x="666897" y="1007106"/>
                  </a:lnTo>
                  <a:lnTo>
                    <a:pt x="715438" y="1014478"/>
                  </a:lnTo>
                  <a:lnTo>
                    <a:pt x="765781" y="1021153"/>
                  </a:lnTo>
                  <a:lnTo>
                    <a:pt x="817770" y="1027166"/>
                  </a:lnTo>
                  <a:lnTo>
                    <a:pt x="871253" y="1032552"/>
                  </a:lnTo>
                  <a:lnTo>
                    <a:pt x="926075" y="1037346"/>
                  </a:lnTo>
                  <a:lnTo>
                    <a:pt x="982083" y="1041583"/>
                  </a:lnTo>
                  <a:lnTo>
                    <a:pt x="1039124" y="1045297"/>
                  </a:lnTo>
                  <a:lnTo>
                    <a:pt x="1097044" y="1048523"/>
                  </a:lnTo>
                  <a:lnTo>
                    <a:pt x="1155688" y="1051297"/>
                  </a:lnTo>
                  <a:lnTo>
                    <a:pt x="1214904" y="1053653"/>
                  </a:lnTo>
                  <a:lnTo>
                    <a:pt x="1274537" y="1055625"/>
                  </a:lnTo>
                  <a:lnTo>
                    <a:pt x="1334434" y="1057249"/>
                  </a:lnTo>
                  <a:lnTo>
                    <a:pt x="1394441" y="1058560"/>
                  </a:lnTo>
                  <a:lnTo>
                    <a:pt x="1454405" y="1059591"/>
                  </a:lnTo>
                  <a:lnTo>
                    <a:pt x="1514172" y="1060379"/>
                  </a:lnTo>
                  <a:lnTo>
                    <a:pt x="1573589" y="1060958"/>
                  </a:lnTo>
                  <a:lnTo>
                    <a:pt x="1632500" y="1061363"/>
                  </a:lnTo>
                  <a:lnTo>
                    <a:pt x="1690754" y="1061629"/>
                  </a:lnTo>
                  <a:lnTo>
                    <a:pt x="1748195" y="1061790"/>
                  </a:lnTo>
                  <a:lnTo>
                    <a:pt x="1804672" y="1061882"/>
                  </a:lnTo>
                  <a:lnTo>
                    <a:pt x="1860029" y="1061938"/>
                  </a:lnTo>
                  <a:lnTo>
                    <a:pt x="1914113" y="1061995"/>
                  </a:lnTo>
                  <a:lnTo>
                    <a:pt x="1966770" y="1062087"/>
                  </a:lnTo>
                  <a:lnTo>
                    <a:pt x="2017848" y="1062248"/>
                  </a:lnTo>
                  <a:lnTo>
                    <a:pt x="2067191" y="1062514"/>
                  </a:lnTo>
                  <a:lnTo>
                    <a:pt x="2114647" y="1062919"/>
                  </a:lnTo>
                  <a:lnTo>
                    <a:pt x="2160062" y="1063498"/>
                  </a:lnTo>
                  <a:lnTo>
                    <a:pt x="2203282" y="1064287"/>
                  </a:lnTo>
                  <a:lnTo>
                    <a:pt x="2244153" y="1065319"/>
                  </a:lnTo>
                  <a:lnTo>
                    <a:pt x="2282522" y="1066631"/>
                  </a:lnTo>
                  <a:lnTo>
                    <a:pt x="2318235" y="1068255"/>
                  </a:lnTo>
                  <a:lnTo>
                    <a:pt x="2351138" y="1070228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5660" y="2363597"/>
              <a:ext cx="2376805" cy="1089025"/>
            </a:xfrm>
            <a:custGeom>
              <a:avLst/>
              <a:gdLst/>
              <a:ahLst/>
              <a:cxnLst/>
              <a:rect l="l" t="t" r="r" b="b"/>
              <a:pathLst>
                <a:path w="2376805" h="1089025">
                  <a:moveTo>
                    <a:pt x="0" y="1088644"/>
                  </a:moveTo>
                  <a:lnTo>
                    <a:pt x="2376601" y="1088644"/>
                  </a:lnTo>
                </a:path>
                <a:path w="2376805" h="1089025">
                  <a:moveTo>
                    <a:pt x="0" y="108864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288410" y="2363597"/>
            <a:ext cx="2491105" cy="1102995"/>
            <a:chOff x="3288410" y="2363597"/>
            <a:chExt cx="2491105" cy="1102995"/>
          </a:xfrm>
        </p:grpSpPr>
        <p:sp>
          <p:nvSpPr>
            <p:cNvPr id="11" name="object 11"/>
            <p:cNvSpPr/>
            <p:nvPr/>
          </p:nvSpPr>
          <p:spPr>
            <a:xfrm>
              <a:off x="3307460" y="2920873"/>
              <a:ext cx="2453005" cy="525145"/>
            </a:xfrm>
            <a:custGeom>
              <a:avLst/>
              <a:gdLst/>
              <a:ahLst/>
              <a:cxnLst/>
              <a:rect l="l" t="t" r="r" b="b"/>
              <a:pathLst>
                <a:path w="2453004" h="525145">
                  <a:moveTo>
                    <a:pt x="0" y="524890"/>
                  </a:moveTo>
                  <a:lnTo>
                    <a:pt x="13162" y="501286"/>
                  </a:lnTo>
                  <a:lnTo>
                    <a:pt x="27826" y="469056"/>
                  </a:lnTo>
                  <a:lnTo>
                    <a:pt x="44066" y="429822"/>
                  </a:lnTo>
                  <a:lnTo>
                    <a:pt x="61956" y="385208"/>
                  </a:lnTo>
                  <a:lnTo>
                    <a:pt x="81570" y="336834"/>
                  </a:lnTo>
                  <a:lnTo>
                    <a:pt x="102983" y="286323"/>
                  </a:lnTo>
                  <a:lnTo>
                    <a:pt x="126269" y="235299"/>
                  </a:lnTo>
                  <a:lnTo>
                    <a:pt x="151503" y="185382"/>
                  </a:lnTo>
                  <a:lnTo>
                    <a:pt x="178760" y="138196"/>
                  </a:lnTo>
                  <a:lnTo>
                    <a:pt x="208113" y="95362"/>
                  </a:lnTo>
                  <a:lnTo>
                    <a:pt x="239637" y="58503"/>
                  </a:lnTo>
                  <a:lnTo>
                    <a:pt x="273406" y="29242"/>
                  </a:lnTo>
                  <a:lnTo>
                    <a:pt x="309496" y="9200"/>
                  </a:lnTo>
                  <a:lnTo>
                    <a:pt x="347979" y="0"/>
                  </a:lnTo>
                  <a:lnTo>
                    <a:pt x="377602" y="693"/>
                  </a:lnTo>
                  <a:lnTo>
                    <a:pt x="439248" y="18804"/>
                  </a:lnTo>
                  <a:lnTo>
                    <a:pt x="504568" y="55325"/>
                  </a:lnTo>
                  <a:lnTo>
                    <a:pt x="538780" y="79028"/>
                  </a:lnTo>
                  <a:lnTo>
                    <a:pt x="574122" y="105583"/>
                  </a:lnTo>
                  <a:lnTo>
                    <a:pt x="610663" y="134404"/>
                  </a:lnTo>
                  <a:lnTo>
                    <a:pt x="648473" y="164908"/>
                  </a:lnTo>
                  <a:lnTo>
                    <a:pt x="687624" y="196512"/>
                  </a:lnTo>
                  <a:lnTo>
                    <a:pt x="728185" y="228631"/>
                  </a:lnTo>
                  <a:lnTo>
                    <a:pt x="770227" y="260682"/>
                  </a:lnTo>
                  <a:lnTo>
                    <a:pt x="813819" y="292081"/>
                  </a:lnTo>
                  <a:lnTo>
                    <a:pt x="859033" y="322244"/>
                  </a:lnTo>
                  <a:lnTo>
                    <a:pt x="905939" y="350587"/>
                  </a:lnTo>
                  <a:lnTo>
                    <a:pt x="954607" y="376526"/>
                  </a:lnTo>
                  <a:lnTo>
                    <a:pt x="1005107" y="399478"/>
                  </a:lnTo>
                  <a:lnTo>
                    <a:pt x="1057509" y="418859"/>
                  </a:lnTo>
                  <a:lnTo>
                    <a:pt x="1111885" y="434085"/>
                  </a:lnTo>
                  <a:lnTo>
                    <a:pt x="1152317" y="442743"/>
                  </a:lnTo>
                  <a:lnTo>
                    <a:pt x="1195475" y="450488"/>
                  </a:lnTo>
                  <a:lnTo>
                    <a:pt x="1241117" y="457372"/>
                  </a:lnTo>
                  <a:lnTo>
                    <a:pt x="1289001" y="463443"/>
                  </a:lnTo>
                  <a:lnTo>
                    <a:pt x="1338886" y="468752"/>
                  </a:lnTo>
                  <a:lnTo>
                    <a:pt x="1390529" y="473349"/>
                  </a:lnTo>
                  <a:lnTo>
                    <a:pt x="1443688" y="477283"/>
                  </a:lnTo>
                  <a:lnTo>
                    <a:pt x="1498123" y="480604"/>
                  </a:lnTo>
                  <a:lnTo>
                    <a:pt x="1553591" y="483361"/>
                  </a:lnTo>
                  <a:lnTo>
                    <a:pt x="1609849" y="485606"/>
                  </a:lnTo>
                  <a:lnTo>
                    <a:pt x="1666658" y="487387"/>
                  </a:lnTo>
                  <a:lnTo>
                    <a:pt x="1723774" y="488755"/>
                  </a:lnTo>
                  <a:lnTo>
                    <a:pt x="1780955" y="489759"/>
                  </a:lnTo>
                  <a:lnTo>
                    <a:pt x="1837961" y="490449"/>
                  </a:lnTo>
                  <a:lnTo>
                    <a:pt x="1894549" y="490875"/>
                  </a:lnTo>
                  <a:lnTo>
                    <a:pt x="1950478" y="491086"/>
                  </a:lnTo>
                  <a:lnTo>
                    <a:pt x="2005505" y="491134"/>
                  </a:lnTo>
                  <a:lnTo>
                    <a:pt x="2059389" y="491066"/>
                  </a:lnTo>
                  <a:lnTo>
                    <a:pt x="2111888" y="490934"/>
                  </a:lnTo>
                  <a:lnTo>
                    <a:pt x="2162760" y="490787"/>
                  </a:lnTo>
                  <a:lnTo>
                    <a:pt x="2211764" y="490674"/>
                  </a:lnTo>
                  <a:lnTo>
                    <a:pt x="2258657" y="490646"/>
                  </a:lnTo>
                  <a:lnTo>
                    <a:pt x="2303198" y="490753"/>
                  </a:lnTo>
                  <a:lnTo>
                    <a:pt x="2345145" y="491044"/>
                  </a:lnTo>
                  <a:lnTo>
                    <a:pt x="2384257" y="491569"/>
                  </a:lnTo>
                  <a:lnTo>
                    <a:pt x="2420290" y="492379"/>
                  </a:lnTo>
                  <a:lnTo>
                    <a:pt x="2453004" y="493521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15969" y="2363597"/>
              <a:ext cx="2444750" cy="1089025"/>
            </a:xfrm>
            <a:custGeom>
              <a:avLst/>
              <a:gdLst/>
              <a:ahLst/>
              <a:cxnLst/>
              <a:rect l="l" t="t" r="r" b="b"/>
              <a:pathLst>
                <a:path w="2444750" h="1089025">
                  <a:moveTo>
                    <a:pt x="0" y="1088644"/>
                  </a:moveTo>
                  <a:lnTo>
                    <a:pt x="2444495" y="1088644"/>
                  </a:lnTo>
                </a:path>
                <a:path w="2444750" h="1089025">
                  <a:moveTo>
                    <a:pt x="0" y="108864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881941" y="2363597"/>
            <a:ext cx="2391410" cy="1102995"/>
            <a:chOff x="5881941" y="2363597"/>
            <a:chExt cx="2391410" cy="1102995"/>
          </a:xfrm>
        </p:grpSpPr>
        <p:sp>
          <p:nvSpPr>
            <p:cNvPr id="14" name="object 14"/>
            <p:cNvSpPr/>
            <p:nvPr/>
          </p:nvSpPr>
          <p:spPr>
            <a:xfrm>
              <a:off x="5913246" y="3218941"/>
              <a:ext cx="2291715" cy="213995"/>
            </a:xfrm>
            <a:custGeom>
              <a:avLst/>
              <a:gdLst/>
              <a:ahLst/>
              <a:cxnLst/>
              <a:rect l="l" t="t" r="r" b="b"/>
              <a:pathLst>
                <a:path w="2291715" h="213995">
                  <a:moveTo>
                    <a:pt x="0" y="213868"/>
                  </a:moveTo>
                  <a:lnTo>
                    <a:pt x="32835" y="208575"/>
                  </a:lnTo>
                  <a:lnTo>
                    <a:pt x="76813" y="202131"/>
                  </a:lnTo>
                  <a:lnTo>
                    <a:pt x="131527" y="193138"/>
                  </a:lnTo>
                  <a:lnTo>
                    <a:pt x="196567" y="180201"/>
                  </a:lnTo>
                  <a:lnTo>
                    <a:pt x="271525" y="161925"/>
                  </a:lnTo>
                  <a:lnTo>
                    <a:pt x="308238" y="150235"/>
                  </a:lnTo>
                  <a:lnTo>
                    <a:pt x="346087" y="135178"/>
                  </a:lnTo>
                  <a:lnTo>
                    <a:pt x="385437" y="117674"/>
                  </a:lnTo>
                  <a:lnTo>
                    <a:pt x="426651" y="98642"/>
                  </a:lnTo>
                  <a:lnTo>
                    <a:pt x="470091" y="79005"/>
                  </a:lnTo>
                  <a:lnTo>
                    <a:pt x="516121" y="59681"/>
                  </a:lnTo>
                  <a:lnTo>
                    <a:pt x="565103" y="41593"/>
                  </a:lnTo>
                  <a:lnTo>
                    <a:pt x="617400" y="25660"/>
                  </a:lnTo>
                  <a:lnTo>
                    <a:pt x="673375" y="12803"/>
                  </a:lnTo>
                  <a:lnTo>
                    <a:pt x="733392" y="3943"/>
                  </a:lnTo>
                  <a:lnTo>
                    <a:pt x="797813" y="0"/>
                  </a:lnTo>
                  <a:lnTo>
                    <a:pt x="838089" y="232"/>
                  </a:lnTo>
                  <a:lnTo>
                    <a:pt x="881397" y="2183"/>
                  </a:lnTo>
                  <a:lnTo>
                    <a:pt x="927386" y="5684"/>
                  </a:lnTo>
                  <a:lnTo>
                    <a:pt x="975703" y="10567"/>
                  </a:lnTo>
                  <a:lnTo>
                    <a:pt x="1025994" y="16667"/>
                  </a:lnTo>
                  <a:lnTo>
                    <a:pt x="1077907" y="23815"/>
                  </a:lnTo>
                  <a:lnTo>
                    <a:pt x="1131090" y="31844"/>
                  </a:lnTo>
                  <a:lnTo>
                    <a:pt x="1185189" y="40586"/>
                  </a:lnTo>
                  <a:lnTo>
                    <a:pt x="1239852" y="49876"/>
                  </a:lnTo>
                  <a:lnTo>
                    <a:pt x="1294726" y="59544"/>
                  </a:lnTo>
                  <a:lnTo>
                    <a:pt x="1349459" y="69424"/>
                  </a:lnTo>
                  <a:lnTo>
                    <a:pt x="1403698" y="79349"/>
                  </a:lnTo>
                  <a:lnTo>
                    <a:pt x="1457089" y="89151"/>
                  </a:lnTo>
                  <a:lnTo>
                    <a:pt x="1509281" y="98663"/>
                  </a:lnTo>
                  <a:lnTo>
                    <a:pt x="1559921" y="107718"/>
                  </a:lnTo>
                  <a:lnTo>
                    <a:pt x="1608655" y="116148"/>
                  </a:lnTo>
                  <a:lnTo>
                    <a:pt x="1655131" y="123786"/>
                  </a:lnTo>
                  <a:lnTo>
                    <a:pt x="1698997" y="130464"/>
                  </a:lnTo>
                  <a:lnTo>
                    <a:pt x="1739900" y="136016"/>
                  </a:lnTo>
                  <a:lnTo>
                    <a:pt x="1806301" y="144050"/>
                  </a:lnTo>
                  <a:lnTo>
                    <a:pt x="1869623" y="151111"/>
                  </a:lnTo>
                  <a:lnTo>
                    <a:pt x="1929810" y="157300"/>
                  </a:lnTo>
                  <a:lnTo>
                    <a:pt x="1986806" y="162721"/>
                  </a:lnTo>
                  <a:lnTo>
                    <a:pt x="2040555" y="167478"/>
                  </a:lnTo>
                  <a:lnTo>
                    <a:pt x="2091001" y="171674"/>
                  </a:lnTo>
                  <a:lnTo>
                    <a:pt x="2138087" y="175410"/>
                  </a:lnTo>
                  <a:lnTo>
                    <a:pt x="2181757" y="178792"/>
                  </a:lnTo>
                  <a:lnTo>
                    <a:pt x="2221956" y="181920"/>
                  </a:lnTo>
                  <a:lnTo>
                    <a:pt x="2258627" y="184900"/>
                  </a:lnTo>
                  <a:lnTo>
                    <a:pt x="2291714" y="187832"/>
                  </a:lnTo>
                </a:path>
              </a:pathLst>
            </a:custGeom>
            <a:ln w="380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96228" y="2363597"/>
              <a:ext cx="2376805" cy="1089025"/>
            </a:xfrm>
            <a:custGeom>
              <a:avLst/>
              <a:gdLst/>
              <a:ahLst/>
              <a:cxnLst/>
              <a:rect l="l" t="t" r="r" b="b"/>
              <a:pathLst>
                <a:path w="2376804" h="1089025">
                  <a:moveTo>
                    <a:pt x="0" y="1088644"/>
                  </a:moveTo>
                  <a:lnTo>
                    <a:pt x="2376551" y="1088644"/>
                  </a:lnTo>
                </a:path>
                <a:path w="2376804" h="1089025">
                  <a:moveTo>
                    <a:pt x="0" y="108864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75096" y="3353561"/>
            <a:ext cx="312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37" baseline="-16666" dirty="0">
                <a:solidFill>
                  <a:srgbClr val="800080"/>
                </a:solidFill>
                <a:latin typeface="Symbol"/>
                <a:cs typeface="Symbol"/>
              </a:rPr>
              <a:t></a:t>
            </a:r>
            <a:r>
              <a:rPr sz="1300" b="1" spc="-25" dirty="0">
                <a:solidFill>
                  <a:srgbClr val="800080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94329" y="3353561"/>
            <a:ext cx="312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37" baseline="-16666" dirty="0">
                <a:solidFill>
                  <a:srgbClr val="800080"/>
                </a:solidFill>
                <a:latin typeface="Symbol"/>
                <a:cs typeface="Symbol"/>
              </a:rPr>
              <a:t></a:t>
            </a:r>
            <a:r>
              <a:rPr sz="1300" b="1" spc="-25" dirty="0">
                <a:solidFill>
                  <a:srgbClr val="800080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81518" y="3338576"/>
            <a:ext cx="312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37" baseline="-16666" dirty="0">
                <a:solidFill>
                  <a:srgbClr val="800080"/>
                </a:solidFill>
                <a:latin typeface="Symbol"/>
                <a:cs typeface="Symbol"/>
              </a:rPr>
              <a:t></a:t>
            </a:r>
            <a:r>
              <a:rPr sz="1300" b="1" spc="-25" dirty="0">
                <a:solidFill>
                  <a:srgbClr val="800080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0BCB98D-878B-E922-E637-EEBB403FF1E8}"/>
                  </a:ext>
                </a:extLst>
              </p14:cNvPr>
              <p14:cNvContentPartPr/>
              <p14:nvPr/>
            </p14:nvContentPartPr>
            <p14:xfrm>
              <a:off x="799920" y="2400480"/>
              <a:ext cx="2022120" cy="893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0BCB98D-878B-E922-E637-EEBB403FF1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560" y="2391120"/>
                <a:ext cx="2040840" cy="91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6540">
              <a:lnSpc>
                <a:spcPct val="100000"/>
              </a:lnSpc>
              <a:spcBef>
                <a:spcPts val="95"/>
              </a:spcBef>
            </a:pPr>
            <a:r>
              <a:rPr dirty="0"/>
              <a:t>Degrees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Freedom</a:t>
            </a:r>
            <a:r>
              <a:rPr spc="-40" dirty="0"/>
              <a:t> </a:t>
            </a:r>
            <a:r>
              <a:rPr spc="-20" dirty="0"/>
              <a:t>(df)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015365"/>
            <a:ext cx="7209155" cy="1238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800080"/>
                </a:solidFill>
                <a:latin typeface="Calibri"/>
                <a:cs typeface="Calibri"/>
              </a:rPr>
              <a:t>Idea:</a:t>
            </a:r>
            <a:r>
              <a:rPr sz="2200" spc="-5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observations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free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after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sample </a:t>
            </a:r>
            <a:r>
              <a:rPr sz="2200" dirty="0">
                <a:latin typeface="Calibri"/>
                <a:cs typeface="Calibri"/>
              </a:rPr>
              <a:t>mean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been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calculated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200" b="1" dirty="0">
                <a:solidFill>
                  <a:srgbClr val="800080"/>
                </a:solidFill>
                <a:latin typeface="Calibri"/>
                <a:cs typeface="Calibri"/>
              </a:rPr>
              <a:t>Example:</a:t>
            </a:r>
            <a:r>
              <a:rPr sz="2200" b="1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Suppose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3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8.0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2782" y="2376411"/>
            <a:ext cx="1681480" cy="1054735"/>
          </a:xfrm>
          <a:prstGeom prst="rect">
            <a:avLst/>
          </a:pr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405765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Calibri"/>
                <a:cs typeface="Calibri"/>
              </a:rPr>
              <a:t>Let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1</a:t>
            </a:r>
            <a:r>
              <a:rPr sz="1800" spc="209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marL="4057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Let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2</a:t>
            </a:r>
            <a:r>
              <a:rPr sz="1800" spc="209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 marL="30797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What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800080"/>
                </a:solidFill>
                <a:latin typeface="Calibri"/>
                <a:cs typeface="Calibri"/>
              </a:rPr>
              <a:t>X</a:t>
            </a:r>
            <a:r>
              <a:rPr sz="1800" b="1" spc="-37" baseline="-20833" dirty="0">
                <a:solidFill>
                  <a:srgbClr val="800080"/>
                </a:solidFill>
                <a:latin typeface="Calibri"/>
                <a:cs typeface="Calibri"/>
              </a:rPr>
              <a:t>3</a:t>
            </a:r>
            <a:r>
              <a:rPr sz="1800" spc="-25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1741" y="2286215"/>
            <a:ext cx="3874135" cy="1144905"/>
          </a:xfrm>
          <a:prstGeom prst="rect">
            <a:avLst/>
          </a:pr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 marR="11112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8.0,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3</a:t>
            </a:r>
            <a:r>
              <a:rPr sz="1800" spc="172" baseline="-20833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0080"/>
                </a:solidFill>
                <a:latin typeface="Calibri"/>
                <a:cs typeface="Calibri"/>
              </a:rPr>
              <a:t>must</a:t>
            </a:r>
            <a:r>
              <a:rPr sz="1800" spc="-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0080"/>
                </a:solidFill>
                <a:latin typeface="Calibri"/>
                <a:cs typeface="Calibri"/>
              </a:rPr>
              <a:t>be</a:t>
            </a:r>
            <a:r>
              <a:rPr sz="1800" spc="-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800080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(i.e.,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3</a:t>
            </a:r>
            <a:r>
              <a:rPr sz="1800" spc="202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free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vary)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9205" y="3371424"/>
            <a:ext cx="6900545" cy="1245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Calibri"/>
                <a:cs typeface="Calibri"/>
              </a:rPr>
              <a:t>Here,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degrees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freedom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libri"/>
                <a:cs typeface="Calibri"/>
              </a:rPr>
              <a:t>(2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numbers,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third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free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mean)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05885" y="2831845"/>
            <a:ext cx="603885" cy="186055"/>
            <a:chOff x="3405885" y="2831845"/>
            <a:chExt cx="603885" cy="186055"/>
          </a:xfrm>
        </p:grpSpPr>
        <p:sp>
          <p:nvSpPr>
            <p:cNvPr id="8" name="object 8"/>
            <p:cNvSpPr/>
            <p:nvPr/>
          </p:nvSpPr>
          <p:spPr>
            <a:xfrm>
              <a:off x="3415410" y="2841370"/>
              <a:ext cx="584835" cy="167005"/>
            </a:xfrm>
            <a:custGeom>
              <a:avLst/>
              <a:gdLst/>
              <a:ahLst/>
              <a:cxnLst/>
              <a:rect l="l" t="t" r="r" b="b"/>
              <a:pathLst>
                <a:path w="584835" h="167005">
                  <a:moveTo>
                    <a:pt x="473837" y="0"/>
                  </a:moveTo>
                  <a:lnTo>
                    <a:pt x="473837" y="41529"/>
                  </a:lnTo>
                  <a:lnTo>
                    <a:pt x="0" y="41529"/>
                  </a:lnTo>
                  <a:lnTo>
                    <a:pt x="0" y="124841"/>
                  </a:lnTo>
                  <a:lnTo>
                    <a:pt x="473837" y="124841"/>
                  </a:lnTo>
                  <a:lnTo>
                    <a:pt x="473837" y="166497"/>
                  </a:lnTo>
                  <a:lnTo>
                    <a:pt x="584835" y="83185"/>
                  </a:lnTo>
                  <a:lnTo>
                    <a:pt x="47383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15410" y="2841370"/>
              <a:ext cx="584835" cy="167005"/>
            </a:xfrm>
            <a:custGeom>
              <a:avLst/>
              <a:gdLst/>
              <a:ahLst/>
              <a:cxnLst/>
              <a:rect l="l" t="t" r="r" b="b"/>
              <a:pathLst>
                <a:path w="584835" h="167005">
                  <a:moveTo>
                    <a:pt x="0" y="41529"/>
                  </a:moveTo>
                  <a:lnTo>
                    <a:pt x="473837" y="41529"/>
                  </a:lnTo>
                  <a:lnTo>
                    <a:pt x="473837" y="0"/>
                  </a:lnTo>
                  <a:lnTo>
                    <a:pt x="584835" y="83185"/>
                  </a:lnTo>
                  <a:lnTo>
                    <a:pt x="473837" y="166497"/>
                  </a:lnTo>
                  <a:lnTo>
                    <a:pt x="473837" y="124841"/>
                  </a:lnTo>
                  <a:lnTo>
                    <a:pt x="0" y="124841"/>
                  </a:lnTo>
                  <a:lnTo>
                    <a:pt x="0" y="4152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1B6B2B4-7D27-8530-058E-DA3154DFA154}"/>
                  </a:ext>
                </a:extLst>
              </p14:cNvPr>
              <p14:cNvContentPartPr/>
              <p14:nvPr/>
            </p14:nvContentPartPr>
            <p14:xfrm>
              <a:off x="1943280" y="1693080"/>
              <a:ext cx="5900760" cy="2243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1B6B2B4-7D27-8530-058E-DA3154DFA1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3920" y="1683720"/>
                <a:ext cx="5919480" cy="2262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3089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Chi-</a:t>
            </a:r>
            <a:r>
              <a:rPr dirty="0"/>
              <a:t>square</a:t>
            </a:r>
            <a:r>
              <a:rPr spc="-3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97840" y="1216913"/>
            <a:ext cx="7743825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marR="55880" indent="-3429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937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commercial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freezer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hold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temperature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little variation.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Specifications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deviation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4 </a:t>
            </a:r>
            <a:r>
              <a:rPr sz="2000" dirty="0">
                <a:latin typeface="Calibri"/>
                <a:cs typeface="Calibri"/>
              </a:rPr>
              <a:t>degrees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variance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degrees</a:t>
            </a:r>
            <a:r>
              <a:rPr sz="1950" spc="-15" baseline="25641" dirty="0">
                <a:latin typeface="Calibri"/>
                <a:cs typeface="Calibri"/>
              </a:rPr>
              <a:t>2</a:t>
            </a:r>
            <a:r>
              <a:rPr sz="2000" spc="-10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 marL="393065" indent="-342265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39306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freezers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tested</a:t>
            </a:r>
            <a:endParaRPr sz="2000">
              <a:latin typeface="Calibri"/>
              <a:cs typeface="Calibri"/>
            </a:endParaRPr>
          </a:p>
          <a:p>
            <a:pPr marL="393700" marR="208915" indent="-342900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393700" algn="l"/>
              </a:tabLst>
            </a:pPr>
            <a:r>
              <a:rPr sz="2000" dirty="0">
                <a:latin typeface="Calibri"/>
                <a:cs typeface="Calibri"/>
              </a:rPr>
              <a:t>What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upper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limit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(K)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variance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exceeding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limit,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population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dirty="0">
                <a:latin typeface="Calibri"/>
                <a:cs typeface="Calibri"/>
              </a:rPr>
              <a:t>deviation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0.05?</a:t>
            </a:r>
            <a:endParaRPr sz="20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698DCD-80E2-5890-52B8-CA27F7E8CF68}"/>
                  </a:ext>
                </a:extLst>
              </p14:cNvPr>
              <p14:cNvContentPartPr/>
              <p14:nvPr/>
            </p14:nvContentPartPr>
            <p14:xfrm>
              <a:off x="1836000" y="2121840"/>
              <a:ext cx="4407840" cy="2886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698DCD-80E2-5890-52B8-CA27F7E8CF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6640" y="2112480"/>
                <a:ext cx="4426560" cy="290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6185">
              <a:lnSpc>
                <a:spcPct val="100000"/>
              </a:lnSpc>
              <a:spcBef>
                <a:spcPts val="95"/>
              </a:spcBef>
            </a:pPr>
            <a:r>
              <a:rPr dirty="0"/>
              <a:t>Finding</a:t>
            </a:r>
            <a:r>
              <a:rPr spc="-65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spc="-10" dirty="0"/>
              <a:t>Chi-</a:t>
            </a:r>
            <a:r>
              <a:rPr dirty="0"/>
              <a:t>square</a:t>
            </a:r>
            <a:r>
              <a:rPr spc="-50" dirty="0"/>
              <a:t> </a:t>
            </a:r>
            <a:r>
              <a:rPr spc="-10" dirty="0"/>
              <a:t>Value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5224017" y="3408426"/>
            <a:ext cx="2980055" cy="708025"/>
            <a:chOff x="5224017" y="3408426"/>
            <a:chExt cx="2980055" cy="708025"/>
          </a:xfrm>
        </p:grpSpPr>
        <p:sp>
          <p:nvSpPr>
            <p:cNvPr id="4" name="object 4"/>
            <p:cNvSpPr/>
            <p:nvPr/>
          </p:nvSpPr>
          <p:spPr>
            <a:xfrm>
              <a:off x="6949439" y="3997921"/>
              <a:ext cx="971550" cy="101600"/>
            </a:xfrm>
            <a:custGeom>
              <a:avLst/>
              <a:gdLst/>
              <a:ahLst/>
              <a:cxnLst/>
              <a:rect l="l" t="t" r="r" b="b"/>
              <a:pathLst>
                <a:path w="971550" h="101600">
                  <a:moveTo>
                    <a:pt x="0" y="0"/>
                  </a:moveTo>
                  <a:lnTo>
                    <a:pt x="0" y="94983"/>
                  </a:lnTo>
                  <a:lnTo>
                    <a:pt x="971168" y="101498"/>
                  </a:lnTo>
                  <a:lnTo>
                    <a:pt x="964691" y="90322"/>
                  </a:lnTo>
                  <a:lnTo>
                    <a:pt x="658240" y="73571"/>
                  </a:lnTo>
                  <a:lnTo>
                    <a:pt x="480186" y="70777"/>
                  </a:lnTo>
                  <a:lnTo>
                    <a:pt x="325881" y="56807"/>
                  </a:lnTo>
                  <a:lnTo>
                    <a:pt x="230250" y="39115"/>
                  </a:lnTo>
                  <a:lnTo>
                    <a:pt x="159638" y="31661"/>
                  </a:lnTo>
                  <a:lnTo>
                    <a:pt x="77088" y="13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49439" y="3997921"/>
              <a:ext cx="0" cy="98425"/>
            </a:xfrm>
            <a:custGeom>
              <a:avLst/>
              <a:gdLst/>
              <a:ahLst/>
              <a:cxnLst/>
              <a:rect l="l" t="t" r="r" b="b"/>
              <a:pathLst>
                <a:path h="98425">
                  <a:moveTo>
                    <a:pt x="0" y="9842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76849" y="3427476"/>
              <a:ext cx="2806065" cy="669290"/>
            </a:xfrm>
            <a:custGeom>
              <a:avLst/>
              <a:gdLst/>
              <a:ahLst/>
              <a:cxnLst/>
              <a:rect l="l" t="t" r="r" b="b"/>
              <a:pathLst>
                <a:path w="2806065" h="669289">
                  <a:moveTo>
                    <a:pt x="0" y="662838"/>
                  </a:moveTo>
                  <a:lnTo>
                    <a:pt x="42579" y="620798"/>
                  </a:lnTo>
                  <a:lnTo>
                    <a:pt x="68299" y="592652"/>
                  </a:lnTo>
                  <a:lnTo>
                    <a:pt x="96665" y="560565"/>
                  </a:lnTo>
                  <a:lnTo>
                    <a:pt x="127448" y="525143"/>
                  </a:lnTo>
                  <a:lnTo>
                    <a:pt x="160418" y="486993"/>
                  </a:lnTo>
                  <a:lnTo>
                    <a:pt x="195344" y="446722"/>
                  </a:lnTo>
                  <a:lnTo>
                    <a:pt x="231997" y="404936"/>
                  </a:lnTo>
                  <a:lnTo>
                    <a:pt x="270147" y="362243"/>
                  </a:lnTo>
                  <a:lnTo>
                    <a:pt x="309564" y="319249"/>
                  </a:lnTo>
                  <a:lnTo>
                    <a:pt x="350018" y="276561"/>
                  </a:lnTo>
                  <a:lnTo>
                    <a:pt x="391278" y="234786"/>
                  </a:lnTo>
                  <a:lnTo>
                    <a:pt x="433115" y="194530"/>
                  </a:lnTo>
                  <a:lnTo>
                    <a:pt x="475299" y="156400"/>
                  </a:lnTo>
                  <a:lnTo>
                    <a:pt x="517600" y="121004"/>
                  </a:lnTo>
                  <a:lnTo>
                    <a:pt x="559788" y="88947"/>
                  </a:lnTo>
                  <a:lnTo>
                    <a:pt x="601633" y="60838"/>
                  </a:lnTo>
                  <a:lnTo>
                    <a:pt x="642905" y="37281"/>
                  </a:lnTo>
                  <a:lnTo>
                    <a:pt x="683374" y="18885"/>
                  </a:lnTo>
                  <a:lnTo>
                    <a:pt x="722810" y="6255"/>
                  </a:lnTo>
                  <a:lnTo>
                    <a:pt x="760984" y="0"/>
                  </a:lnTo>
                  <a:lnTo>
                    <a:pt x="796453" y="105"/>
                  </a:lnTo>
                  <a:lnTo>
                    <a:pt x="865841" y="15994"/>
                  </a:lnTo>
                  <a:lnTo>
                    <a:pt x="933854" y="49747"/>
                  </a:lnTo>
                  <a:lnTo>
                    <a:pt x="967604" y="72181"/>
                  </a:lnTo>
                  <a:lnTo>
                    <a:pt x="1001321" y="97714"/>
                  </a:lnTo>
                  <a:lnTo>
                    <a:pt x="1035109" y="125887"/>
                  </a:lnTo>
                  <a:lnTo>
                    <a:pt x="1069071" y="156245"/>
                  </a:lnTo>
                  <a:lnTo>
                    <a:pt x="1103312" y="188332"/>
                  </a:lnTo>
                  <a:lnTo>
                    <a:pt x="1137935" y="221691"/>
                  </a:lnTo>
                  <a:lnTo>
                    <a:pt x="1173044" y="255866"/>
                  </a:lnTo>
                  <a:lnTo>
                    <a:pt x="1208742" y="290401"/>
                  </a:lnTo>
                  <a:lnTo>
                    <a:pt x="1245133" y="324840"/>
                  </a:lnTo>
                  <a:lnTo>
                    <a:pt x="1282321" y="358726"/>
                  </a:lnTo>
                  <a:lnTo>
                    <a:pt x="1320409" y="391604"/>
                  </a:lnTo>
                  <a:lnTo>
                    <a:pt x="1359502" y="423017"/>
                  </a:lnTo>
                  <a:lnTo>
                    <a:pt x="1399702" y="452508"/>
                  </a:lnTo>
                  <a:lnTo>
                    <a:pt x="1441114" y="479622"/>
                  </a:lnTo>
                  <a:lnTo>
                    <a:pt x="1483842" y="503902"/>
                  </a:lnTo>
                  <a:lnTo>
                    <a:pt x="1527988" y="524893"/>
                  </a:lnTo>
                  <a:lnTo>
                    <a:pt x="1573656" y="542137"/>
                  </a:lnTo>
                  <a:lnTo>
                    <a:pt x="1615911" y="554956"/>
                  </a:lnTo>
                  <a:lnTo>
                    <a:pt x="1660726" y="566658"/>
                  </a:lnTo>
                  <a:lnTo>
                    <a:pt x="1707843" y="577305"/>
                  </a:lnTo>
                  <a:lnTo>
                    <a:pt x="1757005" y="586958"/>
                  </a:lnTo>
                  <a:lnTo>
                    <a:pt x="1807954" y="595679"/>
                  </a:lnTo>
                  <a:lnTo>
                    <a:pt x="1860433" y="603529"/>
                  </a:lnTo>
                  <a:lnTo>
                    <a:pt x="1914184" y="610569"/>
                  </a:lnTo>
                  <a:lnTo>
                    <a:pt x="1968949" y="616861"/>
                  </a:lnTo>
                  <a:lnTo>
                    <a:pt x="2024471" y="622467"/>
                  </a:lnTo>
                  <a:lnTo>
                    <a:pt x="2080492" y="627447"/>
                  </a:lnTo>
                  <a:lnTo>
                    <a:pt x="2136755" y="631863"/>
                  </a:lnTo>
                  <a:lnTo>
                    <a:pt x="2193002" y="635777"/>
                  </a:lnTo>
                  <a:lnTo>
                    <a:pt x="2248975" y="639250"/>
                  </a:lnTo>
                  <a:lnTo>
                    <a:pt x="2304418" y="642343"/>
                  </a:lnTo>
                  <a:lnTo>
                    <a:pt x="2359071" y="645118"/>
                  </a:lnTo>
                  <a:lnTo>
                    <a:pt x="2412678" y="647636"/>
                  </a:lnTo>
                  <a:lnTo>
                    <a:pt x="2464982" y="649958"/>
                  </a:lnTo>
                  <a:lnTo>
                    <a:pt x="2515724" y="652146"/>
                  </a:lnTo>
                  <a:lnTo>
                    <a:pt x="2564646" y="654262"/>
                  </a:lnTo>
                  <a:lnTo>
                    <a:pt x="2611492" y="656367"/>
                  </a:lnTo>
                  <a:lnTo>
                    <a:pt x="2656004" y="658522"/>
                  </a:lnTo>
                  <a:lnTo>
                    <a:pt x="2697924" y="660788"/>
                  </a:lnTo>
                  <a:lnTo>
                    <a:pt x="2736994" y="663227"/>
                  </a:lnTo>
                  <a:lnTo>
                    <a:pt x="2772958" y="665901"/>
                  </a:lnTo>
                  <a:lnTo>
                    <a:pt x="2805556" y="66887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43067" y="4096346"/>
              <a:ext cx="2941955" cy="1270"/>
            </a:xfrm>
            <a:custGeom>
              <a:avLst/>
              <a:gdLst/>
              <a:ahLst/>
              <a:cxnLst/>
              <a:rect l="l" t="t" r="r" b="b"/>
              <a:pathLst>
                <a:path w="2941954" h="1270">
                  <a:moveTo>
                    <a:pt x="0" y="0"/>
                  </a:moveTo>
                  <a:lnTo>
                    <a:pt x="2941701" y="102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5405" y="3855720"/>
              <a:ext cx="159385" cy="14220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413627" y="4391964"/>
            <a:ext cx="584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30" baseline="13888" dirty="0">
                <a:solidFill>
                  <a:srgbClr val="800080"/>
                </a:solidFill>
                <a:latin typeface="Symbol"/>
                <a:cs typeface="Symbol"/>
              </a:rPr>
              <a:t></a:t>
            </a:r>
            <a:r>
              <a:rPr sz="2400" b="1" spc="-30" baseline="45138" dirty="0">
                <a:solidFill>
                  <a:srgbClr val="800080"/>
                </a:solidFill>
                <a:latin typeface="Arial"/>
                <a:cs typeface="Arial"/>
              </a:rPr>
              <a:t>2</a:t>
            </a:r>
            <a:r>
              <a:rPr sz="1600" b="1" spc="-20" dirty="0">
                <a:solidFill>
                  <a:srgbClr val="800080"/>
                </a:solidFill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6768" y="4139412"/>
            <a:ext cx="76200" cy="23682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133970" y="4403547"/>
            <a:ext cx="795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2000" b="1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800080"/>
                </a:solidFill>
                <a:latin typeface="Calibri"/>
                <a:cs typeface="Calibri"/>
              </a:rPr>
              <a:t>22.36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4798" y="2903042"/>
            <a:ext cx="5986145" cy="1473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sz="3000" baseline="9722" dirty="0">
                <a:latin typeface="Symbol"/>
                <a:cs typeface="Symbol"/>
              </a:rPr>
              <a:t></a:t>
            </a:r>
            <a:r>
              <a:rPr sz="1950" b="1" baseline="40598" dirty="0">
                <a:latin typeface="Arial"/>
                <a:cs typeface="Arial"/>
              </a:rPr>
              <a:t>2</a:t>
            </a:r>
            <a:r>
              <a:rPr sz="1950" b="1" baseline="-6410" dirty="0">
                <a:latin typeface="Arial"/>
                <a:cs typeface="Arial"/>
              </a:rPr>
              <a:t>13</a:t>
            </a:r>
            <a:r>
              <a:rPr sz="1950" b="1" spc="577" baseline="-6410" dirty="0">
                <a:latin typeface="Arial"/>
                <a:cs typeface="Arial"/>
              </a:rPr>
              <a:t> </a:t>
            </a:r>
            <a:r>
              <a:rPr sz="2000" dirty="0">
                <a:latin typeface="Calibri"/>
                <a:cs typeface="Calibri"/>
              </a:rPr>
              <a:t>= 22.36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(α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.05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13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d.f.)</a:t>
            </a:r>
            <a:endParaRPr sz="2000">
              <a:latin typeface="Calibri"/>
              <a:cs typeface="Calibri"/>
            </a:endParaRPr>
          </a:p>
          <a:p>
            <a:pPr marL="4832350" marR="363855">
              <a:lnSpc>
                <a:spcPct val="100000"/>
              </a:lnSpc>
              <a:spcBef>
                <a:spcPts val="2330"/>
              </a:spcBef>
            </a:pPr>
            <a:r>
              <a:rPr sz="1400" spc="-10" dirty="0">
                <a:latin typeface="Calibri"/>
                <a:cs typeface="Calibri"/>
              </a:rPr>
              <a:t>probability </a:t>
            </a:r>
            <a:r>
              <a:rPr sz="1400" dirty="0">
                <a:latin typeface="Calibri"/>
                <a:cs typeface="Calibri"/>
              </a:rPr>
              <a:t>α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.05</a:t>
            </a:r>
            <a:endParaRPr sz="1400">
              <a:latin typeface="Calibri"/>
              <a:cs typeface="Calibri"/>
            </a:endParaRPr>
          </a:p>
          <a:p>
            <a:pPr marR="43180" algn="r">
              <a:lnSpc>
                <a:spcPct val="100000"/>
              </a:lnSpc>
              <a:spcBef>
                <a:spcPts val="425"/>
              </a:spcBef>
            </a:pPr>
            <a:r>
              <a:rPr sz="3600" spc="-37" baseline="-16203" dirty="0">
                <a:latin typeface="Symbol"/>
                <a:cs typeface="Symbol"/>
              </a:rPr>
              <a:t></a:t>
            </a:r>
            <a:r>
              <a:rPr sz="1600" spc="-25" dirty="0">
                <a:latin typeface="Microsoft Sans Serif"/>
                <a:cs typeface="Microsoft Sans Serif"/>
              </a:rPr>
              <a:t>2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8714" y="1300353"/>
            <a:ext cx="46539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chi-</a:t>
            </a:r>
            <a:r>
              <a:rPr sz="2200" dirty="0">
                <a:latin typeface="Calibri"/>
                <a:cs typeface="Calibri"/>
              </a:rPr>
              <a:t>square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distributed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1)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13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degrees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freedom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329" y="2077592"/>
            <a:ext cx="7315200" cy="77152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434340" indent="-342900">
              <a:lnSpc>
                <a:spcPts val="2475"/>
              </a:lnSpc>
              <a:buFont typeface="Microsoft Sans Serif"/>
              <a:buChar char="•"/>
              <a:tabLst>
                <a:tab pos="434340" algn="l"/>
              </a:tabLst>
            </a:pPr>
            <a:r>
              <a:rPr sz="2200" dirty="0">
                <a:latin typeface="Calibri"/>
                <a:cs typeface="Calibri"/>
              </a:rPr>
              <a:t>Use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chi-</a:t>
            </a:r>
            <a:r>
              <a:rPr sz="2200" dirty="0">
                <a:latin typeface="Calibri"/>
                <a:cs typeface="Calibri"/>
              </a:rPr>
              <a:t>square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distribution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0.05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434340">
              <a:lnSpc>
                <a:spcPts val="2510"/>
              </a:lnSpc>
            </a:pPr>
            <a:r>
              <a:rPr sz="2200" dirty="0">
                <a:latin typeface="Calibri"/>
                <a:cs typeface="Calibri"/>
              </a:rPr>
              <a:t>upper</a:t>
            </a:r>
            <a:r>
              <a:rPr sz="2200" spc="-10" dirty="0">
                <a:latin typeface="Calibri"/>
                <a:cs typeface="Calibri"/>
              </a:rPr>
              <a:t> tail: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73963" y="1160373"/>
            <a:ext cx="1465580" cy="672465"/>
            <a:chOff x="873963" y="1160373"/>
            <a:chExt cx="1465580" cy="672465"/>
          </a:xfrm>
        </p:grpSpPr>
        <p:sp>
          <p:nvSpPr>
            <p:cNvPr id="16" name="object 16"/>
            <p:cNvSpPr/>
            <p:nvPr/>
          </p:nvSpPr>
          <p:spPr>
            <a:xfrm>
              <a:off x="873963" y="1160373"/>
              <a:ext cx="1465580" cy="672465"/>
            </a:xfrm>
            <a:custGeom>
              <a:avLst/>
              <a:gdLst/>
              <a:ahLst/>
              <a:cxnLst/>
              <a:rect l="l" t="t" r="r" b="b"/>
              <a:pathLst>
                <a:path w="1465580" h="672464">
                  <a:moveTo>
                    <a:pt x="1465453" y="0"/>
                  </a:moveTo>
                  <a:lnTo>
                    <a:pt x="0" y="0"/>
                  </a:lnTo>
                  <a:lnTo>
                    <a:pt x="0" y="672363"/>
                  </a:lnTo>
                  <a:lnTo>
                    <a:pt x="1465453" y="672363"/>
                  </a:lnTo>
                  <a:lnTo>
                    <a:pt x="1465453" y="0"/>
                  </a:lnTo>
                  <a:close/>
                </a:path>
              </a:pathLst>
            </a:custGeom>
            <a:solidFill>
              <a:srgbClr val="FCE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25838" y="1526634"/>
              <a:ext cx="874394" cy="0"/>
            </a:xfrm>
            <a:custGeom>
              <a:avLst/>
              <a:gdLst/>
              <a:ahLst/>
              <a:cxnLst/>
              <a:rect l="l" t="t" r="r" b="b"/>
              <a:pathLst>
                <a:path w="874394">
                  <a:moveTo>
                    <a:pt x="0" y="0"/>
                  </a:moveTo>
                  <a:lnTo>
                    <a:pt x="874257" y="0"/>
                  </a:lnTo>
                </a:path>
              </a:pathLst>
            </a:custGeom>
            <a:ln w="10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71373" y="1322866"/>
            <a:ext cx="9271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spc="-50" dirty="0">
                <a:latin typeface="Microsoft Sans Serif"/>
                <a:cs typeface="Microsoft Sans Serif"/>
              </a:rPr>
              <a:t>2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5794" y="1177371"/>
            <a:ext cx="897255" cy="55372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20040" marR="30480" indent="-295275">
              <a:lnSpc>
                <a:spcPts val="1850"/>
              </a:lnSpc>
              <a:spcBef>
                <a:spcPts val="540"/>
              </a:spcBef>
            </a:pPr>
            <a:r>
              <a:rPr sz="1900" spc="60" dirty="0">
                <a:latin typeface="Microsoft Sans Serif"/>
                <a:cs typeface="Microsoft Sans Serif"/>
              </a:rPr>
              <a:t>(n</a:t>
            </a:r>
            <a:r>
              <a:rPr sz="1900" spc="60" dirty="0">
                <a:latin typeface="Symbol"/>
                <a:cs typeface="Symbol"/>
              </a:rPr>
              <a:t></a:t>
            </a:r>
            <a:r>
              <a:rPr sz="1900" spc="60" dirty="0">
                <a:latin typeface="Microsoft Sans Serif"/>
                <a:cs typeface="Microsoft Sans Serif"/>
              </a:rPr>
              <a:t>1)s</a:t>
            </a:r>
            <a:r>
              <a:rPr sz="1650" spc="89" baseline="42929" dirty="0">
                <a:latin typeface="Microsoft Sans Serif"/>
                <a:cs typeface="Microsoft Sans Serif"/>
              </a:rPr>
              <a:t>2 </a:t>
            </a:r>
            <a:r>
              <a:rPr sz="2850" spc="120" baseline="-24853" dirty="0">
                <a:latin typeface="Microsoft Sans Serif"/>
                <a:cs typeface="Microsoft Sans Serif"/>
              </a:rPr>
              <a:t>σ</a:t>
            </a:r>
            <a:r>
              <a:rPr sz="1100" spc="80" dirty="0">
                <a:latin typeface="Microsoft Sans Serif"/>
                <a:cs typeface="Microsoft Sans Serif"/>
              </a:rPr>
              <a:t>2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7660" y="1331165"/>
            <a:ext cx="44069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92735" algn="l"/>
              </a:tabLst>
            </a:pPr>
            <a:r>
              <a:rPr sz="1900" i="1" spc="-50" dirty="0">
                <a:latin typeface="Times New Roman"/>
                <a:cs typeface="Times New Roman"/>
              </a:rPr>
              <a:t>χ</a:t>
            </a:r>
            <a:r>
              <a:rPr sz="1900" i="1" dirty="0">
                <a:latin typeface="Times New Roman"/>
                <a:cs typeface="Times New Roman"/>
              </a:rPr>
              <a:t>	</a:t>
            </a:r>
            <a:r>
              <a:rPr sz="1900" spc="-5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9200" y="1155674"/>
            <a:ext cx="1475105" cy="681990"/>
          </a:xfrm>
          <a:custGeom>
            <a:avLst/>
            <a:gdLst/>
            <a:ahLst/>
            <a:cxnLst/>
            <a:rect l="l" t="t" r="r" b="b"/>
            <a:pathLst>
              <a:path w="1475105" h="681989">
                <a:moveTo>
                  <a:pt x="0" y="681888"/>
                </a:moveTo>
                <a:lnTo>
                  <a:pt x="1474978" y="681888"/>
                </a:lnTo>
                <a:lnTo>
                  <a:pt x="1474978" y="0"/>
                </a:lnTo>
                <a:lnTo>
                  <a:pt x="0" y="0"/>
                </a:lnTo>
                <a:lnTo>
                  <a:pt x="0" y="6818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75198" y="3262629"/>
            <a:ext cx="1905" cy="850900"/>
          </a:xfrm>
          <a:custGeom>
            <a:avLst/>
            <a:gdLst/>
            <a:ahLst/>
            <a:cxnLst/>
            <a:rect l="l" t="t" r="r" b="b"/>
            <a:pathLst>
              <a:path w="1904" h="850900">
                <a:moveTo>
                  <a:pt x="0" y="850836"/>
                </a:moveTo>
                <a:lnTo>
                  <a:pt x="16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3598908-9DB1-65B4-54C3-7A30F215A233}"/>
                  </a:ext>
                </a:extLst>
              </p14:cNvPr>
              <p14:cNvContentPartPr/>
              <p14:nvPr/>
            </p14:nvContentPartPr>
            <p14:xfrm>
              <a:off x="1178640" y="1557360"/>
              <a:ext cx="5951160" cy="2529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3598908-9DB1-65B4-54C3-7A30F215A2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9280" y="1548000"/>
                <a:ext cx="5969880" cy="2548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615A6A-BFEC-8FF9-D139-611C7B7E8CCD}"/>
                  </a:ext>
                </a:extLst>
              </p14:cNvPr>
              <p14:cNvContentPartPr/>
              <p14:nvPr/>
            </p14:nvContentPartPr>
            <p14:xfrm>
              <a:off x="2158920" y="347040"/>
              <a:ext cx="6661800" cy="4503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615A6A-BFEC-8FF9-D139-611C7B7E8C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9560" y="337680"/>
                <a:ext cx="6680520" cy="4522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5629" y="385648"/>
            <a:ext cx="2873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Chi-</a:t>
            </a:r>
            <a:r>
              <a:rPr dirty="0"/>
              <a:t>square</a:t>
            </a:r>
            <a:r>
              <a:rPr spc="-3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709409" y="707516"/>
            <a:ext cx="1299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solidFill>
                  <a:srgbClr val="000099"/>
                </a:solidFill>
                <a:latin typeface="Arial"/>
                <a:cs typeface="Arial"/>
              </a:rPr>
              <a:t>(continued)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8450" y="1256487"/>
            <a:ext cx="4743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2095"/>
              </a:lnSpc>
              <a:spcBef>
                <a:spcPts val="105"/>
              </a:spcBef>
            </a:pPr>
            <a:r>
              <a:rPr sz="3000" spc="-37" baseline="-16666" dirty="0">
                <a:latin typeface="Symbol"/>
                <a:cs typeface="Symbol"/>
              </a:rPr>
              <a:t></a:t>
            </a:r>
            <a:r>
              <a:rPr sz="1300" b="1" spc="-25" dirty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  <a:p>
            <a:pPr marL="264795">
              <a:lnSpc>
                <a:spcPts val="1255"/>
              </a:lnSpc>
            </a:pPr>
            <a:r>
              <a:rPr sz="1300" b="1" spc="-25" dirty="0">
                <a:latin typeface="Calibri"/>
                <a:cs typeface="Calibri"/>
              </a:rPr>
              <a:t>13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9701" y="1366469"/>
            <a:ext cx="388492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33755" algn="l"/>
              </a:tabLst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22.36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2000" dirty="0">
                <a:latin typeface="Calibri"/>
                <a:cs typeface="Calibri"/>
              </a:rPr>
              <a:t>(α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.05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13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d.f.)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6489" y="2068195"/>
            <a:ext cx="39243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25" dirty="0">
                <a:solidFill>
                  <a:srgbClr val="800080"/>
                </a:solidFill>
                <a:latin typeface="Calibri"/>
                <a:cs typeface="Calibri"/>
              </a:rPr>
              <a:t>So: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92794" y="1786166"/>
            <a:ext cx="3625215" cy="2212340"/>
            <a:chOff x="2292794" y="1786166"/>
            <a:chExt cx="3625215" cy="2212340"/>
          </a:xfrm>
        </p:grpSpPr>
        <p:sp>
          <p:nvSpPr>
            <p:cNvPr id="8" name="object 8"/>
            <p:cNvSpPr/>
            <p:nvPr/>
          </p:nvSpPr>
          <p:spPr>
            <a:xfrm>
              <a:off x="2297557" y="1790928"/>
              <a:ext cx="3615690" cy="2202815"/>
            </a:xfrm>
            <a:custGeom>
              <a:avLst/>
              <a:gdLst/>
              <a:ahLst/>
              <a:cxnLst/>
              <a:rect l="l" t="t" r="r" b="b"/>
              <a:pathLst>
                <a:path w="3615690" h="2202815">
                  <a:moveTo>
                    <a:pt x="3615182" y="0"/>
                  </a:moveTo>
                  <a:lnTo>
                    <a:pt x="0" y="0"/>
                  </a:lnTo>
                  <a:lnTo>
                    <a:pt x="0" y="2202815"/>
                  </a:lnTo>
                  <a:lnTo>
                    <a:pt x="3615182" y="2202815"/>
                  </a:lnTo>
                  <a:lnTo>
                    <a:pt x="3615182" y="0"/>
                  </a:lnTo>
                  <a:close/>
                </a:path>
              </a:pathLst>
            </a:custGeom>
            <a:solidFill>
              <a:srgbClr val="FCE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97557" y="1790928"/>
              <a:ext cx="3615690" cy="2202815"/>
            </a:xfrm>
            <a:custGeom>
              <a:avLst/>
              <a:gdLst/>
              <a:ahLst/>
              <a:cxnLst/>
              <a:rect l="l" t="t" r="r" b="b"/>
              <a:pathLst>
                <a:path w="3615690" h="2202815">
                  <a:moveTo>
                    <a:pt x="0" y="2202815"/>
                  </a:moveTo>
                  <a:lnTo>
                    <a:pt x="3615182" y="2202815"/>
                  </a:lnTo>
                  <a:lnTo>
                    <a:pt x="3615182" y="0"/>
                  </a:lnTo>
                  <a:lnTo>
                    <a:pt x="0" y="0"/>
                  </a:lnTo>
                  <a:lnTo>
                    <a:pt x="0" y="22028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55503" y="2167748"/>
              <a:ext cx="757555" cy="0"/>
            </a:xfrm>
            <a:custGeom>
              <a:avLst/>
              <a:gdLst/>
              <a:ahLst/>
              <a:cxnLst/>
              <a:rect l="l" t="t" r="r" b="b"/>
              <a:pathLst>
                <a:path w="757554">
                  <a:moveTo>
                    <a:pt x="0" y="0"/>
                  </a:moveTo>
                  <a:lnTo>
                    <a:pt x="757079" y="0"/>
                  </a:lnTo>
                </a:path>
              </a:pathLst>
            </a:custGeom>
            <a:ln w="86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07716" y="2161318"/>
            <a:ext cx="2387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Microsoft Sans Serif"/>
                <a:cs typeface="Microsoft Sans Serif"/>
              </a:rPr>
              <a:t>16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3390" y="1995314"/>
            <a:ext cx="81915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spc="-50" dirty="0">
                <a:latin typeface="Microsoft Sans Serif"/>
                <a:cs typeface="Microsoft Sans Serif"/>
              </a:rPr>
              <a:t>2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2571" y="2137862"/>
            <a:ext cx="144145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spc="-25" dirty="0">
                <a:latin typeface="Microsoft Sans Serif"/>
                <a:cs typeface="Microsoft Sans Serif"/>
              </a:rPr>
              <a:t>13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07574" y="1995314"/>
            <a:ext cx="81915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spc="-50" dirty="0">
                <a:latin typeface="Microsoft Sans Serif"/>
                <a:cs typeface="Microsoft Sans Serif"/>
              </a:rPr>
              <a:t>2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32358" y="2211848"/>
            <a:ext cx="93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latin typeface="Symbol"/>
                <a:cs typeface="Symbol"/>
              </a:rPr>
              <a:t>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7908" y="1873336"/>
            <a:ext cx="15443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424305" algn="l"/>
              </a:tabLst>
            </a:pPr>
            <a:r>
              <a:rPr sz="2400" baseline="3472" dirty="0">
                <a:latin typeface="Symbol"/>
                <a:cs typeface="Symbol"/>
              </a:rPr>
              <a:t></a:t>
            </a:r>
            <a:r>
              <a:rPr sz="2400" spc="-195" baseline="347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(n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Symbol"/>
                <a:cs typeface="Symbol"/>
              </a:rPr>
              <a:t></a:t>
            </a:r>
            <a:r>
              <a:rPr sz="1600" spc="45" dirty="0">
                <a:latin typeface="Microsoft Sans Serif"/>
                <a:cs typeface="Microsoft Sans Serif"/>
              </a:rPr>
              <a:t>1)s</a:t>
            </a:r>
            <a:r>
              <a:rPr sz="1350" spc="67" baseline="43209" dirty="0">
                <a:latin typeface="Microsoft Sans Serif"/>
                <a:cs typeface="Microsoft Sans Serif"/>
              </a:rPr>
              <a:t>2</a:t>
            </a:r>
            <a:r>
              <a:rPr sz="1350" baseline="43209" dirty="0">
                <a:latin typeface="Microsoft Sans Serif"/>
                <a:cs typeface="Microsoft Sans Serif"/>
              </a:rPr>
              <a:t>	</a:t>
            </a:r>
            <a:r>
              <a:rPr sz="2400" spc="-75" baseline="3472" dirty="0">
                <a:latin typeface="Symbol"/>
                <a:cs typeface="Symbol"/>
              </a:rPr>
              <a:t></a:t>
            </a:r>
            <a:endParaRPr sz="2400" baseline="3472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82927" y="2001923"/>
            <a:ext cx="3250565" cy="480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1785"/>
              </a:lnSpc>
              <a:spcBef>
                <a:spcPts val="105"/>
              </a:spcBef>
              <a:tabLst>
                <a:tab pos="462915" algn="l"/>
                <a:tab pos="2085339" algn="l"/>
                <a:tab pos="2548890" algn="l"/>
              </a:tabLst>
            </a:pPr>
            <a:r>
              <a:rPr sz="1600" spc="-25" dirty="0">
                <a:latin typeface="Microsoft Sans Serif"/>
                <a:cs typeface="Microsoft Sans Serif"/>
              </a:rPr>
              <a:t>P(s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dirty="0">
                <a:latin typeface="Symbol"/>
                <a:cs typeface="Symbol"/>
              </a:rPr>
              <a:t>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K)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P</a:t>
            </a:r>
            <a:r>
              <a:rPr sz="2400" spc="-37" baseline="1736" dirty="0">
                <a:latin typeface="Symbol"/>
                <a:cs typeface="Symbol"/>
              </a:rPr>
              <a:t></a:t>
            </a:r>
            <a:r>
              <a:rPr sz="2400" baseline="1736" dirty="0">
                <a:latin typeface="Times New Roman"/>
                <a:cs typeface="Times New Roman"/>
              </a:rPr>
              <a:t>	</a:t>
            </a:r>
            <a:r>
              <a:rPr sz="1600" dirty="0">
                <a:latin typeface="Symbol"/>
                <a:cs typeface="Symbol"/>
              </a:rPr>
              <a:t>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i="1" spc="-50" dirty="0">
                <a:latin typeface="Times New Roman"/>
                <a:cs typeface="Times New Roman"/>
              </a:rPr>
              <a:t>χ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400" baseline="1736" dirty="0">
                <a:latin typeface="Symbol"/>
                <a:cs typeface="Symbol"/>
              </a:rPr>
              <a:t></a:t>
            </a:r>
            <a:r>
              <a:rPr sz="2400" spc="7" baseline="173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0.05</a:t>
            </a:r>
            <a:endParaRPr sz="1600">
              <a:latin typeface="Microsoft Sans Serif"/>
              <a:cs typeface="Microsoft Sans Serif"/>
            </a:endParaRPr>
          </a:p>
          <a:p>
            <a:pPr marR="835025" algn="ctr">
              <a:lnSpc>
                <a:spcPts val="1785"/>
              </a:lnSpc>
            </a:pPr>
            <a:r>
              <a:rPr sz="1600" spc="-50" dirty="0">
                <a:latin typeface="Symbol"/>
                <a:cs typeface="Symbol"/>
              </a:rPr>
              <a:t>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97225" y="2530787"/>
            <a:ext cx="1497330" cy="602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0" marR="30480" indent="-222885">
              <a:lnSpc>
                <a:spcPct val="118400"/>
              </a:lnSpc>
              <a:spcBef>
                <a:spcPts val="95"/>
              </a:spcBef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(n</a:t>
            </a:r>
            <a:r>
              <a:rPr sz="1600" u="sng" spc="-1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1)K</a:t>
            </a:r>
            <a:r>
              <a:rPr sz="1600" spc="365" dirty="0">
                <a:latin typeface="Microsoft Sans Serif"/>
                <a:cs typeface="Microsoft Sans Serif"/>
              </a:rPr>
              <a:t> </a:t>
            </a:r>
            <a:r>
              <a:rPr sz="2400" baseline="-34722" dirty="0">
                <a:latin typeface="Symbol"/>
                <a:cs typeface="Symbol"/>
              </a:rPr>
              <a:t></a:t>
            </a:r>
            <a:r>
              <a:rPr sz="2400" spc="37" baseline="-34722" dirty="0">
                <a:latin typeface="Times New Roman"/>
                <a:cs typeface="Times New Roman"/>
              </a:rPr>
              <a:t> </a:t>
            </a:r>
            <a:r>
              <a:rPr sz="2400" spc="-30" baseline="-34722" dirty="0">
                <a:latin typeface="Microsoft Sans Serif"/>
                <a:cs typeface="Microsoft Sans Serif"/>
              </a:rPr>
              <a:t>22.36 </a:t>
            </a:r>
            <a:r>
              <a:rPr sz="1600" spc="-25" dirty="0">
                <a:latin typeface="Microsoft Sans Serif"/>
                <a:cs typeface="Microsoft Sans Serif"/>
              </a:rPr>
              <a:t>16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56001" y="3460496"/>
            <a:ext cx="283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Microsoft Sans Serif"/>
                <a:cs typeface="Microsoft Sans Serif"/>
              </a:rPr>
              <a:t>so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07109" y="3622664"/>
            <a:ext cx="1062990" cy="0"/>
          </a:xfrm>
          <a:custGeom>
            <a:avLst/>
            <a:gdLst/>
            <a:ahLst/>
            <a:cxnLst/>
            <a:rect l="l" t="t" r="r" b="b"/>
            <a:pathLst>
              <a:path w="1062989">
                <a:moveTo>
                  <a:pt x="0" y="0"/>
                </a:moveTo>
                <a:lnTo>
                  <a:pt x="1062614" y="0"/>
                </a:lnTo>
              </a:path>
            </a:pathLst>
          </a:custGeom>
          <a:ln w="8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07120" y="3616600"/>
            <a:ext cx="68326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600" spc="50" dirty="0">
                <a:latin typeface="Microsoft Sans Serif"/>
                <a:cs typeface="Microsoft Sans Serif"/>
              </a:rPr>
              <a:t>(14</a:t>
            </a:r>
            <a:r>
              <a:rPr sz="1600" spc="-220" dirty="0">
                <a:latin typeface="Microsoft Sans Serif"/>
                <a:cs typeface="Microsoft Sans Serif"/>
              </a:rPr>
              <a:t> </a:t>
            </a:r>
            <a:r>
              <a:rPr sz="1600" spc="65" dirty="0">
                <a:latin typeface="Symbol"/>
                <a:cs typeface="Symbol"/>
              </a:rPr>
              <a:t></a:t>
            </a:r>
            <a:r>
              <a:rPr sz="1600" spc="65" dirty="0">
                <a:latin typeface="Microsoft Sans Serif"/>
                <a:cs typeface="Microsoft Sans Serif"/>
              </a:rPr>
              <a:t>1)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14020" y="3326865"/>
            <a:ext cx="225425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2400" spc="75" baseline="-34722" dirty="0">
                <a:latin typeface="Microsoft Sans Serif"/>
                <a:cs typeface="Microsoft Sans Serif"/>
              </a:rPr>
              <a:t>K</a:t>
            </a:r>
            <a:r>
              <a:rPr sz="2400" spc="172" baseline="-34722" dirty="0">
                <a:latin typeface="Microsoft Sans Serif"/>
                <a:cs typeface="Microsoft Sans Serif"/>
              </a:rPr>
              <a:t> </a:t>
            </a:r>
            <a:r>
              <a:rPr sz="2400" baseline="-34722" dirty="0">
                <a:latin typeface="Symbol"/>
                <a:cs typeface="Symbol"/>
              </a:rPr>
              <a:t></a:t>
            </a:r>
            <a:r>
              <a:rPr sz="2400" spc="217" baseline="-3472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(22.36)(16)</a:t>
            </a:r>
            <a:r>
              <a:rPr sz="1600" spc="145" dirty="0">
                <a:latin typeface="Microsoft Sans Serif"/>
                <a:cs typeface="Microsoft Sans Serif"/>
              </a:rPr>
              <a:t> </a:t>
            </a:r>
            <a:r>
              <a:rPr sz="2400" baseline="-34722" dirty="0">
                <a:latin typeface="Symbol"/>
                <a:cs typeface="Symbol"/>
              </a:rPr>
              <a:t></a:t>
            </a:r>
            <a:r>
              <a:rPr sz="2400" spc="60" baseline="-34722" dirty="0">
                <a:latin typeface="Times New Roman"/>
                <a:cs typeface="Times New Roman"/>
              </a:rPr>
              <a:t> </a:t>
            </a:r>
            <a:r>
              <a:rPr sz="2400" spc="-30" baseline="-34722" dirty="0">
                <a:latin typeface="Microsoft Sans Serif"/>
                <a:cs typeface="Microsoft Sans Serif"/>
              </a:rPr>
              <a:t>27.52</a:t>
            </a:r>
            <a:endParaRPr sz="2400" baseline="-34722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56001" y="2703322"/>
            <a:ext cx="24002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Microsoft Sans Serif"/>
                <a:cs typeface="Microsoft Sans Serif"/>
              </a:rPr>
              <a:t>or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8984" y="3322065"/>
            <a:ext cx="778510" cy="537845"/>
          </a:xfrm>
          <a:custGeom>
            <a:avLst/>
            <a:gdLst/>
            <a:ahLst/>
            <a:cxnLst/>
            <a:rect l="l" t="t" r="r" b="b"/>
            <a:pathLst>
              <a:path w="778510" h="537845">
                <a:moveTo>
                  <a:pt x="0" y="268731"/>
                </a:moveTo>
                <a:lnTo>
                  <a:pt x="4219" y="229010"/>
                </a:lnTo>
                <a:lnTo>
                  <a:pt x="16478" y="191101"/>
                </a:lnTo>
                <a:lnTo>
                  <a:pt x="36173" y="155421"/>
                </a:lnTo>
                <a:lnTo>
                  <a:pt x="62703" y="122384"/>
                </a:lnTo>
                <a:lnTo>
                  <a:pt x="95467" y="92405"/>
                </a:lnTo>
                <a:lnTo>
                  <a:pt x="133862" y="65899"/>
                </a:lnTo>
                <a:lnTo>
                  <a:pt x="177287" y="43282"/>
                </a:lnTo>
                <a:lnTo>
                  <a:pt x="225141" y="24969"/>
                </a:lnTo>
                <a:lnTo>
                  <a:pt x="276821" y="11374"/>
                </a:lnTo>
                <a:lnTo>
                  <a:pt x="331726" y="2912"/>
                </a:lnTo>
                <a:lnTo>
                  <a:pt x="389254" y="0"/>
                </a:lnTo>
                <a:lnTo>
                  <a:pt x="446783" y="2912"/>
                </a:lnTo>
                <a:lnTo>
                  <a:pt x="501688" y="11374"/>
                </a:lnTo>
                <a:lnTo>
                  <a:pt x="553368" y="24969"/>
                </a:lnTo>
                <a:lnTo>
                  <a:pt x="601222" y="43282"/>
                </a:lnTo>
                <a:lnTo>
                  <a:pt x="644647" y="65899"/>
                </a:lnTo>
                <a:lnTo>
                  <a:pt x="683042" y="92405"/>
                </a:lnTo>
                <a:lnTo>
                  <a:pt x="715806" y="122384"/>
                </a:lnTo>
                <a:lnTo>
                  <a:pt x="742336" y="155421"/>
                </a:lnTo>
                <a:lnTo>
                  <a:pt x="762031" y="191101"/>
                </a:lnTo>
                <a:lnTo>
                  <a:pt x="774290" y="229010"/>
                </a:lnTo>
                <a:lnTo>
                  <a:pt x="778510" y="268731"/>
                </a:lnTo>
                <a:lnTo>
                  <a:pt x="774290" y="308456"/>
                </a:lnTo>
                <a:lnTo>
                  <a:pt x="762031" y="346373"/>
                </a:lnTo>
                <a:lnTo>
                  <a:pt x="742336" y="382065"/>
                </a:lnTo>
                <a:lnTo>
                  <a:pt x="715806" y="415118"/>
                </a:lnTo>
                <a:lnTo>
                  <a:pt x="683042" y="445113"/>
                </a:lnTo>
                <a:lnTo>
                  <a:pt x="644647" y="471636"/>
                </a:lnTo>
                <a:lnTo>
                  <a:pt x="601222" y="494270"/>
                </a:lnTo>
                <a:lnTo>
                  <a:pt x="553368" y="512598"/>
                </a:lnTo>
                <a:lnTo>
                  <a:pt x="501688" y="526205"/>
                </a:lnTo>
                <a:lnTo>
                  <a:pt x="446783" y="534675"/>
                </a:lnTo>
                <a:lnTo>
                  <a:pt x="389254" y="537590"/>
                </a:lnTo>
                <a:lnTo>
                  <a:pt x="331726" y="534675"/>
                </a:lnTo>
                <a:lnTo>
                  <a:pt x="276821" y="526205"/>
                </a:lnTo>
                <a:lnTo>
                  <a:pt x="225141" y="512598"/>
                </a:lnTo>
                <a:lnTo>
                  <a:pt x="177287" y="494270"/>
                </a:lnTo>
                <a:lnTo>
                  <a:pt x="133862" y="471636"/>
                </a:lnTo>
                <a:lnTo>
                  <a:pt x="95467" y="445113"/>
                </a:lnTo>
                <a:lnTo>
                  <a:pt x="62703" y="415118"/>
                </a:lnTo>
                <a:lnTo>
                  <a:pt x="36173" y="382065"/>
                </a:lnTo>
                <a:lnTo>
                  <a:pt x="16478" y="346373"/>
                </a:lnTo>
                <a:lnTo>
                  <a:pt x="4219" y="308456"/>
                </a:lnTo>
                <a:lnTo>
                  <a:pt x="0" y="268731"/>
                </a:lnTo>
                <a:close/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31468" y="4011269"/>
            <a:ext cx="67964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1950" baseline="25641" dirty="0">
                <a:latin typeface="Calibri"/>
                <a:cs typeface="Calibri"/>
              </a:rPr>
              <a:t>2</a:t>
            </a:r>
            <a:r>
              <a:rPr sz="1950" spc="637" baseline="2564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greater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27.52,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25" dirty="0">
                <a:latin typeface="Calibri"/>
                <a:cs typeface="Calibri"/>
              </a:rPr>
              <a:t> is </a:t>
            </a:r>
            <a:r>
              <a:rPr sz="2000" dirty="0">
                <a:latin typeface="Calibri"/>
                <a:cs typeface="Calibri"/>
              </a:rPr>
              <a:t>strong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evidence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suggest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population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variance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exceeds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16.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3734" y="2641473"/>
            <a:ext cx="1524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(where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14)</a:t>
            </a:r>
            <a:endParaRPr sz="20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A8911C4-157C-E266-E61F-5894D09BC549}"/>
                  </a:ext>
                </a:extLst>
              </p14:cNvPr>
              <p14:cNvContentPartPr/>
              <p14:nvPr/>
            </p14:nvContentPartPr>
            <p14:xfrm>
              <a:off x="4278960" y="2121840"/>
              <a:ext cx="1507680" cy="150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A8911C4-157C-E266-E61F-5894D09BC5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9600" y="2112480"/>
                <a:ext cx="1526400" cy="16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09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30503"/>
            <a:ext cx="6975475" cy="356552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2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200" spc="-10" dirty="0">
                <a:latin typeface="Calibri"/>
                <a:cs typeface="Calibri"/>
              </a:rPr>
              <a:t>Introduced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sampling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distributions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3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Described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sampling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distribution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sample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means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860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normal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populations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840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Central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Limit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Theorem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0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Described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sampling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distribution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sample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proportions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2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200" spc="-10" dirty="0">
                <a:latin typeface="Calibri"/>
                <a:cs typeface="Calibri"/>
              </a:rPr>
              <a:t>Introduced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chi-</a:t>
            </a:r>
            <a:r>
              <a:rPr sz="2200" dirty="0">
                <a:latin typeface="Calibri"/>
                <a:cs typeface="Calibri"/>
              </a:rPr>
              <a:t>square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distribution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2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200" spc="-10" dirty="0">
                <a:latin typeface="Calibri"/>
                <a:cs typeface="Calibri"/>
              </a:rPr>
              <a:t>Examined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sampling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distributions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sample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variances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2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200" spc="-10" dirty="0">
                <a:latin typeface="Calibri"/>
                <a:cs typeface="Calibri"/>
              </a:rPr>
              <a:t>Calculated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probabilities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sampling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distributions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0295" y="2108403"/>
            <a:ext cx="1548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solidFill>
                  <a:srgbClr val="353B5F"/>
                </a:solidFill>
                <a:latin typeface="Calibri"/>
                <a:cs typeface="Calibri"/>
              </a:rPr>
              <a:t>Thank</a:t>
            </a:r>
            <a:r>
              <a:rPr b="1" spc="-70" dirty="0">
                <a:solidFill>
                  <a:srgbClr val="353B5F"/>
                </a:solidFill>
                <a:latin typeface="Calibri"/>
                <a:cs typeface="Calibri"/>
              </a:rPr>
              <a:t> </a:t>
            </a:r>
            <a:r>
              <a:rPr b="1" spc="-40" dirty="0">
                <a:solidFill>
                  <a:srgbClr val="353B5F"/>
                </a:solidFill>
                <a:latin typeface="Calibri"/>
                <a:cs typeface="Calibri"/>
              </a:rPr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3239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Acceptance</a:t>
            </a:r>
            <a:r>
              <a:rPr spc="-100" dirty="0"/>
              <a:t> </a:t>
            </a:r>
            <a:r>
              <a:rPr spc="-10" dirty="0"/>
              <a:t>Intervals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1015" y="1016888"/>
            <a:ext cx="8274684" cy="2376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 marR="177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Goal: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determine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likely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occur,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population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variance</a:t>
            </a:r>
            <a:endParaRPr sz="2000">
              <a:latin typeface="Calibri"/>
              <a:cs typeface="Calibri"/>
            </a:endParaRPr>
          </a:p>
          <a:p>
            <a:pPr marL="406400" marR="635635" indent="-343535">
              <a:lnSpc>
                <a:spcPct val="105000"/>
              </a:lnSpc>
              <a:spcBef>
                <a:spcPts val="505"/>
              </a:spcBef>
              <a:buFont typeface="Microsoft Sans Serif"/>
              <a:buChar char="•"/>
              <a:tabLst>
                <a:tab pos="406400" algn="l"/>
              </a:tabLst>
            </a:pPr>
            <a:r>
              <a:rPr sz="2000" dirty="0">
                <a:latin typeface="Calibri"/>
                <a:cs typeface="Calibri"/>
              </a:rPr>
              <a:t>By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Central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Limit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Theorem,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know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distribution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approximately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normal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enough,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μ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 deviation</a:t>
            </a:r>
            <a:endParaRPr sz="2000">
              <a:latin typeface="Calibri"/>
              <a:cs typeface="Calibri"/>
            </a:endParaRPr>
          </a:p>
          <a:p>
            <a:pPr marL="406400" marR="330200" indent="-343535">
              <a:lnSpc>
                <a:spcPct val="105000"/>
              </a:lnSpc>
              <a:spcBef>
                <a:spcPts val="600"/>
              </a:spcBef>
              <a:buFont typeface="Microsoft Sans Serif"/>
              <a:buChar char="•"/>
              <a:tabLst>
                <a:tab pos="406400" algn="l"/>
              </a:tabLst>
            </a:pPr>
            <a:r>
              <a:rPr sz="2000" dirty="0">
                <a:latin typeface="Calibri"/>
                <a:cs typeface="Calibri"/>
              </a:rPr>
              <a:t>Let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z</a:t>
            </a:r>
            <a:r>
              <a:rPr sz="1950" baseline="-21367" dirty="0">
                <a:latin typeface="Calibri"/>
                <a:cs typeface="Calibri"/>
              </a:rPr>
              <a:t>α/2</a:t>
            </a:r>
            <a:r>
              <a:rPr sz="1950" spc="187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z-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leaves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α/2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upper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tail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normal </a:t>
            </a:r>
            <a:r>
              <a:rPr sz="2000" dirty="0">
                <a:latin typeface="Calibri"/>
                <a:cs typeface="Calibri"/>
              </a:rPr>
              <a:t>distribution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(i.e.,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interval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z</a:t>
            </a:r>
            <a:r>
              <a:rPr sz="1950" baseline="-21367" dirty="0">
                <a:latin typeface="Calibri"/>
                <a:cs typeface="Calibri"/>
              </a:rPr>
              <a:t>α/2</a:t>
            </a:r>
            <a:r>
              <a:rPr sz="1950" spc="165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z</a:t>
            </a:r>
            <a:r>
              <a:rPr sz="1950" baseline="-21367" dirty="0">
                <a:latin typeface="Calibri"/>
                <a:cs typeface="Calibri"/>
              </a:rPr>
              <a:t>α/2</a:t>
            </a:r>
            <a:r>
              <a:rPr sz="1950" spc="187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encloses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1–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α)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815" y="3458921"/>
            <a:ext cx="88709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spc="-20" dirty="0">
                <a:latin typeface="Calibri"/>
                <a:cs typeface="Calibri"/>
              </a:rPr>
              <a:t>Then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503" y="4251756"/>
            <a:ext cx="5270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interval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α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40763" y="3625672"/>
            <a:ext cx="1690370" cy="511175"/>
            <a:chOff x="2040763" y="3625672"/>
            <a:chExt cx="1690370" cy="511175"/>
          </a:xfrm>
        </p:grpSpPr>
        <p:sp>
          <p:nvSpPr>
            <p:cNvPr id="7" name="object 7"/>
            <p:cNvSpPr/>
            <p:nvPr/>
          </p:nvSpPr>
          <p:spPr>
            <a:xfrm>
              <a:off x="2040763" y="3625672"/>
              <a:ext cx="1690370" cy="511175"/>
            </a:xfrm>
            <a:custGeom>
              <a:avLst/>
              <a:gdLst/>
              <a:ahLst/>
              <a:cxnLst/>
              <a:rect l="l" t="t" r="r" b="b"/>
              <a:pathLst>
                <a:path w="1690370" h="511175">
                  <a:moveTo>
                    <a:pt x="1690369" y="0"/>
                  </a:moveTo>
                  <a:lnTo>
                    <a:pt x="0" y="0"/>
                  </a:lnTo>
                  <a:lnTo>
                    <a:pt x="0" y="511022"/>
                  </a:lnTo>
                  <a:lnTo>
                    <a:pt x="1690369" y="511022"/>
                  </a:lnTo>
                  <a:lnTo>
                    <a:pt x="1690369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04693" y="3891226"/>
              <a:ext cx="151765" cy="0"/>
            </a:xfrm>
            <a:custGeom>
              <a:avLst/>
              <a:gdLst/>
              <a:ahLst/>
              <a:cxnLst/>
              <a:rect l="l" t="t" r="r" b="b"/>
              <a:pathLst>
                <a:path w="151764">
                  <a:moveTo>
                    <a:pt x="0" y="0"/>
                  </a:moveTo>
                  <a:lnTo>
                    <a:pt x="151263" y="0"/>
                  </a:lnTo>
                </a:path>
              </a:pathLst>
            </a:custGeom>
            <a:ln w="75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36064" y="3620909"/>
            <a:ext cx="1699895" cy="5207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0"/>
              </a:spcBef>
            </a:pPr>
            <a:r>
              <a:rPr sz="2550" spc="610" dirty="0">
                <a:latin typeface="Microsoft Sans Serif"/>
                <a:cs typeface="Microsoft Sans Serif"/>
              </a:rPr>
              <a:t>μ</a:t>
            </a:r>
            <a:r>
              <a:rPr sz="2550" spc="610" dirty="0">
                <a:latin typeface="Symbol"/>
                <a:cs typeface="Symbol"/>
              </a:rPr>
              <a:t>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spc="305" dirty="0">
                <a:latin typeface="Microsoft Sans Serif"/>
                <a:cs typeface="Microsoft Sans Serif"/>
              </a:rPr>
              <a:t>z</a:t>
            </a:r>
            <a:r>
              <a:rPr sz="2400" spc="457" baseline="-22569" dirty="0">
                <a:latin typeface="Symbol"/>
                <a:cs typeface="Symbol"/>
              </a:rPr>
              <a:t></a:t>
            </a:r>
            <a:r>
              <a:rPr sz="2250" spc="457" baseline="-24074" dirty="0">
                <a:latin typeface="Microsoft Sans Serif"/>
                <a:cs typeface="Microsoft Sans Serif"/>
              </a:rPr>
              <a:t>/2</a:t>
            </a:r>
            <a:r>
              <a:rPr sz="2550" spc="305" dirty="0">
                <a:latin typeface="Microsoft Sans Serif"/>
                <a:cs typeface="Microsoft Sans Serif"/>
              </a:rPr>
              <a:t>σ</a:t>
            </a:r>
            <a:r>
              <a:rPr sz="2250" spc="457" baseline="-33333" dirty="0">
                <a:latin typeface="Microsoft Sans Serif"/>
                <a:cs typeface="Microsoft Sans Serif"/>
              </a:rPr>
              <a:t>X</a:t>
            </a:r>
            <a:endParaRPr sz="2250" baseline="-33333">
              <a:latin typeface="Microsoft Sans Serif"/>
              <a:cs typeface="Microsoft Sans Serif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49B0FA7-1555-7B82-CE63-423EA41CE48B}"/>
                  </a:ext>
                </a:extLst>
              </p14:cNvPr>
              <p14:cNvContentPartPr/>
              <p14:nvPr/>
            </p14:nvContentPartPr>
            <p14:xfrm>
              <a:off x="1996920" y="2845440"/>
              <a:ext cx="5628600" cy="1458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49B0FA7-1555-7B82-CE63-423EA41CE4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7560" y="2836080"/>
                <a:ext cx="5647320" cy="147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Sampling</a:t>
            </a:r>
            <a:r>
              <a:rPr spc="-80" dirty="0"/>
              <a:t> </a:t>
            </a:r>
            <a:r>
              <a:rPr dirty="0"/>
              <a:t>Distributions</a:t>
            </a:r>
            <a:r>
              <a:rPr spc="-40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Sample</a:t>
            </a:r>
            <a:r>
              <a:rPr spc="-90" dirty="0"/>
              <a:t> </a:t>
            </a:r>
            <a:r>
              <a:rPr spc="-10" dirty="0"/>
              <a:t>Proportions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2008504" y="1396326"/>
            <a:ext cx="3735070" cy="1505585"/>
            <a:chOff x="2008504" y="1396326"/>
            <a:chExt cx="3735070" cy="1505585"/>
          </a:xfrm>
        </p:grpSpPr>
        <p:sp>
          <p:nvSpPr>
            <p:cNvPr id="4" name="object 4"/>
            <p:cNvSpPr/>
            <p:nvPr/>
          </p:nvSpPr>
          <p:spPr>
            <a:xfrm>
              <a:off x="2018029" y="2695320"/>
              <a:ext cx="0" cy="196850"/>
            </a:xfrm>
            <a:custGeom>
              <a:avLst/>
              <a:gdLst/>
              <a:ahLst/>
              <a:cxnLst/>
              <a:rect l="l" t="t" r="r" b="b"/>
              <a:pathLst>
                <a:path h="196850">
                  <a:moveTo>
                    <a:pt x="0" y="0"/>
                  </a:moveTo>
                  <a:lnTo>
                    <a:pt x="0" y="19672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2542" y="1405851"/>
              <a:ext cx="2151380" cy="831215"/>
            </a:xfrm>
            <a:custGeom>
              <a:avLst/>
              <a:gdLst/>
              <a:ahLst/>
              <a:cxnLst/>
              <a:rect l="l" t="t" r="r" b="b"/>
              <a:pathLst>
                <a:path w="2151379" h="831214">
                  <a:moveTo>
                    <a:pt x="2151380" y="0"/>
                  </a:moveTo>
                  <a:lnTo>
                    <a:pt x="0" y="0"/>
                  </a:lnTo>
                  <a:lnTo>
                    <a:pt x="0" y="830999"/>
                  </a:lnTo>
                  <a:lnTo>
                    <a:pt x="2151380" y="830999"/>
                  </a:lnTo>
                  <a:lnTo>
                    <a:pt x="2151380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2542" y="1405851"/>
              <a:ext cx="2151380" cy="831215"/>
            </a:xfrm>
            <a:custGeom>
              <a:avLst/>
              <a:gdLst/>
              <a:ahLst/>
              <a:cxnLst/>
              <a:rect l="l" t="t" r="r" b="b"/>
              <a:pathLst>
                <a:path w="2151379" h="831214">
                  <a:moveTo>
                    <a:pt x="0" y="830999"/>
                  </a:moveTo>
                  <a:lnTo>
                    <a:pt x="2151380" y="830999"/>
                  </a:lnTo>
                  <a:lnTo>
                    <a:pt x="2151380" y="0"/>
                  </a:lnTo>
                  <a:lnTo>
                    <a:pt x="0" y="0"/>
                  </a:lnTo>
                  <a:lnTo>
                    <a:pt x="0" y="830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54577" y="1419605"/>
            <a:ext cx="1609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352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Sampling Distributions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0214" y="2882569"/>
            <a:ext cx="2170430" cy="1584960"/>
            <a:chOff x="900214" y="2882569"/>
            <a:chExt cx="2170430" cy="1584960"/>
          </a:xfrm>
        </p:grpSpPr>
        <p:sp>
          <p:nvSpPr>
            <p:cNvPr id="9" name="object 9"/>
            <p:cNvSpPr/>
            <p:nvPr/>
          </p:nvSpPr>
          <p:spPr>
            <a:xfrm>
              <a:off x="909739" y="2892094"/>
              <a:ext cx="2151380" cy="1565910"/>
            </a:xfrm>
            <a:custGeom>
              <a:avLst/>
              <a:gdLst/>
              <a:ahLst/>
              <a:cxnLst/>
              <a:rect l="l" t="t" r="r" b="b"/>
              <a:pathLst>
                <a:path w="2151380" h="1565910">
                  <a:moveTo>
                    <a:pt x="2151380" y="0"/>
                  </a:moveTo>
                  <a:lnTo>
                    <a:pt x="0" y="0"/>
                  </a:lnTo>
                  <a:lnTo>
                    <a:pt x="0" y="1565402"/>
                  </a:lnTo>
                  <a:lnTo>
                    <a:pt x="2151380" y="1565402"/>
                  </a:lnTo>
                  <a:lnTo>
                    <a:pt x="2151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9739" y="2892094"/>
              <a:ext cx="2151380" cy="1565910"/>
            </a:xfrm>
            <a:custGeom>
              <a:avLst/>
              <a:gdLst/>
              <a:ahLst/>
              <a:cxnLst/>
              <a:rect l="l" t="t" r="r" b="b"/>
              <a:pathLst>
                <a:path w="2151380" h="1565910">
                  <a:moveTo>
                    <a:pt x="0" y="1565402"/>
                  </a:moveTo>
                  <a:lnTo>
                    <a:pt x="2151380" y="1565402"/>
                  </a:lnTo>
                  <a:lnTo>
                    <a:pt x="2151380" y="0"/>
                  </a:lnTo>
                  <a:lnTo>
                    <a:pt x="0" y="0"/>
                  </a:lnTo>
                  <a:lnTo>
                    <a:pt x="0" y="156540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80617" y="2906014"/>
            <a:ext cx="18103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Sampling 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Sample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Mean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73017" y="2882569"/>
            <a:ext cx="2170430" cy="1584960"/>
            <a:chOff x="3573017" y="2882569"/>
            <a:chExt cx="2170430" cy="1584960"/>
          </a:xfrm>
        </p:grpSpPr>
        <p:sp>
          <p:nvSpPr>
            <p:cNvPr id="13" name="object 13"/>
            <p:cNvSpPr/>
            <p:nvPr/>
          </p:nvSpPr>
          <p:spPr>
            <a:xfrm>
              <a:off x="3582542" y="2892094"/>
              <a:ext cx="2151380" cy="1565910"/>
            </a:xfrm>
            <a:custGeom>
              <a:avLst/>
              <a:gdLst/>
              <a:ahLst/>
              <a:cxnLst/>
              <a:rect l="l" t="t" r="r" b="b"/>
              <a:pathLst>
                <a:path w="2151379" h="1565910">
                  <a:moveTo>
                    <a:pt x="2151380" y="0"/>
                  </a:moveTo>
                  <a:lnTo>
                    <a:pt x="0" y="0"/>
                  </a:lnTo>
                  <a:lnTo>
                    <a:pt x="0" y="1565402"/>
                  </a:lnTo>
                  <a:lnTo>
                    <a:pt x="2151380" y="1565402"/>
                  </a:lnTo>
                  <a:lnTo>
                    <a:pt x="2151380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2542" y="2892094"/>
              <a:ext cx="2151380" cy="1565910"/>
            </a:xfrm>
            <a:custGeom>
              <a:avLst/>
              <a:gdLst/>
              <a:ahLst/>
              <a:cxnLst/>
              <a:rect l="l" t="t" r="r" b="b"/>
              <a:pathLst>
                <a:path w="2151379" h="1565910">
                  <a:moveTo>
                    <a:pt x="0" y="1565402"/>
                  </a:moveTo>
                  <a:lnTo>
                    <a:pt x="2151380" y="1565402"/>
                  </a:lnTo>
                  <a:lnTo>
                    <a:pt x="2151380" y="0"/>
                  </a:lnTo>
                  <a:lnTo>
                    <a:pt x="0" y="0"/>
                  </a:lnTo>
                  <a:lnTo>
                    <a:pt x="0" y="156540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53992" y="2906014"/>
            <a:ext cx="18103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Sampling 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Sample Proportion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08504" y="2226817"/>
            <a:ext cx="6343015" cy="2244725"/>
            <a:chOff x="2008504" y="2226817"/>
            <a:chExt cx="6343015" cy="2244725"/>
          </a:xfrm>
        </p:grpSpPr>
        <p:sp>
          <p:nvSpPr>
            <p:cNvPr id="17" name="object 17"/>
            <p:cNvSpPr/>
            <p:nvPr/>
          </p:nvSpPr>
          <p:spPr>
            <a:xfrm>
              <a:off x="2018029" y="2236342"/>
              <a:ext cx="5215255" cy="655955"/>
            </a:xfrm>
            <a:custGeom>
              <a:avLst/>
              <a:gdLst/>
              <a:ahLst/>
              <a:cxnLst/>
              <a:rect l="l" t="t" r="r" b="b"/>
              <a:pathLst>
                <a:path w="5215255" h="655955">
                  <a:moveTo>
                    <a:pt x="2607564" y="458977"/>
                  </a:moveTo>
                  <a:lnTo>
                    <a:pt x="2607564" y="655701"/>
                  </a:lnTo>
                </a:path>
                <a:path w="5215255" h="655955">
                  <a:moveTo>
                    <a:pt x="0" y="458977"/>
                  </a:moveTo>
                  <a:lnTo>
                    <a:pt x="5215255" y="458977"/>
                  </a:lnTo>
                </a:path>
                <a:path w="5215255" h="655955">
                  <a:moveTo>
                    <a:pt x="2607564" y="458977"/>
                  </a:moveTo>
                  <a:lnTo>
                    <a:pt x="260756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90233" y="2892005"/>
              <a:ext cx="2151380" cy="1569720"/>
            </a:xfrm>
            <a:custGeom>
              <a:avLst/>
              <a:gdLst/>
              <a:ahLst/>
              <a:cxnLst/>
              <a:rect l="l" t="t" r="r" b="b"/>
              <a:pathLst>
                <a:path w="2151379" h="1569720">
                  <a:moveTo>
                    <a:pt x="2151380" y="0"/>
                  </a:moveTo>
                  <a:lnTo>
                    <a:pt x="0" y="0"/>
                  </a:lnTo>
                  <a:lnTo>
                    <a:pt x="0" y="1569720"/>
                  </a:lnTo>
                  <a:lnTo>
                    <a:pt x="2151380" y="1569720"/>
                  </a:lnTo>
                  <a:lnTo>
                    <a:pt x="2151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90233" y="2892005"/>
              <a:ext cx="2151380" cy="1569720"/>
            </a:xfrm>
            <a:custGeom>
              <a:avLst/>
              <a:gdLst/>
              <a:ahLst/>
              <a:cxnLst/>
              <a:rect l="l" t="t" r="r" b="b"/>
              <a:pathLst>
                <a:path w="2151379" h="1569720">
                  <a:moveTo>
                    <a:pt x="0" y="1569720"/>
                  </a:moveTo>
                  <a:lnTo>
                    <a:pt x="2151380" y="1569720"/>
                  </a:lnTo>
                  <a:lnTo>
                    <a:pt x="2151380" y="0"/>
                  </a:lnTo>
                  <a:lnTo>
                    <a:pt x="0" y="0"/>
                  </a:lnTo>
                  <a:lnTo>
                    <a:pt x="0" y="156972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362191" y="2906014"/>
            <a:ext cx="18103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Sampling 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Sample Variance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33284" y="2695320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72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304BE39-7615-3DD3-879A-DF8CE58C9B3F}"/>
                  </a:ext>
                </a:extLst>
              </p14:cNvPr>
              <p14:cNvContentPartPr/>
              <p14:nvPr/>
            </p14:nvContentPartPr>
            <p14:xfrm>
              <a:off x="1495800" y="4218120"/>
              <a:ext cx="1041120" cy="108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304BE39-7615-3DD3-879A-DF8CE58C9B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6440" y="4208760"/>
                <a:ext cx="1059840" cy="12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Sampling</a:t>
            </a:r>
            <a:r>
              <a:rPr spc="-80" dirty="0"/>
              <a:t> </a:t>
            </a:r>
            <a:r>
              <a:rPr dirty="0"/>
              <a:t>Distributions</a:t>
            </a:r>
            <a:r>
              <a:rPr spc="-40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Sample</a:t>
            </a:r>
            <a:r>
              <a:rPr spc="-90" dirty="0"/>
              <a:t> </a:t>
            </a:r>
            <a:r>
              <a:rPr spc="-10" dirty="0"/>
              <a:t>Proportions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33652" y="3331209"/>
            <a:ext cx="74104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has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binomial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distribution,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approximated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normal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565905"/>
            <a:ext cx="35159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distribution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when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nP(1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P)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&gt;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5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3075" y="2320163"/>
            <a:ext cx="8305800" cy="682625"/>
            <a:chOff x="473075" y="2320163"/>
            <a:chExt cx="8305800" cy="682625"/>
          </a:xfrm>
        </p:grpSpPr>
        <p:sp>
          <p:nvSpPr>
            <p:cNvPr id="6" name="object 6"/>
            <p:cNvSpPr/>
            <p:nvPr/>
          </p:nvSpPr>
          <p:spPr>
            <a:xfrm>
              <a:off x="473075" y="2320163"/>
              <a:ext cx="8305800" cy="682625"/>
            </a:xfrm>
            <a:custGeom>
              <a:avLst/>
              <a:gdLst/>
              <a:ahLst/>
              <a:cxnLst/>
              <a:rect l="l" t="t" r="r" b="b"/>
              <a:pathLst>
                <a:path w="8305800" h="682625">
                  <a:moveTo>
                    <a:pt x="8305800" y="0"/>
                  </a:moveTo>
                  <a:lnTo>
                    <a:pt x="0" y="0"/>
                  </a:lnTo>
                  <a:lnTo>
                    <a:pt x="0" y="682625"/>
                  </a:lnTo>
                  <a:lnTo>
                    <a:pt x="8305800" y="682625"/>
                  </a:lnTo>
                  <a:lnTo>
                    <a:pt x="830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5549" y="2650625"/>
              <a:ext cx="7804784" cy="0"/>
            </a:xfrm>
            <a:custGeom>
              <a:avLst/>
              <a:gdLst/>
              <a:ahLst/>
              <a:cxnLst/>
              <a:rect l="l" t="t" r="r" b="b"/>
              <a:pathLst>
                <a:path w="7804784">
                  <a:moveTo>
                    <a:pt x="0" y="0"/>
                  </a:moveTo>
                  <a:lnTo>
                    <a:pt x="200183" y="0"/>
                  </a:lnTo>
                </a:path>
                <a:path w="7804784">
                  <a:moveTo>
                    <a:pt x="602053" y="0"/>
                  </a:moveTo>
                  <a:lnTo>
                    <a:pt x="7804499" y="0"/>
                  </a:lnTo>
                </a:path>
              </a:pathLst>
            </a:custGeom>
            <a:ln w="10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10540" y="3222512"/>
            <a:ext cx="483234" cy="37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 indent="-276225">
              <a:lnSpc>
                <a:spcPct val="100000"/>
              </a:lnSpc>
              <a:spcBef>
                <a:spcPts val="95"/>
              </a:spcBef>
              <a:buSzPct val="95652"/>
              <a:buChar char="•"/>
              <a:tabLst>
                <a:tab pos="314325" algn="l"/>
              </a:tabLst>
            </a:pPr>
            <a:r>
              <a:rPr sz="3450" spc="-1537" baseline="-7246" dirty="0">
                <a:latin typeface="Microsoft Sans Serif"/>
                <a:cs typeface="Microsoft Sans Serif"/>
              </a:rPr>
              <a:t>p</a:t>
            </a:r>
            <a:r>
              <a:rPr sz="2300" spc="-40" dirty="0">
                <a:latin typeface="Times New Roman"/>
                <a:cs typeface="Times New Roman"/>
              </a:rPr>
              <a:t>ˆ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406" y="1012657"/>
            <a:ext cx="8301990" cy="226949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225"/>
              </a:spcBef>
            </a:pPr>
            <a:r>
              <a:rPr sz="2200" dirty="0">
                <a:latin typeface="Calibri"/>
                <a:cs typeface="Calibri"/>
              </a:rPr>
              <a:t>P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proportion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population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having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some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characteristic</a:t>
            </a:r>
            <a:endParaRPr sz="2200">
              <a:latin typeface="Calibri"/>
              <a:cs typeface="Calibri"/>
            </a:endParaRPr>
          </a:p>
          <a:p>
            <a:pPr marL="455930" indent="-342900">
              <a:lnSpc>
                <a:spcPct val="100000"/>
              </a:lnSpc>
              <a:spcBef>
                <a:spcPts val="1170"/>
              </a:spcBef>
              <a:buFont typeface="Microsoft Sans Serif"/>
              <a:buChar char="•"/>
              <a:tabLst>
                <a:tab pos="455930" algn="l"/>
                <a:tab pos="5558790" algn="l"/>
                <a:tab pos="5918835" algn="l"/>
              </a:tabLst>
            </a:pPr>
            <a:r>
              <a:rPr sz="2200" dirty="0">
                <a:solidFill>
                  <a:srgbClr val="800080"/>
                </a:solidFill>
                <a:latin typeface="Calibri"/>
                <a:cs typeface="Calibri"/>
              </a:rPr>
              <a:t>Sample</a:t>
            </a:r>
            <a:r>
              <a:rPr sz="2200" spc="-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00080"/>
                </a:solidFill>
                <a:latin typeface="Calibri"/>
                <a:cs typeface="Calibri"/>
              </a:rPr>
              <a:t>proportion</a:t>
            </a:r>
            <a:r>
              <a:rPr sz="2200" spc="-4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200" spc="-120" dirty="0">
                <a:latin typeface="Calibri"/>
                <a:cs typeface="Calibri"/>
              </a:rPr>
              <a:t>(</a:t>
            </a:r>
            <a:r>
              <a:rPr sz="3450" spc="-1492" baseline="2415" dirty="0">
                <a:latin typeface="Microsoft Sans Serif"/>
                <a:cs typeface="Microsoft Sans Serif"/>
              </a:rPr>
              <a:t>p</a:t>
            </a:r>
            <a:r>
              <a:rPr sz="3450" spc="89" baseline="10869" dirty="0">
                <a:latin typeface="Times New Roman"/>
                <a:cs typeface="Times New Roman"/>
              </a:rPr>
              <a:t>ˆ</a:t>
            </a:r>
            <a:r>
              <a:rPr sz="2200" spc="-10" dirty="0">
                <a:latin typeface="Calibri"/>
                <a:cs typeface="Calibri"/>
              </a:rPr>
              <a:t>)</a:t>
            </a:r>
            <a:r>
              <a:rPr sz="2200" spc="4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provides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estimate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P:</a:t>
            </a:r>
            <a:endParaRPr sz="2200">
              <a:latin typeface="Calibri"/>
              <a:cs typeface="Calibri"/>
            </a:endParaRPr>
          </a:p>
          <a:p>
            <a:pPr marL="530225" marR="68580" indent="-467359">
              <a:lnSpc>
                <a:spcPct val="117700"/>
              </a:lnSpc>
              <a:spcBef>
                <a:spcPts val="1995"/>
              </a:spcBef>
              <a:tabLst>
                <a:tab pos="524510" algn="l"/>
                <a:tab pos="835025" algn="l"/>
                <a:tab pos="1106805" algn="l"/>
                <a:tab pos="4057015" algn="l"/>
              </a:tabLst>
            </a:pPr>
            <a:r>
              <a:rPr sz="2925" spc="-1282" baseline="-35612" dirty="0">
                <a:latin typeface="Microsoft Sans Serif"/>
                <a:cs typeface="Microsoft Sans Serif"/>
              </a:rPr>
              <a:t>p</a:t>
            </a:r>
            <a:r>
              <a:rPr sz="2925" baseline="-27065" dirty="0">
                <a:latin typeface="Times New Roman"/>
                <a:cs typeface="Times New Roman"/>
              </a:rPr>
              <a:t>ˆ</a:t>
            </a:r>
            <a:r>
              <a:rPr sz="2925" spc="202" baseline="-27065" dirty="0">
                <a:latin typeface="Times New Roman"/>
                <a:cs typeface="Times New Roman"/>
              </a:rPr>
              <a:t> </a:t>
            </a:r>
            <a:r>
              <a:rPr sz="2925" spc="-75" baseline="-35612" dirty="0">
                <a:latin typeface="Symbol"/>
                <a:cs typeface="Symbol"/>
              </a:rPr>
              <a:t></a:t>
            </a:r>
            <a:r>
              <a:rPr sz="2925" baseline="-35612" dirty="0">
                <a:latin typeface="Times New Roman"/>
                <a:cs typeface="Times New Roman"/>
              </a:rPr>
              <a:t>	</a:t>
            </a:r>
            <a:r>
              <a:rPr sz="1950" spc="-50" dirty="0">
                <a:latin typeface="Microsoft Sans Serif"/>
                <a:cs typeface="Microsoft Sans Serif"/>
              </a:rPr>
              <a:t>X</a:t>
            </a:r>
            <a:r>
              <a:rPr sz="1950" dirty="0">
                <a:latin typeface="Microsoft Sans Serif"/>
                <a:cs typeface="Microsoft Sans Serif"/>
              </a:rPr>
              <a:t>	</a:t>
            </a:r>
            <a:r>
              <a:rPr sz="2925" spc="-75" baseline="-35612" dirty="0">
                <a:latin typeface="Symbol"/>
                <a:cs typeface="Symbol"/>
              </a:rPr>
              <a:t></a:t>
            </a:r>
            <a:r>
              <a:rPr sz="2925" baseline="-35612" dirty="0">
                <a:latin typeface="Times New Roman"/>
                <a:cs typeface="Times New Roman"/>
              </a:rPr>
              <a:t>	</a:t>
            </a:r>
            <a:r>
              <a:rPr sz="1950" dirty="0">
                <a:latin typeface="Microsoft Sans Serif"/>
                <a:cs typeface="Microsoft Sans Serif"/>
              </a:rPr>
              <a:t>number</a:t>
            </a:r>
            <a:r>
              <a:rPr sz="1950" spc="10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of</a:t>
            </a:r>
            <a:r>
              <a:rPr sz="1950" spc="-70" dirty="0">
                <a:latin typeface="Microsoft Sans Serif"/>
                <a:cs typeface="Microsoft Sans Serif"/>
              </a:rPr>
              <a:t> </a:t>
            </a:r>
            <a:r>
              <a:rPr sz="1950" spc="-20" dirty="0">
                <a:latin typeface="Microsoft Sans Serif"/>
                <a:cs typeface="Microsoft Sans Serif"/>
              </a:rPr>
              <a:t>items</a:t>
            </a:r>
            <a:r>
              <a:rPr sz="1950" spc="-105" dirty="0">
                <a:latin typeface="Microsoft Sans Serif"/>
                <a:cs typeface="Microsoft Sans Serif"/>
              </a:rPr>
              <a:t> </a:t>
            </a:r>
            <a:r>
              <a:rPr sz="1950" spc="-20" dirty="0">
                <a:latin typeface="Microsoft Sans Serif"/>
                <a:cs typeface="Microsoft Sans Serif"/>
              </a:rPr>
              <a:t>in</a:t>
            </a:r>
            <a:r>
              <a:rPr sz="1950" spc="-12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the</a:t>
            </a:r>
            <a:r>
              <a:rPr sz="1950" spc="-80" dirty="0">
                <a:latin typeface="Microsoft Sans Serif"/>
                <a:cs typeface="Microsoft Sans Serif"/>
              </a:rPr>
              <a:t> </a:t>
            </a:r>
            <a:r>
              <a:rPr sz="1950" spc="-20" dirty="0">
                <a:latin typeface="Microsoft Sans Serif"/>
                <a:cs typeface="Microsoft Sans Serif"/>
              </a:rPr>
              <a:t>sample</a:t>
            </a:r>
            <a:r>
              <a:rPr sz="1950" spc="-40" dirty="0">
                <a:latin typeface="Microsoft Sans Serif"/>
                <a:cs typeface="Microsoft Sans Serif"/>
              </a:rPr>
              <a:t> </a:t>
            </a:r>
            <a:r>
              <a:rPr sz="1950" spc="-10" dirty="0">
                <a:latin typeface="Microsoft Sans Serif"/>
                <a:cs typeface="Microsoft Sans Serif"/>
              </a:rPr>
              <a:t>having</a:t>
            </a:r>
            <a:r>
              <a:rPr sz="1950" spc="-55" dirty="0">
                <a:latin typeface="Microsoft Sans Serif"/>
                <a:cs typeface="Microsoft Sans Serif"/>
              </a:rPr>
              <a:t> </a:t>
            </a:r>
            <a:r>
              <a:rPr sz="1950" spc="-20" dirty="0">
                <a:latin typeface="Microsoft Sans Serif"/>
                <a:cs typeface="Microsoft Sans Serif"/>
              </a:rPr>
              <a:t>the</a:t>
            </a:r>
            <a:r>
              <a:rPr sz="1950" spc="-100" dirty="0">
                <a:latin typeface="Microsoft Sans Serif"/>
                <a:cs typeface="Microsoft Sans Serif"/>
              </a:rPr>
              <a:t> </a:t>
            </a:r>
            <a:r>
              <a:rPr sz="1950" spc="-10" dirty="0">
                <a:latin typeface="Microsoft Sans Serif"/>
                <a:cs typeface="Microsoft Sans Serif"/>
              </a:rPr>
              <a:t>characteristic</a:t>
            </a:r>
            <a:r>
              <a:rPr sz="1950" spc="-12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of</a:t>
            </a:r>
            <a:r>
              <a:rPr sz="1950" spc="-75" dirty="0">
                <a:latin typeface="Microsoft Sans Serif"/>
                <a:cs typeface="Microsoft Sans Serif"/>
              </a:rPr>
              <a:t> </a:t>
            </a:r>
            <a:r>
              <a:rPr sz="1950" spc="-10" dirty="0">
                <a:latin typeface="Microsoft Sans Serif"/>
                <a:cs typeface="Microsoft Sans Serif"/>
              </a:rPr>
              <a:t>interest </a:t>
            </a:r>
            <a:r>
              <a:rPr sz="1950" spc="-50" dirty="0">
                <a:latin typeface="Microsoft Sans Serif"/>
                <a:cs typeface="Microsoft Sans Serif"/>
              </a:rPr>
              <a:t>n</a:t>
            </a:r>
            <a:r>
              <a:rPr sz="1950" dirty="0">
                <a:latin typeface="Microsoft Sans Serif"/>
                <a:cs typeface="Microsoft Sans Serif"/>
              </a:rPr>
              <a:t>			</a:t>
            </a:r>
            <a:r>
              <a:rPr sz="1950" spc="-10" dirty="0">
                <a:latin typeface="Microsoft Sans Serif"/>
                <a:cs typeface="Microsoft Sans Serif"/>
              </a:rPr>
              <a:t>sample</a:t>
            </a:r>
            <a:r>
              <a:rPr sz="1950" spc="-75" dirty="0">
                <a:latin typeface="Microsoft Sans Serif"/>
                <a:cs typeface="Microsoft Sans Serif"/>
              </a:rPr>
              <a:t> </a:t>
            </a:r>
            <a:r>
              <a:rPr sz="1950" spc="-20" dirty="0">
                <a:latin typeface="Microsoft Sans Serif"/>
                <a:cs typeface="Microsoft Sans Serif"/>
              </a:rPr>
              <a:t>size</a:t>
            </a:r>
            <a:endParaRPr sz="1950">
              <a:latin typeface="Microsoft Sans Serif"/>
              <a:cs typeface="Microsoft Sans Serif"/>
            </a:endParaRPr>
          </a:p>
          <a:p>
            <a:pPr marL="455930" indent="-342900">
              <a:lnSpc>
                <a:spcPts val="2470"/>
              </a:lnSpc>
              <a:buFont typeface="Microsoft Sans Serif"/>
              <a:buChar char="•"/>
              <a:tabLst>
                <a:tab pos="455930" algn="l"/>
              </a:tabLst>
            </a:pPr>
            <a:r>
              <a:rPr sz="2200" dirty="0">
                <a:latin typeface="Calibri"/>
                <a:cs typeface="Calibri"/>
              </a:rPr>
              <a:t>0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≤</a:t>
            </a:r>
            <a:r>
              <a:rPr sz="2200" spc="415" dirty="0">
                <a:latin typeface="Calibri"/>
                <a:cs typeface="Calibri"/>
              </a:rPr>
              <a:t> </a:t>
            </a:r>
            <a:r>
              <a:rPr sz="3450" spc="-1514" baseline="-20531" dirty="0">
                <a:latin typeface="Microsoft Sans Serif"/>
                <a:cs typeface="Microsoft Sans Serif"/>
              </a:rPr>
              <a:t>p</a:t>
            </a:r>
            <a:r>
              <a:rPr sz="3450" spc="-37" baseline="-13285" dirty="0">
                <a:latin typeface="Times New Roman"/>
                <a:cs typeface="Times New Roman"/>
              </a:rPr>
              <a:t>ˆ</a:t>
            </a:r>
            <a:r>
              <a:rPr sz="3450" spc="-22" baseline="-132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≤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749280-267D-2A51-CECF-BCCE2CC21C15}"/>
                  </a:ext>
                </a:extLst>
              </p14:cNvPr>
              <p14:cNvContentPartPr/>
              <p14:nvPr/>
            </p14:nvContentPartPr>
            <p14:xfrm>
              <a:off x="640080" y="1619640"/>
              <a:ext cx="2891520" cy="447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749280-267D-2A51-CECF-BCCE2CC21C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1610280"/>
                <a:ext cx="2910240" cy="46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16913"/>
            <a:ext cx="2768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Normal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approximation: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314448"/>
            <a:ext cx="11614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Properties: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0335">
              <a:lnSpc>
                <a:spcPct val="100000"/>
              </a:lnSpc>
              <a:spcBef>
                <a:spcPts val="95"/>
              </a:spcBef>
            </a:pPr>
            <a:r>
              <a:rPr dirty="0"/>
              <a:t>Sampling</a:t>
            </a:r>
            <a:r>
              <a:rPr spc="-80" dirty="0"/>
              <a:t> </a:t>
            </a:r>
            <a:r>
              <a:rPr dirty="0"/>
              <a:t>Distribution</a:t>
            </a:r>
            <a:r>
              <a:rPr spc="-60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1515" dirty="0"/>
              <a:t>p</a:t>
            </a:r>
            <a:r>
              <a:rPr sz="4200" spc="-82" baseline="24801" dirty="0">
                <a:solidFill>
                  <a:srgbClr val="1F487C"/>
                </a:solidFill>
              </a:rPr>
              <a:t>^</a:t>
            </a:r>
            <a:endParaRPr sz="4200" baseline="24801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635625" y="1349375"/>
            <a:ext cx="2600325" cy="406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dirty="0">
                <a:latin typeface="Calibri"/>
                <a:cs typeface="Calibri"/>
              </a:rPr>
              <a:t>Sampling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48275" y="1958975"/>
            <a:ext cx="3435350" cy="1073150"/>
            <a:chOff x="5248275" y="1958975"/>
            <a:chExt cx="3435350" cy="1073150"/>
          </a:xfrm>
        </p:grpSpPr>
        <p:sp>
          <p:nvSpPr>
            <p:cNvPr id="7" name="object 7"/>
            <p:cNvSpPr/>
            <p:nvPr/>
          </p:nvSpPr>
          <p:spPr>
            <a:xfrm>
              <a:off x="5862701" y="287185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3048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00" y="152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62701" y="287185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0" y="152400"/>
                  </a:moveTo>
                  <a:lnTo>
                    <a:pt x="304800" y="152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57900" y="2948050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04800" y="762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57900" y="2948050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0" y="76200"/>
                  </a:moveTo>
                  <a:lnTo>
                    <a:pt x="304800" y="762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67500" y="2643251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304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04800" y="381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67500" y="2643251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381000"/>
                  </a:moveTo>
                  <a:lnTo>
                    <a:pt x="304800" y="3810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2300" y="2338450"/>
              <a:ext cx="304800" cy="685800"/>
            </a:xfrm>
            <a:custGeom>
              <a:avLst/>
              <a:gdLst/>
              <a:ahLst/>
              <a:cxnLst/>
              <a:rect l="l" t="t" r="r" b="b"/>
              <a:pathLst>
                <a:path w="304800" h="685800">
                  <a:moveTo>
                    <a:pt x="304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304800" y="685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2300" y="2338450"/>
              <a:ext cx="304800" cy="685800"/>
            </a:xfrm>
            <a:custGeom>
              <a:avLst/>
              <a:gdLst/>
              <a:ahLst/>
              <a:cxnLst/>
              <a:rect l="l" t="t" r="r" b="b"/>
              <a:pathLst>
                <a:path w="304800" h="685800">
                  <a:moveTo>
                    <a:pt x="0" y="685800"/>
                  </a:moveTo>
                  <a:lnTo>
                    <a:pt x="304800" y="685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81901" y="2338450"/>
              <a:ext cx="304800" cy="685800"/>
            </a:xfrm>
            <a:custGeom>
              <a:avLst/>
              <a:gdLst/>
              <a:ahLst/>
              <a:cxnLst/>
              <a:rect l="l" t="t" r="r" b="b"/>
              <a:pathLst>
                <a:path w="304800" h="685800">
                  <a:moveTo>
                    <a:pt x="304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304800" y="685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81901" y="2338450"/>
              <a:ext cx="304800" cy="685800"/>
            </a:xfrm>
            <a:custGeom>
              <a:avLst/>
              <a:gdLst/>
              <a:ahLst/>
              <a:cxnLst/>
              <a:rect l="l" t="t" r="r" b="b"/>
              <a:pathLst>
                <a:path w="304800" h="685800">
                  <a:moveTo>
                    <a:pt x="0" y="685800"/>
                  </a:moveTo>
                  <a:lnTo>
                    <a:pt x="304800" y="685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77100" y="2186050"/>
              <a:ext cx="304800" cy="838200"/>
            </a:xfrm>
            <a:custGeom>
              <a:avLst/>
              <a:gdLst/>
              <a:ahLst/>
              <a:cxnLst/>
              <a:rect l="l" t="t" r="r" b="b"/>
              <a:pathLst>
                <a:path w="304800" h="838200">
                  <a:moveTo>
                    <a:pt x="3048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800" y="8382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77100" y="2186050"/>
              <a:ext cx="304800" cy="838200"/>
            </a:xfrm>
            <a:custGeom>
              <a:avLst/>
              <a:gdLst/>
              <a:ahLst/>
              <a:cxnLst/>
              <a:rect l="l" t="t" r="r" b="b"/>
              <a:pathLst>
                <a:path w="304800" h="838200">
                  <a:moveTo>
                    <a:pt x="0" y="838200"/>
                  </a:moveTo>
                  <a:lnTo>
                    <a:pt x="304800" y="8382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86701" y="2643251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304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04800" y="381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86701" y="2643251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381000"/>
                  </a:moveTo>
                  <a:lnTo>
                    <a:pt x="304800" y="3810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91501" y="287185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3048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00" y="152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91501" y="287185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0" y="152400"/>
                  </a:moveTo>
                  <a:lnTo>
                    <a:pt x="304800" y="152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96301" y="2948050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04800" y="762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96301" y="2948050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0" y="76200"/>
                  </a:moveTo>
                  <a:lnTo>
                    <a:pt x="304800" y="762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54625" y="1958975"/>
              <a:ext cx="3429000" cy="1066800"/>
            </a:xfrm>
            <a:custGeom>
              <a:avLst/>
              <a:gdLst/>
              <a:ahLst/>
              <a:cxnLst/>
              <a:rect l="l" t="t" r="r" b="b"/>
              <a:pathLst>
                <a:path w="3429000" h="1066800">
                  <a:moveTo>
                    <a:pt x="0" y="0"/>
                  </a:moveTo>
                  <a:lnTo>
                    <a:pt x="0" y="1066800"/>
                  </a:lnTo>
                </a:path>
                <a:path w="3429000" h="1066800">
                  <a:moveTo>
                    <a:pt x="0" y="1066800"/>
                  </a:moveTo>
                  <a:lnTo>
                    <a:pt x="3429000" y="1066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54625" y="2111375"/>
              <a:ext cx="3276600" cy="609600"/>
            </a:xfrm>
            <a:custGeom>
              <a:avLst/>
              <a:gdLst/>
              <a:ahLst/>
              <a:cxnLst/>
              <a:rect l="l" t="t" r="r" b="b"/>
              <a:pathLst>
                <a:path w="3276600" h="609600">
                  <a:moveTo>
                    <a:pt x="0" y="609600"/>
                  </a:moveTo>
                  <a:lnTo>
                    <a:pt x="3276600" y="609600"/>
                  </a:lnTo>
                </a:path>
                <a:path w="3276600" h="609600">
                  <a:moveTo>
                    <a:pt x="0" y="304800"/>
                  </a:moveTo>
                  <a:lnTo>
                    <a:pt x="3276600" y="304800"/>
                  </a:lnTo>
                </a:path>
                <a:path w="3276600" h="60960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10301" y="2109851"/>
              <a:ext cx="2438400" cy="824230"/>
            </a:xfrm>
            <a:custGeom>
              <a:avLst/>
              <a:gdLst/>
              <a:ahLst/>
              <a:cxnLst/>
              <a:rect l="l" t="t" r="r" b="b"/>
              <a:pathLst>
                <a:path w="2438400" h="824230">
                  <a:moveTo>
                    <a:pt x="2438273" y="823849"/>
                  </a:moveTo>
                  <a:lnTo>
                    <a:pt x="2311273" y="814324"/>
                  </a:lnTo>
                  <a:lnTo>
                    <a:pt x="2246249" y="804799"/>
                  </a:lnTo>
                  <a:lnTo>
                    <a:pt x="2182749" y="792099"/>
                  </a:lnTo>
                  <a:lnTo>
                    <a:pt x="2117598" y="773049"/>
                  </a:lnTo>
                  <a:lnTo>
                    <a:pt x="2052574" y="746125"/>
                  </a:lnTo>
                  <a:lnTo>
                    <a:pt x="1992249" y="712724"/>
                  </a:lnTo>
                  <a:lnTo>
                    <a:pt x="1862074" y="617474"/>
                  </a:lnTo>
                  <a:lnTo>
                    <a:pt x="1733550" y="482600"/>
                  </a:lnTo>
                  <a:lnTo>
                    <a:pt x="1606550" y="322199"/>
                  </a:lnTo>
                  <a:lnTo>
                    <a:pt x="1541399" y="239649"/>
                  </a:lnTo>
                  <a:lnTo>
                    <a:pt x="1476375" y="161925"/>
                  </a:lnTo>
                  <a:lnTo>
                    <a:pt x="1414399" y="96774"/>
                  </a:lnTo>
                  <a:lnTo>
                    <a:pt x="1349375" y="44450"/>
                  </a:lnTo>
                  <a:lnTo>
                    <a:pt x="1284224" y="11049"/>
                  </a:lnTo>
                  <a:lnTo>
                    <a:pt x="1222375" y="0"/>
                  </a:lnTo>
                </a:path>
                <a:path w="2438400" h="824230">
                  <a:moveTo>
                    <a:pt x="0" y="823849"/>
                  </a:moveTo>
                  <a:lnTo>
                    <a:pt x="128524" y="814324"/>
                  </a:lnTo>
                  <a:lnTo>
                    <a:pt x="193675" y="804799"/>
                  </a:lnTo>
                  <a:lnTo>
                    <a:pt x="258699" y="792099"/>
                  </a:lnTo>
                  <a:lnTo>
                    <a:pt x="320675" y="773049"/>
                  </a:lnTo>
                  <a:lnTo>
                    <a:pt x="385699" y="746125"/>
                  </a:lnTo>
                  <a:lnTo>
                    <a:pt x="452374" y="712724"/>
                  </a:lnTo>
                  <a:lnTo>
                    <a:pt x="577723" y="617474"/>
                  </a:lnTo>
                  <a:lnTo>
                    <a:pt x="706374" y="482600"/>
                  </a:lnTo>
                  <a:lnTo>
                    <a:pt x="836549" y="322199"/>
                  </a:lnTo>
                  <a:lnTo>
                    <a:pt x="900049" y="239649"/>
                  </a:lnTo>
                  <a:lnTo>
                    <a:pt x="965073" y="161925"/>
                  </a:lnTo>
                  <a:lnTo>
                    <a:pt x="1028573" y="96774"/>
                  </a:lnTo>
                  <a:lnTo>
                    <a:pt x="1092073" y="44450"/>
                  </a:lnTo>
                  <a:lnTo>
                    <a:pt x="1157224" y="11049"/>
                  </a:lnTo>
                  <a:lnTo>
                    <a:pt x="1222248" y="0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952238" y="2160524"/>
            <a:ext cx="202565" cy="93154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25" dirty="0">
                <a:latin typeface="Calibri"/>
                <a:cs typeface="Calibri"/>
              </a:rPr>
              <a:t>.2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b="1" spc="-25" dirty="0">
                <a:latin typeface="Calibri"/>
                <a:cs typeface="Calibri"/>
              </a:rPr>
              <a:t>.1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220"/>
              </a:spcBef>
            </a:pPr>
            <a:r>
              <a:rPr sz="1800" b="1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67782" y="1631863"/>
            <a:ext cx="558165" cy="5543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2145"/>
              </a:lnSpc>
              <a:spcBef>
                <a:spcPts val="90"/>
              </a:spcBef>
            </a:pPr>
            <a:r>
              <a:rPr sz="1900" spc="-35" dirty="0">
                <a:latin typeface="Microsoft Sans Serif"/>
                <a:cs typeface="Microsoft Sans Serif"/>
              </a:rPr>
              <a:t>P</a:t>
            </a:r>
            <a:r>
              <a:rPr sz="1900" spc="-5" dirty="0">
                <a:latin typeface="Microsoft Sans Serif"/>
                <a:cs typeface="Microsoft Sans Serif"/>
              </a:rPr>
              <a:t>(</a:t>
            </a:r>
            <a:r>
              <a:rPr sz="1900" spc="-930" dirty="0">
                <a:latin typeface="Microsoft Sans Serif"/>
                <a:cs typeface="Microsoft Sans Serif"/>
              </a:rPr>
              <a:t>P</a:t>
            </a:r>
            <a:r>
              <a:rPr sz="2850" baseline="17543" dirty="0">
                <a:latin typeface="Times New Roman"/>
                <a:cs typeface="Times New Roman"/>
              </a:rPr>
              <a:t>ˆ</a:t>
            </a:r>
            <a:r>
              <a:rPr sz="2850" spc="-262" baseline="17543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)</a:t>
            </a:r>
            <a:endParaRPr sz="1900">
              <a:latin typeface="Microsoft Sans Serif"/>
              <a:cs typeface="Microsoft Sans Serif"/>
            </a:endParaRPr>
          </a:p>
          <a:p>
            <a:pPr marL="296545">
              <a:lnSpc>
                <a:spcPts val="2025"/>
              </a:lnSpc>
            </a:pPr>
            <a:r>
              <a:rPr sz="1800" b="1" spc="-25" dirty="0">
                <a:latin typeface="Calibri"/>
                <a:cs typeface="Calibri"/>
              </a:rPr>
              <a:t>.3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99709" y="3043173"/>
            <a:ext cx="1769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325" algn="l"/>
                <a:tab pos="1036955" algn="l"/>
                <a:tab pos="1579245" algn="l"/>
              </a:tabLst>
            </a:pP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.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2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25" dirty="0">
                <a:latin typeface="Calibri"/>
                <a:cs typeface="Calibri"/>
              </a:rPr>
              <a:t>.4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25" dirty="0">
                <a:latin typeface="Calibri"/>
                <a:cs typeface="Calibri"/>
              </a:rPr>
              <a:t>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61925" y="3043173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</a:tabLst>
            </a:pPr>
            <a:r>
              <a:rPr sz="1800" b="1" spc="-50" dirty="0">
                <a:latin typeface="Calibri"/>
                <a:cs typeface="Calibri"/>
              </a:rPr>
              <a:t>8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17497" y="2318981"/>
            <a:ext cx="1002030" cy="407034"/>
          </a:xfrm>
          <a:prstGeom prst="rect">
            <a:avLst/>
          </a:prstGeom>
          <a:solidFill>
            <a:srgbClr val="FCDFBC"/>
          </a:solidFill>
          <a:ln w="952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204"/>
              </a:spcBef>
            </a:pPr>
            <a:r>
              <a:rPr sz="2100" spc="-40" dirty="0">
                <a:latin typeface="Microsoft Sans Serif"/>
                <a:cs typeface="Microsoft Sans Serif"/>
              </a:rPr>
              <a:t>E</a:t>
            </a:r>
            <a:r>
              <a:rPr sz="2100" dirty="0">
                <a:latin typeface="Microsoft Sans Serif"/>
                <a:cs typeface="Microsoft Sans Serif"/>
              </a:rPr>
              <a:t>(</a:t>
            </a:r>
            <a:r>
              <a:rPr sz="2100" spc="-925" dirty="0">
                <a:latin typeface="Microsoft Sans Serif"/>
                <a:cs typeface="Microsoft Sans Serif"/>
              </a:rPr>
              <a:t>p</a:t>
            </a:r>
            <a:r>
              <a:rPr sz="3150" spc="307" baseline="7936" dirty="0">
                <a:latin typeface="Times New Roman"/>
                <a:cs typeface="Times New Roman"/>
              </a:rPr>
              <a:t>ˆ</a:t>
            </a:r>
            <a:r>
              <a:rPr sz="2100" dirty="0">
                <a:latin typeface="Microsoft Sans Serif"/>
                <a:cs typeface="Microsoft Sans Serif"/>
              </a:rPr>
              <a:t>)</a:t>
            </a:r>
            <a:r>
              <a:rPr sz="2100" spc="-13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170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Microsoft Sans Serif"/>
                <a:cs typeface="Microsoft Sans Serif"/>
              </a:rPr>
              <a:t>P</a:t>
            </a:r>
            <a:endParaRPr sz="2100">
              <a:latin typeface="Microsoft Sans Serif"/>
              <a:cs typeface="Microsoft Sans Serif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566411" y="3626421"/>
            <a:ext cx="2569210" cy="717550"/>
            <a:chOff x="4566411" y="3626421"/>
            <a:chExt cx="2569210" cy="717550"/>
          </a:xfrm>
        </p:grpSpPr>
        <p:sp>
          <p:nvSpPr>
            <p:cNvPr id="34" name="object 34"/>
            <p:cNvSpPr/>
            <p:nvPr/>
          </p:nvSpPr>
          <p:spPr>
            <a:xfrm>
              <a:off x="4566411" y="3626421"/>
              <a:ext cx="2569210" cy="717550"/>
            </a:xfrm>
            <a:custGeom>
              <a:avLst/>
              <a:gdLst/>
              <a:ahLst/>
              <a:cxnLst/>
              <a:rect l="l" t="t" r="r" b="b"/>
              <a:pathLst>
                <a:path w="2569209" h="717550">
                  <a:moveTo>
                    <a:pt x="2569210" y="0"/>
                  </a:moveTo>
                  <a:lnTo>
                    <a:pt x="0" y="0"/>
                  </a:lnTo>
                  <a:lnTo>
                    <a:pt x="0" y="717067"/>
                  </a:lnTo>
                  <a:lnTo>
                    <a:pt x="2569210" y="717067"/>
                  </a:lnTo>
                  <a:lnTo>
                    <a:pt x="2569210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74556" y="3985464"/>
              <a:ext cx="1418590" cy="0"/>
            </a:xfrm>
            <a:custGeom>
              <a:avLst/>
              <a:gdLst/>
              <a:ahLst/>
              <a:cxnLst/>
              <a:rect l="l" t="t" r="r" b="b"/>
              <a:pathLst>
                <a:path w="1418590">
                  <a:moveTo>
                    <a:pt x="0" y="0"/>
                  </a:moveTo>
                  <a:lnTo>
                    <a:pt x="204754" y="0"/>
                  </a:lnTo>
                </a:path>
                <a:path w="1418590">
                  <a:moveTo>
                    <a:pt x="592510" y="0"/>
                  </a:moveTo>
                  <a:lnTo>
                    <a:pt x="1417998" y="0"/>
                  </a:lnTo>
                </a:path>
              </a:pathLst>
            </a:custGeom>
            <a:ln w="105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608304" y="3980910"/>
            <a:ext cx="155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Microsoft Sans Serif"/>
                <a:cs typeface="Microsoft Sans Serif"/>
              </a:rPr>
              <a:t>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18746" y="3803891"/>
            <a:ext cx="5283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Symbol"/>
                <a:cs typeface="Symbol"/>
              </a:rPr>
              <a:t>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3000" baseline="-38888" dirty="0">
                <a:latin typeface="Microsoft Sans Serif"/>
                <a:cs typeface="Microsoft Sans Serif"/>
              </a:rPr>
              <a:t>n</a:t>
            </a:r>
            <a:r>
              <a:rPr sz="3000" spc="-52" baseline="-38888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44146" y="4010997"/>
            <a:ext cx="477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66395" algn="l"/>
              </a:tabLst>
            </a:pPr>
            <a:r>
              <a:rPr sz="2000" spc="-50" dirty="0">
                <a:latin typeface="Symbol"/>
                <a:cs typeface="Symbol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Symbol"/>
                <a:cs typeface="Symbol"/>
              </a:rPr>
              <a:t>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71344" y="3622875"/>
            <a:ext cx="25520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000" spc="142" baseline="-34722" dirty="0">
                <a:latin typeface="Microsoft Sans Serif"/>
                <a:cs typeface="Microsoft Sans Serif"/>
              </a:rPr>
              <a:t>σ</a:t>
            </a:r>
            <a:r>
              <a:rPr sz="1725" spc="142" baseline="-16908" dirty="0">
                <a:latin typeface="Microsoft Sans Serif"/>
                <a:cs typeface="Microsoft Sans Serif"/>
              </a:rPr>
              <a:t>2</a:t>
            </a:r>
            <a:r>
              <a:rPr sz="1725" spc="525" baseline="-16908" dirty="0">
                <a:latin typeface="Microsoft Sans Serif"/>
                <a:cs typeface="Microsoft Sans Serif"/>
              </a:rPr>
              <a:t> </a:t>
            </a:r>
            <a:r>
              <a:rPr sz="3000" baseline="-34722" dirty="0">
                <a:latin typeface="Symbol"/>
                <a:cs typeface="Symbol"/>
              </a:rPr>
              <a:t></a:t>
            </a:r>
            <a:r>
              <a:rPr sz="3000" spc="-7" baseline="-34722" dirty="0">
                <a:latin typeface="Times New Roman"/>
                <a:cs typeface="Times New Roman"/>
              </a:rPr>
              <a:t> </a:t>
            </a:r>
            <a:r>
              <a:rPr sz="3000" baseline="-34722" dirty="0">
                <a:latin typeface="Microsoft Sans Serif"/>
                <a:cs typeface="Microsoft Sans Serif"/>
              </a:rPr>
              <a:t>Var</a:t>
            </a:r>
            <a:r>
              <a:rPr sz="3000" baseline="-4166" dirty="0">
                <a:latin typeface="Symbol"/>
                <a:cs typeface="Symbol"/>
              </a:rPr>
              <a:t></a:t>
            </a:r>
            <a:r>
              <a:rPr sz="3000" spc="-52" baseline="-4166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X</a:t>
            </a:r>
            <a:r>
              <a:rPr sz="2000" spc="-204" dirty="0">
                <a:latin typeface="Microsoft Sans Serif"/>
                <a:cs typeface="Microsoft Sans Serif"/>
              </a:rPr>
              <a:t> </a:t>
            </a:r>
            <a:r>
              <a:rPr sz="3000" baseline="-4166" dirty="0">
                <a:latin typeface="Symbol"/>
                <a:cs typeface="Symbol"/>
              </a:rPr>
              <a:t></a:t>
            </a:r>
            <a:r>
              <a:rPr sz="3000" spc="-60" baseline="-4166" dirty="0">
                <a:latin typeface="Times New Roman"/>
                <a:cs typeface="Times New Roman"/>
              </a:rPr>
              <a:t> </a:t>
            </a:r>
            <a:r>
              <a:rPr sz="3000" baseline="-34722" dirty="0">
                <a:latin typeface="Symbol"/>
                <a:cs typeface="Symbol"/>
              </a:rPr>
              <a:t></a:t>
            </a:r>
            <a:r>
              <a:rPr sz="3000" spc="7" baseline="-34722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P(1</a:t>
            </a:r>
            <a:r>
              <a:rPr sz="2000" dirty="0">
                <a:latin typeface="Symbol"/>
                <a:cs typeface="Symbol"/>
              </a:rPr>
              <a:t>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P)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40197" y="3942742"/>
            <a:ext cx="131445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z="1725" spc="-555" baseline="-7246" dirty="0">
                <a:latin typeface="Microsoft Sans Serif"/>
                <a:cs typeface="Microsoft Sans Serif"/>
              </a:rPr>
              <a:t>p</a:t>
            </a:r>
            <a:r>
              <a:rPr sz="1150" spc="130" dirty="0">
                <a:latin typeface="Times New Roman"/>
                <a:cs typeface="Times New Roman"/>
              </a:rPr>
              <a:t>ˆ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61713" y="3621659"/>
            <a:ext cx="2578735" cy="727075"/>
          </a:xfrm>
          <a:custGeom>
            <a:avLst/>
            <a:gdLst/>
            <a:ahLst/>
            <a:cxnLst/>
            <a:rect l="l" t="t" r="r" b="b"/>
            <a:pathLst>
              <a:path w="2578734" h="727075">
                <a:moveTo>
                  <a:pt x="0" y="726592"/>
                </a:moveTo>
                <a:lnTo>
                  <a:pt x="2578735" y="726592"/>
                </a:lnTo>
                <a:lnTo>
                  <a:pt x="2578735" y="0"/>
                </a:lnTo>
                <a:lnTo>
                  <a:pt x="0" y="0"/>
                </a:lnTo>
                <a:lnTo>
                  <a:pt x="0" y="72659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5940" y="3391564"/>
            <a:ext cx="3564890" cy="6438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Calibri"/>
                <a:cs typeface="Calibri"/>
              </a:rPr>
              <a:t>(where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population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proportion)</a:t>
            </a:r>
            <a:endParaRPr sz="2000">
              <a:latin typeface="Calibri"/>
              <a:cs typeface="Calibri"/>
            </a:endParaRPr>
          </a:p>
          <a:p>
            <a:pPr marR="53975" algn="r">
              <a:lnSpc>
                <a:spcPct val="100000"/>
              </a:lnSpc>
              <a:spcBef>
                <a:spcPts val="145"/>
              </a:spcBef>
            </a:pPr>
            <a:r>
              <a:rPr sz="1800" spc="-2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67A90D6-856E-AD13-0F69-C6979F96292F}"/>
                  </a:ext>
                </a:extLst>
              </p14:cNvPr>
              <p14:cNvContentPartPr/>
              <p14:nvPr/>
            </p14:nvContentPartPr>
            <p14:xfrm>
              <a:off x="778680" y="2020320"/>
              <a:ext cx="8042040" cy="2892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67A90D6-856E-AD13-0F69-C6979F962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320" y="2010960"/>
                <a:ext cx="8060760" cy="2910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596C9C-7A0A-10E0-ED66-EA85E4F41B6B}"/>
                  </a:ext>
                </a:extLst>
              </p14:cNvPr>
              <p14:cNvContentPartPr/>
              <p14:nvPr/>
            </p14:nvContentPartPr>
            <p14:xfrm>
              <a:off x="1171800" y="1180080"/>
              <a:ext cx="5852520" cy="3022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596C9C-7A0A-10E0-ED66-EA85E4F41B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2440" y="1170720"/>
                <a:ext cx="5871240" cy="3041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671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Z-</a:t>
            </a:r>
            <a:r>
              <a:rPr spc="-10" dirty="0"/>
              <a:t>Value</a:t>
            </a:r>
            <a:r>
              <a:rPr spc="-75" dirty="0"/>
              <a:t> </a:t>
            </a:r>
            <a:r>
              <a:rPr dirty="0"/>
              <a:t>for</a:t>
            </a:r>
            <a:r>
              <a:rPr spc="-90" dirty="0"/>
              <a:t> </a:t>
            </a:r>
            <a:r>
              <a:rPr spc="-10" dirty="0"/>
              <a:t>Proportions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Standardize</a:t>
            </a:r>
            <a:r>
              <a:rPr spc="-140" dirty="0"/>
              <a:t> </a:t>
            </a:r>
            <a:r>
              <a:rPr sz="3450" spc="-1514" baseline="2415" dirty="0">
                <a:latin typeface="Microsoft Sans Serif"/>
                <a:cs typeface="Microsoft Sans Serif"/>
              </a:rPr>
              <a:t>p</a:t>
            </a:r>
            <a:r>
              <a:rPr sz="3450" spc="-37" baseline="10869" dirty="0">
                <a:latin typeface="Times New Roman"/>
                <a:cs typeface="Times New Roman"/>
              </a:rPr>
              <a:t>ˆ</a:t>
            </a:r>
            <a:r>
              <a:rPr sz="3450" spc="209" baseline="10869" dirty="0">
                <a:latin typeface="Times New Roman"/>
                <a:cs typeface="Times New Roman"/>
              </a:rPr>
              <a:t> </a:t>
            </a:r>
            <a:r>
              <a:rPr sz="2400" dirty="0"/>
              <a:t>to</a:t>
            </a:r>
            <a:r>
              <a:rPr sz="2400" spc="-50" dirty="0"/>
              <a:t> </a:t>
            </a:r>
            <a:r>
              <a:rPr sz="2400" dirty="0"/>
              <a:t>a</a:t>
            </a:r>
            <a:r>
              <a:rPr sz="2400" spc="-30" dirty="0"/>
              <a:t> </a:t>
            </a:r>
            <a:r>
              <a:rPr sz="2400" dirty="0"/>
              <a:t>Z</a:t>
            </a:r>
            <a:r>
              <a:rPr sz="2400" spc="-20" dirty="0"/>
              <a:t> </a:t>
            </a:r>
            <a:r>
              <a:rPr sz="2400" dirty="0"/>
              <a:t>value</a:t>
            </a:r>
            <a:r>
              <a:rPr sz="2400" spc="-5" dirty="0"/>
              <a:t> </a:t>
            </a:r>
            <a:r>
              <a:rPr sz="2400" dirty="0"/>
              <a:t>with</a:t>
            </a:r>
            <a:r>
              <a:rPr sz="2400" spc="-35" dirty="0"/>
              <a:t> </a:t>
            </a:r>
            <a:r>
              <a:rPr sz="2400" dirty="0"/>
              <a:t>the</a:t>
            </a:r>
            <a:r>
              <a:rPr sz="2400" spc="-15" dirty="0"/>
              <a:t> </a:t>
            </a:r>
            <a:r>
              <a:rPr sz="2400" spc="-10" dirty="0"/>
              <a:t>formula: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530475" marR="346075" indent="-828675">
              <a:lnSpc>
                <a:spcPct val="123100"/>
              </a:lnSpc>
              <a:tabLst>
                <a:tab pos="3859529" algn="l"/>
                <a:tab pos="3974465" algn="l"/>
              </a:tabLst>
            </a:pPr>
            <a:r>
              <a:rPr sz="4575" baseline="-34608" dirty="0">
                <a:latin typeface="Microsoft Sans Serif"/>
                <a:cs typeface="Microsoft Sans Serif"/>
              </a:rPr>
              <a:t>Z</a:t>
            </a:r>
            <a:r>
              <a:rPr sz="4575" spc="-157" baseline="-34608" dirty="0">
                <a:latin typeface="Microsoft Sans Serif"/>
                <a:cs typeface="Microsoft Sans Serif"/>
              </a:rPr>
              <a:t> </a:t>
            </a:r>
            <a:r>
              <a:rPr sz="4575" baseline="-34608" dirty="0">
                <a:latin typeface="Symbol"/>
                <a:cs typeface="Symbol"/>
              </a:rPr>
              <a:t></a:t>
            </a:r>
            <a:r>
              <a:rPr sz="4575" spc="75" baseline="-34608" dirty="0">
                <a:latin typeface="Times New Roman"/>
                <a:cs typeface="Times New Roman"/>
              </a:rPr>
              <a:t> </a:t>
            </a:r>
            <a:r>
              <a:rPr sz="3050" spc="-1335" dirty="0">
                <a:latin typeface="Microsoft Sans Serif"/>
                <a:cs typeface="Microsoft Sans Serif"/>
              </a:rPr>
              <a:t>p</a:t>
            </a:r>
            <a:r>
              <a:rPr sz="4575" spc="-7" baseline="8196" dirty="0">
                <a:latin typeface="Times New Roman"/>
                <a:cs typeface="Times New Roman"/>
              </a:rPr>
              <a:t>ˆ</a:t>
            </a:r>
            <a:r>
              <a:rPr sz="4575" spc="44" baseline="8196" dirty="0">
                <a:latin typeface="Times New Roman"/>
                <a:cs typeface="Times New Roman"/>
              </a:rPr>
              <a:t> </a:t>
            </a:r>
            <a:r>
              <a:rPr sz="3050" spc="160" dirty="0">
                <a:latin typeface="Symbol"/>
                <a:cs typeface="Symbol"/>
              </a:rPr>
              <a:t></a:t>
            </a:r>
            <a:r>
              <a:rPr sz="3050" spc="160" dirty="0">
                <a:latin typeface="Microsoft Sans Serif"/>
                <a:cs typeface="Microsoft Sans Serif"/>
              </a:rPr>
              <a:t>P</a:t>
            </a:r>
            <a:r>
              <a:rPr sz="3050" spc="120" dirty="0">
                <a:latin typeface="Microsoft Sans Serif"/>
                <a:cs typeface="Microsoft Sans Serif"/>
              </a:rPr>
              <a:t> </a:t>
            </a:r>
            <a:r>
              <a:rPr sz="4575" spc="-75" baseline="-34608" dirty="0">
                <a:latin typeface="Symbol"/>
                <a:cs typeface="Symbol"/>
              </a:rPr>
              <a:t></a:t>
            </a:r>
            <a:r>
              <a:rPr sz="4575" baseline="-34608" dirty="0">
                <a:latin typeface="Times New Roman"/>
                <a:cs typeface="Times New Roman"/>
              </a:rPr>
              <a:t>		</a:t>
            </a:r>
            <a:r>
              <a:rPr sz="3050" spc="-1335" dirty="0">
                <a:latin typeface="Microsoft Sans Serif"/>
                <a:cs typeface="Microsoft Sans Serif"/>
              </a:rPr>
              <a:t>p</a:t>
            </a:r>
            <a:r>
              <a:rPr sz="4575" spc="-7" baseline="8196" dirty="0">
                <a:latin typeface="Times New Roman"/>
                <a:cs typeface="Times New Roman"/>
              </a:rPr>
              <a:t>ˆ</a:t>
            </a:r>
            <a:r>
              <a:rPr sz="4575" spc="52" baseline="8196" dirty="0">
                <a:latin typeface="Times New Roman"/>
                <a:cs typeface="Times New Roman"/>
              </a:rPr>
              <a:t> </a:t>
            </a:r>
            <a:r>
              <a:rPr sz="3050" spc="135" dirty="0">
                <a:latin typeface="Symbol"/>
                <a:cs typeface="Symbol"/>
              </a:rPr>
              <a:t></a:t>
            </a:r>
            <a:r>
              <a:rPr sz="3050" spc="135" dirty="0">
                <a:latin typeface="Microsoft Sans Serif"/>
                <a:cs typeface="Microsoft Sans Serif"/>
              </a:rPr>
              <a:t>P </a:t>
            </a:r>
            <a:r>
              <a:rPr sz="4575" spc="494" baseline="3642" dirty="0">
                <a:latin typeface="Microsoft Sans Serif"/>
                <a:cs typeface="Microsoft Sans Serif"/>
              </a:rPr>
              <a:t>σ</a:t>
            </a:r>
            <a:r>
              <a:rPr sz="2625" spc="-885" baseline="-22222" dirty="0">
                <a:latin typeface="Microsoft Sans Serif"/>
                <a:cs typeface="Microsoft Sans Serif"/>
              </a:rPr>
              <a:t>p</a:t>
            </a:r>
            <a:r>
              <a:rPr sz="2625" spc="270" baseline="-14285" dirty="0">
                <a:latin typeface="Times New Roman"/>
                <a:cs typeface="Times New Roman"/>
              </a:rPr>
              <a:t>ˆ</a:t>
            </a:r>
            <a:r>
              <a:rPr sz="2625" baseline="-14285" dirty="0">
                <a:latin typeface="Times New Roman"/>
                <a:cs typeface="Times New Roman"/>
              </a:rPr>
              <a:t>	</a:t>
            </a:r>
            <a:r>
              <a:rPr sz="3050" dirty="0">
                <a:latin typeface="Microsoft Sans Serif"/>
                <a:cs typeface="Microsoft Sans Serif"/>
              </a:rPr>
              <a:t>P(1</a:t>
            </a:r>
            <a:r>
              <a:rPr sz="3050" dirty="0">
                <a:latin typeface="Symbol"/>
                <a:cs typeface="Symbol"/>
              </a:rPr>
              <a:t></a:t>
            </a:r>
            <a:r>
              <a:rPr sz="3050" spc="-409" dirty="0">
                <a:latin typeface="Times New Roman"/>
                <a:cs typeface="Times New Roman"/>
              </a:rPr>
              <a:t> </a:t>
            </a:r>
            <a:r>
              <a:rPr sz="3050" spc="-35" dirty="0">
                <a:latin typeface="Microsoft Sans Serif"/>
                <a:cs typeface="Microsoft Sans Serif"/>
              </a:rPr>
              <a:t>P)</a:t>
            </a:r>
            <a:endParaRPr sz="3050" dirty="0">
              <a:latin typeface="Microsoft Sans Serif"/>
              <a:cs typeface="Microsoft Sans Serif"/>
            </a:endParaRPr>
          </a:p>
          <a:p>
            <a:pPr marR="859155" algn="r">
              <a:lnSpc>
                <a:spcPct val="100000"/>
              </a:lnSpc>
              <a:spcBef>
                <a:spcPts val="555"/>
              </a:spcBef>
            </a:pPr>
            <a:r>
              <a:rPr sz="3050" spc="-50" dirty="0">
                <a:latin typeface="Microsoft Sans Serif"/>
                <a:cs typeface="Microsoft Sans Serif"/>
              </a:rPr>
              <a:t>n</a:t>
            </a:r>
            <a:endParaRPr sz="3050" dirty="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5FDF0E7-1FEF-580A-F8AF-B91F447B22E3}"/>
                  </a:ext>
                </a:extLst>
              </p14:cNvPr>
              <p14:cNvContentPartPr/>
              <p14:nvPr/>
            </p14:nvContentPartPr>
            <p14:xfrm>
              <a:off x="2019960" y="848520"/>
              <a:ext cx="3940200" cy="1056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5FDF0E7-1FEF-580A-F8AF-B91F447B22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0600" y="839160"/>
                <a:ext cx="3958920" cy="107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771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3865"/>
            <a:ext cx="79305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proportion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voters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support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Proposition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.4,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sample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200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yields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sample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proportion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.40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.45?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384551"/>
            <a:ext cx="826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i.e.: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5500" y="2592311"/>
            <a:ext cx="5257800" cy="12954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580"/>
              </a:spcBef>
              <a:tabLst>
                <a:tab pos="817880" algn="l"/>
                <a:tab pos="1783714" algn="l"/>
                <a:tab pos="2502535" algn="l"/>
              </a:tabLst>
            </a:pPr>
            <a:r>
              <a:rPr sz="2800" b="1" spc="-25" dirty="0">
                <a:solidFill>
                  <a:srgbClr val="800080"/>
                </a:solidFill>
                <a:latin typeface="Calibri"/>
                <a:cs typeface="Calibri"/>
              </a:rPr>
              <a:t>if</a:t>
            </a:r>
            <a:r>
              <a:rPr sz="2800" b="1" dirty="0">
                <a:solidFill>
                  <a:srgbClr val="800080"/>
                </a:solidFill>
                <a:latin typeface="Calibri"/>
                <a:cs typeface="Calibri"/>
              </a:rPr>
              <a:t>	P</a:t>
            </a:r>
            <a:r>
              <a:rPr sz="2800" b="1" spc="-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2800" b="1" spc="-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800080"/>
                </a:solidFill>
                <a:latin typeface="Calibri"/>
                <a:cs typeface="Calibri"/>
              </a:rPr>
              <a:t>.4</a:t>
            </a:r>
            <a:r>
              <a:rPr sz="2800" b="1" dirty="0">
                <a:solidFill>
                  <a:srgbClr val="800080"/>
                </a:solidFill>
                <a:latin typeface="Calibri"/>
                <a:cs typeface="Calibri"/>
              </a:rPr>
              <a:t>	</a:t>
            </a:r>
            <a:r>
              <a:rPr sz="2800" b="1" spc="-25" dirty="0">
                <a:solidFill>
                  <a:srgbClr val="800080"/>
                </a:solidFill>
                <a:latin typeface="Calibri"/>
                <a:cs typeface="Calibri"/>
              </a:rPr>
              <a:t>and</a:t>
            </a:r>
            <a:r>
              <a:rPr sz="2800" b="1" dirty="0">
                <a:solidFill>
                  <a:srgbClr val="800080"/>
                </a:solidFill>
                <a:latin typeface="Calibri"/>
                <a:cs typeface="Calibri"/>
              </a:rPr>
              <a:t>	n</a:t>
            </a:r>
            <a:r>
              <a:rPr sz="2800" b="1" spc="-4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2800" b="1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800080"/>
                </a:solidFill>
                <a:latin typeface="Calibri"/>
                <a:cs typeface="Calibri"/>
              </a:rPr>
              <a:t>200,</a:t>
            </a:r>
            <a:r>
              <a:rPr sz="2800" b="1" spc="-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800080"/>
                </a:solidFill>
                <a:latin typeface="Calibri"/>
                <a:cs typeface="Calibri"/>
              </a:rPr>
              <a:t>what</a:t>
            </a:r>
            <a:r>
              <a:rPr sz="2800" b="1" spc="-25" dirty="0">
                <a:solidFill>
                  <a:srgbClr val="800080"/>
                </a:solidFill>
                <a:latin typeface="Calibri"/>
                <a:cs typeface="Calibri"/>
              </a:rPr>
              <a:t> is</a:t>
            </a:r>
            <a:endParaRPr sz="2800">
              <a:latin typeface="Calibri"/>
              <a:cs typeface="Calibri"/>
            </a:endParaRPr>
          </a:p>
          <a:p>
            <a:pPr marR="213995" algn="ctr">
              <a:lnSpc>
                <a:spcPct val="100000"/>
              </a:lnSpc>
              <a:spcBef>
                <a:spcPts val="1205"/>
              </a:spcBef>
              <a:tabLst>
                <a:tab pos="1143000" algn="l"/>
              </a:tabLst>
            </a:pPr>
            <a:r>
              <a:rPr sz="2800" b="1" dirty="0">
                <a:solidFill>
                  <a:srgbClr val="800080"/>
                </a:solidFill>
                <a:latin typeface="Calibri"/>
                <a:cs typeface="Calibri"/>
              </a:rPr>
              <a:t>P(.40</a:t>
            </a:r>
            <a:r>
              <a:rPr sz="2800" b="1" spc="-4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800080"/>
                </a:solidFill>
                <a:latin typeface="Calibri"/>
                <a:cs typeface="Calibri"/>
              </a:rPr>
              <a:t>≤</a:t>
            </a:r>
            <a:r>
              <a:rPr sz="2800" b="1" dirty="0">
                <a:solidFill>
                  <a:srgbClr val="800080"/>
                </a:solidFill>
                <a:latin typeface="Calibri"/>
                <a:cs typeface="Calibri"/>
              </a:rPr>
              <a:t>	</a:t>
            </a:r>
            <a:r>
              <a:rPr sz="3200" spc="-1320" dirty="0">
                <a:solidFill>
                  <a:srgbClr val="3333CC"/>
                </a:solidFill>
                <a:latin typeface="Microsoft Sans Serif"/>
                <a:cs typeface="Microsoft Sans Serif"/>
              </a:rPr>
              <a:t>p</a:t>
            </a:r>
            <a:r>
              <a:rPr sz="4800" spc="179" baseline="7812" dirty="0">
                <a:solidFill>
                  <a:srgbClr val="3333CC"/>
                </a:solidFill>
                <a:latin typeface="Times New Roman"/>
                <a:cs typeface="Times New Roman"/>
              </a:rPr>
              <a:t>ˆ</a:t>
            </a:r>
            <a:r>
              <a:rPr sz="4800" spc="-434" baseline="7812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800080"/>
                </a:solidFill>
                <a:latin typeface="Calibri"/>
                <a:cs typeface="Calibri"/>
              </a:rPr>
              <a:t>≤</a:t>
            </a:r>
            <a:r>
              <a:rPr sz="2800" b="1" spc="-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800080"/>
                </a:solidFill>
                <a:latin typeface="Calibri"/>
                <a:cs typeface="Calibri"/>
              </a:rPr>
              <a:t>.45) </a:t>
            </a:r>
            <a:r>
              <a:rPr sz="2800" b="1" spc="-50" dirty="0">
                <a:solidFill>
                  <a:srgbClr val="800080"/>
                </a:solidFill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1BA636C-CA0B-2F20-F6CC-E37C56D3FE82}"/>
                  </a:ext>
                </a:extLst>
              </p14:cNvPr>
              <p14:cNvContentPartPr/>
              <p14:nvPr/>
            </p14:nvContentPartPr>
            <p14:xfrm>
              <a:off x="3500280" y="1920240"/>
              <a:ext cx="4518360" cy="1905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1BA636C-CA0B-2F20-F6CC-E37C56D3FE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0920" y="1910880"/>
                <a:ext cx="4537080" cy="192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1217</Words>
  <Application>Microsoft Office PowerPoint</Application>
  <PresentationFormat>On-screen Show (16:9)</PresentationFormat>
  <Paragraphs>198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Microsoft Sans Serif</vt:lpstr>
      <vt:lpstr>Symbol</vt:lpstr>
      <vt:lpstr>Times New Roman</vt:lpstr>
      <vt:lpstr>Office Theme</vt:lpstr>
      <vt:lpstr>Distribution of Sample Mean, proportion, and variance</vt:lpstr>
      <vt:lpstr>PowerPoint Presentation</vt:lpstr>
      <vt:lpstr>Acceptance Intervals</vt:lpstr>
      <vt:lpstr>Sampling Distributions of Sample Proportions</vt:lpstr>
      <vt:lpstr>Sampling Distributions of Sample Proportions</vt:lpstr>
      <vt:lpstr>Sampling Distribution of p^</vt:lpstr>
      <vt:lpstr>PowerPoint Presentation</vt:lpstr>
      <vt:lpstr>Z-Value for Proportions</vt:lpstr>
      <vt:lpstr>Example</vt:lpstr>
      <vt:lpstr>Example</vt:lpstr>
      <vt:lpstr>Example</vt:lpstr>
      <vt:lpstr>Sampling Distributions of Sample Variance</vt:lpstr>
      <vt:lpstr>Sample Variance</vt:lpstr>
      <vt:lpstr>Sampling Distribution of Sample Variances</vt:lpstr>
      <vt:lpstr>PowerPoint Presentation</vt:lpstr>
      <vt:lpstr>The Chi-square Distribution</vt:lpstr>
      <vt:lpstr>Degrees of Freedom (df)</vt:lpstr>
      <vt:lpstr>Chi-square Example</vt:lpstr>
      <vt:lpstr>Finding the Chi-square Value</vt:lpstr>
      <vt:lpstr>Chi-square Example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IITR</dc:creator>
  <cp:lastModifiedBy>Veda Sucharitha G</cp:lastModifiedBy>
  <cp:revision>2</cp:revision>
  <dcterms:created xsi:type="dcterms:W3CDTF">2024-03-11T05:29:08Z</dcterms:created>
  <dcterms:modified xsi:type="dcterms:W3CDTF">2024-03-13T06:28:55Z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2024-03-11T00:00:00Z</vt:filetime>
  </property>
  <property fmtid="{D5CDD505-2E9C-101B-9397-08002B2CF9AE}" pid="5" name="Producer">
    <vt:lpwstr>Microsoft® PowerPoint® 2010</vt:lpwstr>
  </property>
</Properties>
</file>