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1430000" cy="6629400"/>
  <p:notesSz cx="11430000" cy="6629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9" d="100"/>
          <a:sy n="79" d="100"/>
        </p:scale>
        <p:origin x="-546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EA5F8-7170-4DF6-B201-33E39ADDC0E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75" y="496888"/>
            <a:ext cx="4286250" cy="248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149600"/>
            <a:ext cx="9144000" cy="29829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296025"/>
            <a:ext cx="4953000" cy="331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6296025"/>
            <a:ext cx="4953000" cy="331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B6A4-2A54-4295-AF5E-45AD2E809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7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2122"/>
            <a:ext cx="97155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598673"/>
            <a:ext cx="800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494A-D338-4BEF-BC72-9D87CD3F5FAF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9F4A-B697-45C7-9DF0-A05D63F936E7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1" y="1478027"/>
            <a:ext cx="49720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1" y="1478027"/>
            <a:ext cx="49720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79CF3-9F6B-4240-8B42-B088CFB77959}" type="datetime1">
              <a:rPr lang="en-US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C16F-7549-4DB2-9C69-A9BEFA3C3539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D7DD-5EB0-4CE9-9875-B9AF463C7EF4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5144" y="5924885"/>
            <a:ext cx="1681209" cy="34080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429366" cy="64192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257048"/>
            <a:ext cx="10287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78027"/>
            <a:ext cx="10287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76366"/>
            <a:ext cx="3657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76366"/>
            <a:ext cx="26289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EDCB-C07A-431C-A1ED-831EA478689A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76366"/>
            <a:ext cx="26289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18" Type="http://schemas.openxmlformats.org/officeDocument/2006/relationships/image" Target="../media/image278.png"/><Relationship Id="rId26" Type="http://schemas.openxmlformats.org/officeDocument/2006/relationships/image" Target="../media/image286.png"/><Relationship Id="rId3" Type="http://schemas.openxmlformats.org/officeDocument/2006/relationships/image" Target="../media/image264.png"/><Relationship Id="rId21" Type="http://schemas.openxmlformats.org/officeDocument/2006/relationships/image" Target="../media/image281.png"/><Relationship Id="rId34" Type="http://schemas.openxmlformats.org/officeDocument/2006/relationships/image" Target="../media/image294.png"/><Relationship Id="rId7" Type="http://schemas.openxmlformats.org/officeDocument/2006/relationships/image" Target="../media/image7.png"/><Relationship Id="rId12" Type="http://schemas.openxmlformats.org/officeDocument/2006/relationships/image" Target="../media/image272.png"/><Relationship Id="rId17" Type="http://schemas.openxmlformats.org/officeDocument/2006/relationships/image" Target="../media/image277.png"/><Relationship Id="rId25" Type="http://schemas.openxmlformats.org/officeDocument/2006/relationships/image" Target="../media/image285.png"/><Relationship Id="rId33" Type="http://schemas.openxmlformats.org/officeDocument/2006/relationships/image" Target="../media/image293.png"/><Relationship Id="rId2" Type="http://schemas.openxmlformats.org/officeDocument/2006/relationships/image" Target="../media/image263.png"/><Relationship Id="rId16" Type="http://schemas.openxmlformats.org/officeDocument/2006/relationships/image" Target="../media/image276.png"/><Relationship Id="rId20" Type="http://schemas.openxmlformats.org/officeDocument/2006/relationships/image" Target="../media/image280.png"/><Relationship Id="rId29" Type="http://schemas.openxmlformats.org/officeDocument/2006/relationships/image" Target="../media/image2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7.png"/><Relationship Id="rId11" Type="http://schemas.openxmlformats.org/officeDocument/2006/relationships/image" Target="../media/image271.png"/><Relationship Id="rId24" Type="http://schemas.openxmlformats.org/officeDocument/2006/relationships/image" Target="../media/image284.png"/><Relationship Id="rId32" Type="http://schemas.openxmlformats.org/officeDocument/2006/relationships/image" Target="../media/image292.png"/><Relationship Id="rId37" Type="http://schemas.openxmlformats.org/officeDocument/2006/relationships/image" Target="../media/image297.png"/><Relationship Id="rId5" Type="http://schemas.openxmlformats.org/officeDocument/2006/relationships/image" Target="../media/image266.png"/><Relationship Id="rId15" Type="http://schemas.openxmlformats.org/officeDocument/2006/relationships/image" Target="../media/image275.png"/><Relationship Id="rId23" Type="http://schemas.openxmlformats.org/officeDocument/2006/relationships/image" Target="../media/image283.png"/><Relationship Id="rId28" Type="http://schemas.openxmlformats.org/officeDocument/2006/relationships/image" Target="../media/image288.png"/><Relationship Id="rId36" Type="http://schemas.openxmlformats.org/officeDocument/2006/relationships/image" Target="../media/image296.png"/><Relationship Id="rId10" Type="http://schemas.openxmlformats.org/officeDocument/2006/relationships/image" Target="../media/image270.png"/><Relationship Id="rId19" Type="http://schemas.openxmlformats.org/officeDocument/2006/relationships/image" Target="../media/image279.png"/><Relationship Id="rId31" Type="http://schemas.openxmlformats.org/officeDocument/2006/relationships/image" Target="../media/image291.png"/><Relationship Id="rId4" Type="http://schemas.openxmlformats.org/officeDocument/2006/relationships/image" Target="../media/image265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Relationship Id="rId22" Type="http://schemas.openxmlformats.org/officeDocument/2006/relationships/image" Target="../media/image282.png"/><Relationship Id="rId27" Type="http://schemas.openxmlformats.org/officeDocument/2006/relationships/image" Target="../media/image287.png"/><Relationship Id="rId30" Type="http://schemas.openxmlformats.org/officeDocument/2006/relationships/image" Target="../media/image290.png"/><Relationship Id="rId35" Type="http://schemas.openxmlformats.org/officeDocument/2006/relationships/image" Target="../media/image29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13" Type="http://schemas.openxmlformats.org/officeDocument/2006/relationships/image" Target="../media/image308.png"/><Relationship Id="rId18" Type="http://schemas.openxmlformats.org/officeDocument/2006/relationships/image" Target="../media/image313.png"/><Relationship Id="rId26" Type="http://schemas.openxmlformats.org/officeDocument/2006/relationships/image" Target="../media/image321.png"/><Relationship Id="rId39" Type="http://schemas.openxmlformats.org/officeDocument/2006/relationships/image" Target="../media/image334.png"/><Relationship Id="rId3" Type="http://schemas.openxmlformats.org/officeDocument/2006/relationships/image" Target="../media/image299.jpg"/><Relationship Id="rId21" Type="http://schemas.openxmlformats.org/officeDocument/2006/relationships/image" Target="../media/image316.png"/><Relationship Id="rId34" Type="http://schemas.openxmlformats.org/officeDocument/2006/relationships/image" Target="../media/image329.png"/><Relationship Id="rId42" Type="http://schemas.openxmlformats.org/officeDocument/2006/relationships/image" Target="../media/image337.png"/><Relationship Id="rId7" Type="http://schemas.openxmlformats.org/officeDocument/2006/relationships/image" Target="../media/image184.png"/><Relationship Id="rId12" Type="http://schemas.openxmlformats.org/officeDocument/2006/relationships/image" Target="../media/image307.png"/><Relationship Id="rId17" Type="http://schemas.openxmlformats.org/officeDocument/2006/relationships/image" Target="../media/image312.png"/><Relationship Id="rId25" Type="http://schemas.openxmlformats.org/officeDocument/2006/relationships/image" Target="../media/image320.png"/><Relationship Id="rId33" Type="http://schemas.openxmlformats.org/officeDocument/2006/relationships/image" Target="../media/image328.png"/><Relationship Id="rId38" Type="http://schemas.openxmlformats.org/officeDocument/2006/relationships/image" Target="../media/image333.png"/><Relationship Id="rId46" Type="http://schemas.openxmlformats.org/officeDocument/2006/relationships/image" Target="../media/image341.png"/><Relationship Id="rId2" Type="http://schemas.openxmlformats.org/officeDocument/2006/relationships/image" Target="../media/image298.png"/><Relationship Id="rId16" Type="http://schemas.openxmlformats.org/officeDocument/2006/relationships/image" Target="../media/image311.png"/><Relationship Id="rId20" Type="http://schemas.openxmlformats.org/officeDocument/2006/relationships/image" Target="../media/image315.png"/><Relationship Id="rId29" Type="http://schemas.openxmlformats.org/officeDocument/2006/relationships/image" Target="../media/image324.png"/><Relationship Id="rId41" Type="http://schemas.openxmlformats.org/officeDocument/2006/relationships/image" Target="../media/image3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2.png"/><Relationship Id="rId11" Type="http://schemas.openxmlformats.org/officeDocument/2006/relationships/image" Target="../media/image306.png"/><Relationship Id="rId24" Type="http://schemas.openxmlformats.org/officeDocument/2006/relationships/image" Target="../media/image319.png"/><Relationship Id="rId32" Type="http://schemas.openxmlformats.org/officeDocument/2006/relationships/image" Target="../media/image327.png"/><Relationship Id="rId37" Type="http://schemas.openxmlformats.org/officeDocument/2006/relationships/image" Target="../media/image332.png"/><Relationship Id="rId40" Type="http://schemas.openxmlformats.org/officeDocument/2006/relationships/image" Target="../media/image335.png"/><Relationship Id="rId45" Type="http://schemas.openxmlformats.org/officeDocument/2006/relationships/image" Target="../media/image340.png"/><Relationship Id="rId5" Type="http://schemas.openxmlformats.org/officeDocument/2006/relationships/image" Target="../media/image301.png"/><Relationship Id="rId15" Type="http://schemas.openxmlformats.org/officeDocument/2006/relationships/image" Target="../media/image310.png"/><Relationship Id="rId23" Type="http://schemas.openxmlformats.org/officeDocument/2006/relationships/image" Target="../media/image318.png"/><Relationship Id="rId28" Type="http://schemas.openxmlformats.org/officeDocument/2006/relationships/image" Target="../media/image323.png"/><Relationship Id="rId36" Type="http://schemas.openxmlformats.org/officeDocument/2006/relationships/image" Target="../media/image331.png"/><Relationship Id="rId10" Type="http://schemas.openxmlformats.org/officeDocument/2006/relationships/image" Target="../media/image305.png"/><Relationship Id="rId19" Type="http://schemas.openxmlformats.org/officeDocument/2006/relationships/image" Target="../media/image314.png"/><Relationship Id="rId31" Type="http://schemas.openxmlformats.org/officeDocument/2006/relationships/image" Target="../media/image326.png"/><Relationship Id="rId44" Type="http://schemas.openxmlformats.org/officeDocument/2006/relationships/image" Target="../media/image339.png"/><Relationship Id="rId4" Type="http://schemas.openxmlformats.org/officeDocument/2006/relationships/image" Target="../media/image300.png"/><Relationship Id="rId9" Type="http://schemas.openxmlformats.org/officeDocument/2006/relationships/image" Target="../media/image304.png"/><Relationship Id="rId14" Type="http://schemas.openxmlformats.org/officeDocument/2006/relationships/image" Target="../media/image309.png"/><Relationship Id="rId22" Type="http://schemas.openxmlformats.org/officeDocument/2006/relationships/image" Target="../media/image317.png"/><Relationship Id="rId27" Type="http://schemas.openxmlformats.org/officeDocument/2006/relationships/image" Target="../media/image322.png"/><Relationship Id="rId30" Type="http://schemas.openxmlformats.org/officeDocument/2006/relationships/image" Target="../media/image325.png"/><Relationship Id="rId35" Type="http://schemas.openxmlformats.org/officeDocument/2006/relationships/image" Target="../media/image330.png"/><Relationship Id="rId43" Type="http://schemas.openxmlformats.org/officeDocument/2006/relationships/image" Target="../media/image3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43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110.png"/><Relationship Id="rId21" Type="http://schemas.openxmlformats.org/officeDocument/2006/relationships/image" Target="../media/image127.png"/><Relationship Id="rId34" Type="http://schemas.openxmlformats.org/officeDocument/2006/relationships/image" Target="../media/image140.png"/><Relationship Id="rId7" Type="http://schemas.openxmlformats.org/officeDocument/2006/relationships/image" Target="../media/image30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33" Type="http://schemas.openxmlformats.org/officeDocument/2006/relationships/image" Target="../media/image139.png"/><Relationship Id="rId2" Type="http://schemas.openxmlformats.org/officeDocument/2006/relationships/image" Target="../media/image109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32" Type="http://schemas.openxmlformats.org/officeDocument/2006/relationships/image" Target="../media/image138.png"/><Relationship Id="rId5" Type="http://schemas.openxmlformats.org/officeDocument/2006/relationships/image" Target="../media/image112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36" Type="http://schemas.openxmlformats.org/officeDocument/2006/relationships/image" Target="../media/image142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31" Type="http://schemas.openxmlformats.org/officeDocument/2006/relationships/image" Target="../media/image137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66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7.png"/><Relationship Id="rId28" Type="http://schemas.openxmlformats.org/officeDocument/2006/relationships/image" Target="../media/image168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31" Type="http://schemas.openxmlformats.org/officeDocument/2006/relationships/image" Target="../media/image17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78.png"/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5" Type="http://schemas.openxmlformats.org/officeDocument/2006/relationships/image" Target="../media/image112.png"/><Relationship Id="rId4" Type="http://schemas.openxmlformats.org/officeDocument/2006/relationships/image" Target="../media/image1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9" Type="http://schemas.openxmlformats.org/officeDocument/2006/relationships/image" Target="../media/image217.png"/><Relationship Id="rId3" Type="http://schemas.openxmlformats.org/officeDocument/2006/relationships/image" Target="../media/image181.png"/><Relationship Id="rId21" Type="http://schemas.openxmlformats.org/officeDocument/2006/relationships/image" Target="../media/image199.png"/><Relationship Id="rId34" Type="http://schemas.openxmlformats.org/officeDocument/2006/relationships/image" Target="../media/image212.png"/><Relationship Id="rId42" Type="http://schemas.openxmlformats.org/officeDocument/2006/relationships/image" Target="../media/image22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33" Type="http://schemas.openxmlformats.org/officeDocument/2006/relationships/image" Target="../media/image211.png"/><Relationship Id="rId38" Type="http://schemas.openxmlformats.org/officeDocument/2006/relationships/image" Target="../media/image216.png"/><Relationship Id="rId2" Type="http://schemas.openxmlformats.org/officeDocument/2006/relationships/image" Target="../media/image180.jpg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41" Type="http://schemas.openxmlformats.org/officeDocument/2006/relationships/image" Target="../media/image2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32" Type="http://schemas.openxmlformats.org/officeDocument/2006/relationships/image" Target="../media/image210.png"/><Relationship Id="rId37" Type="http://schemas.openxmlformats.org/officeDocument/2006/relationships/image" Target="../media/image215.png"/><Relationship Id="rId40" Type="http://schemas.openxmlformats.org/officeDocument/2006/relationships/image" Target="../media/image218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36" Type="http://schemas.openxmlformats.org/officeDocument/2006/relationships/image" Target="../media/image214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Relationship Id="rId35" Type="http://schemas.openxmlformats.org/officeDocument/2006/relationships/image" Target="../media/image213.png"/><Relationship Id="rId43" Type="http://schemas.openxmlformats.org/officeDocument/2006/relationships/image" Target="../media/image2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2.png"/><Relationship Id="rId18" Type="http://schemas.openxmlformats.org/officeDocument/2006/relationships/image" Target="../media/image237.png"/><Relationship Id="rId26" Type="http://schemas.openxmlformats.org/officeDocument/2006/relationships/image" Target="../media/image245.png"/><Relationship Id="rId39" Type="http://schemas.openxmlformats.org/officeDocument/2006/relationships/image" Target="../media/image258.png"/><Relationship Id="rId3" Type="http://schemas.openxmlformats.org/officeDocument/2006/relationships/image" Target="../media/image223.png"/><Relationship Id="rId21" Type="http://schemas.openxmlformats.org/officeDocument/2006/relationships/image" Target="../media/image240.png"/><Relationship Id="rId34" Type="http://schemas.openxmlformats.org/officeDocument/2006/relationships/image" Target="../media/image253.png"/><Relationship Id="rId42" Type="http://schemas.openxmlformats.org/officeDocument/2006/relationships/image" Target="../media/image261.png"/><Relationship Id="rId7" Type="http://schemas.openxmlformats.org/officeDocument/2006/relationships/image" Target="../media/image227.png"/><Relationship Id="rId12" Type="http://schemas.openxmlformats.org/officeDocument/2006/relationships/image" Target="../media/image231.png"/><Relationship Id="rId17" Type="http://schemas.openxmlformats.org/officeDocument/2006/relationships/image" Target="../media/image236.png"/><Relationship Id="rId25" Type="http://schemas.openxmlformats.org/officeDocument/2006/relationships/image" Target="../media/image244.png"/><Relationship Id="rId33" Type="http://schemas.openxmlformats.org/officeDocument/2006/relationships/image" Target="../media/image252.png"/><Relationship Id="rId38" Type="http://schemas.openxmlformats.org/officeDocument/2006/relationships/image" Target="../media/image257.png"/><Relationship Id="rId2" Type="http://schemas.openxmlformats.org/officeDocument/2006/relationships/image" Target="../media/image222.png"/><Relationship Id="rId16" Type="http://schemas.openxmlformats.org/officeDocument/2006/relationships/image" Target="../media/image235.png"/><Relationship Id="rId20" Type="http://schemas.openxmlformats.org/officeDocument/2006/relationships/image" Target="../media/image239.png"/><Relationship Id="rId29" Type="http://schemas.openxmlformats.org/officeDocument/2006/relationships/image" Target="../media/image248.png"/><Relationship Id="rId41" Type="http://schemas.openxmlformats.org/officeDocument/2006/relationships/image" Target="../media/image2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30.png"/><Relationship Id="rId24" Type="http://schemas.openxmlformats.org/officeDocument/2006/relationships/image" Target="../media/image243.png"/><Relationship Id="rId32" Type="http://schemas.openxmlformats.org/officeDocument/2006/relationships/image" Target="../media/image251.png"/><Relationship Id="rId37" Type="http://schemas.openxmlformats.org/officeDocument/2006/relationships/image" Target="../media/image256.png"/><Relationship Id="rId40" Type="http://schemas.openxmlformats.org/officeDocument/2006/relationships/image" Target="../media/image259.png"/><Relationship Id="rId5" Type="http://schemas.openxmlformats.org/officeDocument/2006/relationships/image" Target="../media/image225.png"/><Relationship Id="rId15" Type="http://schemas.openxmlformats.org/officeDocument/2006/relationships/image" Target="../media/image234.png"/><Relationship Id="rId23" Type="http://schemas.openxmlformats.org/officeDocument/2006/relationships/image" Target="../media/image242.png"/><Relationship Id="rId28" Type="http://schemas.openxmlformats.org/officeDocument/2006/relationships/image" Target="../media/image247.png"/><Relationship Id="rId36" Type="http://schemas.openxmlformats.org/officeDocument/2006/relationships/image" Target="../media/image255.png"/><Relationship Id="rId10" Type="http://schemas.openxmlformats.org/officeDocument/2006/relationships/image" Target="../media/image229.png"/><Relationship Id="rId19" Type="http://schemas.openxmlformats.org/officeDocument/2006/relationships/image" Target="../media/image238.png"/><Relationship Id="rId31" Type="http://schemas.openxmlformats.org/officeDocument/2006/relationships/image" Target="../media/image250.png"/><Relationship Id="rId4" Type="http://schemas.openxmlformats.org/officeDocument/2006/relationships/image" Target="../media/image224.png"/><Relationship Id="rId9" Type="http://schemas.openxmlformats.org/officeDocument/2006/relationships/image" Target="../media/image7.png"/><Relationship Id="rId14" Type="http://schemas.openxmlformats.org/officeDocument/2006/relationships/image" Target="../media/image233.png"/><Relationship Id="rId22" Type="http://schemas.openxmlformats.org/officeDocument/2006/relationships/image" Target="../media/image241.png"/><Relationship Id="rId27" Type="http://schemas.openxmlformats.org/officeDocument/2006/relationships/image" Target="../media/image246.png"/><Relationship Id="rId30" Type="http://schemas.openxmlformats.org/officeDocument/2006/relationships/image" Target="../media/image249.png"/><Relationship Id="rId35" Type="http://schemas.openxmlformats.org/officeDocument/2006/relationships/image" Target="../media/image254.png"/><Relationship Id="rId43" Type="http://schemas.openxmlformats.org/officeDocument/2006/relationships/image" Target="../media/image2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715500" cy="615553"/>
          </a:xfrm>
        </p:spPr>
        <p:txBody>
          <a:bodyPr/>
          <a:lstStyle/>
          <a:p>
            <a:pPr algn="ctr"/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FUTURE OF 3D PRINTING</a:t>
            </a:r>
            <a:endParaRPr lang="en-IN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>
          <a:xfrm>
            <a:off x="1447800" y="3619500"/>
            <a:ext cx="8001000" cy="276999"/>
          </a:xfrm>
        </p:spPr>
        <p:txBody>
          <a:bodyPr/>
          <a:lstStyle/>
          <a:p>
            <a:pPr algn="ctr"/>
            <a:r>
              <a:rPr lang="en-US" dirty="0" smtClean="0"/>
              <a:t>MADE BY – GOURAB SARDAR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sp>
          <p:nvSpPr>
            <p:cNvPr id="3" name="object 3"/>
            <p:cNvSpPr/>
            <p:nvPr/>
          </p:nvSpPr>
          <p:spPr>
            <a:xfrm>
              <a:off x="1668145" y="922273"/>
              <a:ext cx="537845" cy="276860"/>
            </a:xfrm>
            <a:custGeom>
              <a:avLst/>
              <a:gdLst/>
              <a:ahLst/>
              <a:cxnLst/>
              <a:rect l="l" t="t" r="r" b="b"/>
              <a:pathLst>
                <a:path w="537844" h="276859">
                  <a:moveTo>
                    <a:pt x="198628" y="187325"/>
                  </a:moveTo>
                  <a:lnTo>
                    <a:pt x="177800" y="152527"/>
                  </a:lnTo>
                  <a:lnTo>
                    <a:pt x="140157" y="134264"/>
                  </a:lnTo>
                  <a:lnTo>
                    <a:pt x="124460" y="131826"/>
                  </a:lnTo>
                  <a:lnTo>
                    <a:pt x="124460" y="131318"/>
                  </a:lnTo>
                  <a:lnTo>
                    <a:pt x="163449" y="114427"/>
                  </a:lnTo>
                  <a:lnTo>
                    <a:pt x="183896" y="74422"/>
                  </a:lnTo>
                  <a:lnTo>
                    <a:pt x="183896" y="65913"/>
                  </a:lnTo>
                  <a:lnTo>
                    <a:pt x="171488" y="27787"/>
                  </a:lnTo>
                  <a:lnTo>
                    <a:pt x="133985" y="4699"/>
                  </a:lnTo>
                  <a:lnTo>
                    <a:pt x="95250" y="0"/>
                  </a:lnTo>
                  <a:lnTo>
                    <a:pt x="87553" y="152"/>
                  </a:lnTo>
                  <a:lnTo>
                    <a:pt x="48895" y="6096"/>
                  </a:lnTo>
                  <a:lnTo>
                    <a:pt x="12319" y="24130"/>
                  </a:lnTo>
                  <a:lnTo>
                    <a:pt x="8763" y="35814"/>
                  </a:lnTo>
                  <a:lnTo>
                    <a:pt x="8890" y="43434"/>
                  </a:lnTo>
                  <a:lnTo>
                    <a:pt x="28321" y="46228"/>
                  </a:lnTo>
                  <a:lnTo>
                    <a:pt x="33401" y="43561"/>
                  </a:lnTo>
                  <a:lnTo>
                    <a:pt x="73279" y="30340"/>
                  </a:lnTo>
                  <a:lnTo>
                    <a:pt x="95631" y="29464"/>
                  </a:lnTo>
                  <a:lnTo>
                    <a:pt x="103251" y="30480"/>
                  </a:lnTo>
                  <a:lnTo>
                    <a:pt x="137795" y="59690"/>
                  </a:lnTo>
                  <a:lnTo>
                    <a:pt x="138811" y="65024"/>
                  </a:lnTo>
                  <a:lnTo>
                    <a:pt x="138811" y="78105"/>
                  </a:lnTo>
                  <a:lnTo>
                    <a:pt x="114427" y="111506"/>
                  </a:lnTo>
                  <a:lnTo>
                    <a:pt x="69596" y="120777"/>
                  </a:lnTo>
                  <a:lnTo>
                    <a:pt x="40386" y="120777"/>
                  </a:lnTo>
                  <a:lnTo>
                    <a:pt x="39116" y="121031"/>
                  </a:lnTo>
                  <a:lnTo>
                    <a:pt x="32004" y="131826"/>
                  </a:lnTo>
                  <a:lnTo>
                    <a:pt x="32004" y="137414"/>
                  </a:lnTo>
                  <a:lnTo>
                    <a:pt x="41021" y="148971"/>
                  </a:lnTo>
                  <a:lnTo>
                    <a:pt x="73533" y="148971"/>
                  </a:lnTo>
                  <a:lnTo>
                    <a:pt x="82994" y="149212"/>
                  </a:lnTo>
                  <a:lnTo>
                    <a:pt x="122402" y="156845"/>
                  </a:lnTo>
                  <a:lnTo>
                    <a:pt x="153670" y="184531"/>
                  </a:lnTo>
                  <a:lnTo>
                    <a:pt x="155575" y="191389"/>
                  </a:lnTo>
                  <a:lnTo>
                    <a:pt x="155575" y="205994"/>
                  </a:lnTo>
                  <a:lnTo>
                    <a:pt x="132715" y="237744"/>
                  </a:lnTo>
                  <a:lnTo>
                    <a:pt x="88138" y="247015"/>
                  </a:lnTo>
                  <a:lnTo>
                    <a:pt x="79819" y="246811"/>
                  </a:lnTo>
                  <a:lnTo>
                    <a:pt x="38214" y="238417"/>
                  </a:lnTo>
                  <a:lnTo>
                    <a:pt x="11176" y="227203"/>
                  </a:lnTo>
                  <a:lnTo>
                    <a:pt x="8255" y="226060"/>
                  </a:lnTo>
                  <a:lnTo>
                    <a:pt x="4572" y="226060"/>
                  </a:lnTo>
                  <a:lnTo>
                    <a:pt x="2921" y="226949"/>
                  </a:lnTo>
                  <a:lnTo>
                    <a:pt x="508" y="230886"/>
                  </a:lnTo>
                  <a:lnTo>
                    <a:pt x="0" y="234315"/>
                  </a:lnTo>
                  <a:lnTo>
                    <a:pt x="127" y="244729"/>
                  </a:lnTo>
                  <a:lnTo>
                    <a:pt x="40005" y="271145"/>
                  </a:lnTo>
                  <a:lnTo>
                    <a:pt x="79324" y="276339"/>
                  </a:lnTo>
                  <a:lnTo>
                    <a:pt x="87122" y="276479"/>
                  </a:lnTo>
                  <a:lnTo>
                    <a:pt x="99910" y="276123"/>
                  </a:lnTo>
                  <a:lnTo>
                    <a:pt x="144208" y="267601"/>
                  </a:lnTo>
                  <a:lnTo>
                    <a:pt x="181762" y="242811"/>
                  </a:lnTo>
                  <a:lnTo>
                    <a:pt x="198145" y="204736"/>
                  </a:lnTo>
                  <a:lnTo>
                    <a:pt x="198628" y="195707"/>
                  </a:lnTo>
                  <a:lnTo>
                    <a:pt x="198628" y="187325"/>
                  </a:lnTo>
                  <a:close/>
                </a:path>
                <a:path w="537844" h="276859">
                  <a:moveTo>
                    <a:pt x="537591" y="134239"/>
                  </a:moveTo>
                  <a:lnTo>
                    <a:pt x="531583" y="92290"/>
                  </a:lnTo>
                  <a:lnTo>
                    <a:pt x="513880" y="57619"/>
                  </a:lnTo>
                  <a:lnTo>
                    <a:pt x="490220" y="34785"/>
                  </a:lnTo>
                  <a:lnTo>
                    <a:pt x="490220" y="135763"/>
                  </a:lnTo>
                  <a:lnTo>
                    <a:pt x="489737" y="149009"/>
                  </a:lnTo>
                  <a:lnTo>
                    <a:pt x="478536" y="192735"/>
                  </a:lnTo>
                  <a:lnTo>
                    <a:pt x="452462" y="222707"/>
                  </a:lnTo>
                  <a:lnTo>
                    <a:pt x="411505" y="239064"/>
                  </a:lnTo>
                  <a:lnTo>
                    <a:pt x="368554" y="242697"/>
                  </a:lnTo>
                  <a:lnTo>
                    <a:pt x="322326" y="242697"/>
                  </a:lnTo>
                  <a:lnTo>
                    <a:pt x="322326" y="33528"/>
                  </a:lnTo>
                  <a:lnTo>
                    <a:pt x="368046" y="33528"/>
                  </a:lnTo>
                  <a:lnTo>
                    <a:pt x="413385" y="37922"/>
                  </a:lnTo>
                  <a:lnTo>
                    <a:pt x="454355" y="56134"/>
                  </a:lnTo>
                  <a:lnTo>
                    <a:pt x="479526" y="86029"/>
                  </a:lnTo>
                  <a:lnTo>
                    <a:pt x="489788" y="125031"/>
                  </a:lnTo>
                  <a:lnTo>
                    <a:pt x="490220" y="135763"/>
                  </a:lnTo>
                  <a:lnTo>
                    <a:pt x="490220" y="34785"/>
                  </a:lnTo>
                  <a:lnTo>
                    <a:pt x="445008" y="12954"/>
                  </a:lnTo>
                  <a:lnTo>
                    <a:pt x="391782" y="4495"/>
                  </a:lnTo>
                  <a:lnTo>
                    <a:pt x="370713" y="3937"/>
                  </a:lnTo>
                  <a:lnTo>
                    <a:pt x="290068" y="3937"/>
                  </a:lnTo>
                  <a:lnTo>
                    <a:pt x="286258" y="4953"/>
                  </a:lnTo>
                  <a:lnTo>
                    <a:pt x="282702" y="7112"/>
                  </a:lnTo>
                  <a:lnTo>
                    <a:pt x="279019" y="9271"/>
                  </a:lnTo>
                  <a:lnTo>
                    <a:pt x="277291" y="12954"/>
                  </a:lnTo>
                  <a:lnTo>
                    <a:pt x="277241" y="263398"/>
                  </a:lnTo>
                  <a:lnTo>
                    <a:pt x="279019" y="267208"/>
                  </a:lnTo>
                  <a:lnTo>
                    <a:pt x="282702" y="269367"/>
                  </a:lnTo>
                  <a:lnTo>
                    <a:pt x="286258" y="271526"/>
                  </a:lnTo>
                  <a:lnTo>
                    <a:pt x="290068" y="272542"/>
                  </a:lnTo>
                  <a:lnTo>
                    <a:pt x="365633" y="272542"/>
                  </a:lnTo>
                  <a:lnTo>
                    <a:pt x="406095" y="270433"/>
                  </a:lnTo>
                  <a:lnTo>
                    <a:pt x="455587" y="259232"/>
                  </a:lnTo>
                  <a:lnTo>
                    <a:pt x="487349" y="242697"/>
                  </a:lnTo>
                  <a:lnTo>
                    <a:pt x="493522" y="238379"/>
                  </a:lnTo>
                  <a:lnTo>
                    <a:pt x="520014" y="207683"/>
                  </a:lnTo>
                  <a:lnTo>
                    <a:pt x="534746" y="166916"/>
                  </a:lnTo>
                  <a:lnTo>
                    <a:pt x="536867" y="151130"/>
                  </a:lnTo>
                  <a:lnTo>
                    <a:pt x="537591" y="13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014" y="919353"/>
              <a:ext cx="1644141" cy="3512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10558" y="919353"/>
              <a:ext cx="331470" cy="276860"/>
            </a:xfrm>
            <a:custGeom>
              <a:avLst/>
              <a:gdLst/>
              <a:ahLst/>
              <a:cxnLst/>
              <a:rect l="l" t="t" r="r" b="b"/>
              <a:pathLst>
                <a:path w="331470" h="276859">
                  <a:moveTo>
                    <a:pt x="30987" y="76961"/>
                  </a:moveTo>
                  <a:lnTo>
                    <a:pt x="22478" y="76961"/>
                  </a:lnTo>
                  <a:lnTo>
                    <a:pt x="19050" y="77088"/>
                  </a:lnTo>
                  <a:lnTo>
                    <a:pt x="5206" y="82422"/>
                  </a:lnTo>
                  <a:lnTo>
                    <a:pt x="5206" y="271398"/>
                  </a:lnTo>
                  <a:lnTo>
                    <a:pt x="22478" y="276732"/>
                  </a:lnTo>
                  <a:lnTo>
                    <a:pt x="30987" y="276732"/>
                  </a:lnTo>
                  <a:lnTo>
                    <a:pt x="48387" y="271398"/>
                  </a:lnTo>
                  <a:lnTo>
                    <a:pt x="48387" y="82422"/>
                  </a:lnTo>
                  <a:lnTo>
                    <a:pt x="30987" y="76961"/>
                  </a:lnTo>
                  <a:close/>
                </a:path>
                <a:path w="331470" h="276859">
                  <a:moveTo>
                    <a:pt x="37083" y="0"/>
                  </a:moveTo>
                  <a:lnTo>
                    <a:pt x="16637" y="0"/>
                  </a:lnTo>
                  <a:lnTo>
                    <a:pt x="9525" y="1396"/>
                  </a:lnTo>
                  <a:lnTo>
                    <a:pt x="1904" y="7238"/>
                  </a:lnTo>
                  <a:lnTo>
                    <a:pt x="88" y="12445"/>
                  </a:lnTo>
                  <a:lnTo>
                    <a:pt x="0" y="28575"/>
                  </a:lnTo>
                  <a:lnTo>
                    <a:pt x="1904" y="33908"/>
                  </a:lnTo>
                  <a:lnTo>
                    <a:pt x="5587" y="36829"/>
                  </a:lnTo>
                  <a:lnTo>
                    <a:pt x="9397" y="39623"/>
                  </a:lnTo>
                  <a:lnTo>
                    <a:pt x="16255" y="41020"/>
                  </a:lnTo>
                  <a:lnTo>
                    <a:pt x="36702" y="41020"/>
                  </a:lnTo>
                  <a:lnTo>
                    <a:pt x="43814" y="39623"/>
                  </a:lnTo>
                  <a:lnTo>
                    <a:pt x="51434" y="33781"/>
                  </a:lnTo>
                  <a:lnTo>
                    <a:pt x="53251" y="28575"/>
                  </a:lnTo>
                  <a:lnTo>
                    <a:pt x="53339" y="12445"/>
                  </a:lnTo>
                  <a:lnTo>
                    <a:pt x="51434" y="7111"/>
                  </a:lnTo>
                  <a:lnTo>
                    <a:pt x="47751" y="4190"/>
                  </a:lnTo>
                  <a:lnTo>
                    <a:pt x="43941" y="1396"/>
                  </a:lnTo>
                  <a:lnTo>
                    <a:pt x="37083" y="0"/>
                  </a:lnTo>
                  <a:close/>
                </a:path>
                <a:path w="331470" h="276859">
                  <a:moveTo>
                    <a:pt x="152145" y="76961"/>
                  </a:moveTo>
                  <a:lnTo>
                    <a:pt x="144271" y="76961"/>
                  </a:lnTo>
                  <a:lnTo>
                    <a:pt x="141096" y="77088"/>
                  </a:lnTo>
                  <a:lnTo>
                    <a:pt x="138556" y="77342"/>
                  </a:lnTo>
                  <a:lnTo>
                    <a:pt x="136143" y="77469"/>
                  </a:lnTo>
                  <a:lnTo>
                    <a:pt x="128650" y="82295"/>
                  </a:lnTo>
                  <a:lnTo>
                    <a:pt x="128650" y="271398"/>
                  </a:lnTo>
                  <a:lnTo>
                    <a:pt x="145922" y="276732"/>
                  </a:lnTo>
                  <a:lnTo>
                    <a:pt x="154431" y="276732"/>
                  </a:lnTo>
                  <a:lnTo>
                    <a:pt x="171830" y="271398"/>
                  </a:lnTo>
                  <a:lnTo>
                    <a:pt x="171830" y="139700"/>
                  </a:lnTo>
                  <a:lnTo>
                    <a:pt x="180613" y="131387"/>
                  </a:lnTo>
                  <a:lnTo>
                    <a:pt x="213963" y="108902"/>
                  </a:lnTo>
                  <a:lnTo>
                    <a:pt x="216302" y="108076"/>
                  </a:lnTo>
                  <a:lnTo>
                    <a:pt x="167639" y="108076"/>
                  </a:lnTo>
                  <a:lnTo>
                    <a:pt x="167639" y="82295"/>
                  </a:lnTo>
                  <a:lnTo>
                    <a:pt x="167386" y="81406"/>
                  </a:lnTo>
                  <a:lnTo>
                    <a:pt x="157861" y="77342"/>
                  </a:lnTo>
                  <a:lnTo>
                    <a:pt x="155320" y="77088"/>
                  </a:lnTo>
                  <a:lnTo>
                    <a:pt x="152145" y="76961"/>
                  </a:lnTo>
                  <a:close/>
                </a:path>
                <a:path w="331470" h="276859">
                  <a:moveTo>
                    <a:pt x="318027" y="103758"/>
                  </a:moveTo>
                  <a:lnTo>
                    <a:pt x="246633" y="103758"/>
                  </a:lnTo>
                  <a:lnTo>
                    <a:pt x="254000" y="105028"/>
                  </a:lnTo>
                  <a:lnTo>
                    <a:pt x="260350" y="107441"/>
                  </a:lnTo>
                  <a:lnTo>
                    <a:pt x="286468" y="140388"/>
                  </a:lnTo>
                  <a:lnTo>
                    <a:pt x="288289" y="271398"/>
                  </a:lnTo>
                  <a:lnTo>
                    <a:pt x="288543" y="272288"/>
                  </a:lnTo>
                  <a:lnTo>
                    <a:pt x="289305" y="273050"/>
                  </a:lnTo>
                  <a:lnTo>
                    <a:pt x="289940" y="273811"/>
                  </a:lnTo>
                  <a:lnTo>
                    <a:pt x="291083" y="274446"/>
                  </a:lnTo>
                  <a:lnTo>
                    <a:pt x="305562" y="276732"/>
                  </a:lnTo>
                  <a:lnTo>
                    <a:pt x="314197" y="276732"/>
                  </a:lnTo>
                  <a:lnTo>
                    <a:pt x="330326" y="273050"/>
                  </a:lnTo>
                  <a:lnTo>
                    <a:pt x="331088" y="272288"/>
                  </a:lnTo>
                  <a:lnTo>
                    <a:pt x="331342" y="271398"/>
                  </a:lnTo>
                  <a:lnTo>
                    <a:pt x="331260" y="153290"/>
                  </a:lnTo>
                  <a:lnTo>
                    <a:pt x="331081" y="146694"/>
                  </a:lnTo>
                  <a:lnTo>
                    <a:pt x="321357" y="108823"/>
                  </a:lnTo>
                  <a:lnTo>
                    <a:pt x="318027" y="103758"/>
                  </a:lnTo>
                  <a:close/>
                </a:path>
                <a:path w="331470" h="276859">
                  <a:moveTo>
                    <a:pt x="247141" y="74040"/>
                  </a:moveTo>
                  <a:lnTo>
                    <a:pt x="207263" y="82295"/>
                  </a:lnTo>
                  <a:lnTo>
                    <a:pt x="167639" y="108076"/>
                  </a:lnTo>
                  <a:lnTo>
                    <a:pt x="216302" y="108076"/>
                  </a:lnTo>
                  <a:lnTo>
                    <a:pt x="222059" y="106044"/>
                  </a:lnTo>
                  <a:lnTo>
                    <a:pt x="230155" y="104330"/>
                  </a:lnTo>
                  <a:lnTo>
                    <a:pt x="238251" y="103758"/>
                  </a:lnTo>
                  <a:lnTo>
                    <a:pt x="318027" y="103758"/>
                  </a:lnTo>
                  <a:lnTo>
                    <a:pt x="317418" y="102832"/>
                  </a:lnTo>
                  <a:lnTo>
                    <a:pt x="278288" y="77630"/>
                  </a:lnTo>
                  <a:lnTo>
                    <a:pt x="258476" y="74443"/>
                  </a:lnTo>
                  <a:lnTo>
                    <a:pt x="247141" y="74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1672" y="922274"/>
              <a:ext cx="1234246" cy="3481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0958" y="905637"/>
              <a:ext cx="2407539" cy="3647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54960" y="1865375"/>
              <a:ext cx="368300" cy="140970"/>
            </a:xfrm>
            <a:custGeom>
              <a:avLst/>
              <a:gdLst/>
              <a:ahLst/>
              <a:cxnLst/>
              <a:rect l="l" t="t" r="r" b="b"/>
              <a:pathLst>
                <a:path w="368300" h="140969">
                  <a:moveTo>
                    <a:pt x="147828" y="68707"/>
                  </a:moveTo>
                  <a:lnTo>
                    <a:pt x="140589" y="30734"/>
                  </a:lnTo>
                  <a:lnTo>
                    <a:pt x="124523" y="13182"/>
                  </a:lnTo>
                  <a:lnTo>
                    <a:pt x="124523" y="77851"/>
                  </a:lnTo>
                  <a:lnTo>
                    <a:pt x="123799" y="84505"/>
                  </a:lnTo>
                  <a:lnTo>
                    <a:pt x="122047" y="91059"/>
                  </a:lnTo>
                  <a:lnTo>
                    <a:pt x="120396" y="97663"/>
                  </a:lnTo>
                  <a:lnTo>
                    <a:pt x="117475" y="103505"/>
                  </a:lnTo>
                  <a:lnTo>
                    <a:pt x="109474" y="113538"/>
                  </a:lnTo>
                  <a:lnTo>
                    <a:pt x="104267" y="117602"/>
                  </a:lnTo>
                  <a:lnTo>
                    <a:pt x="91059" y="123444"/>
                  </a:lnTo>
                  <a:lnTo>
                    <a:pt x="83058" y="124968"/>
                  </a:lnTo>
                  <a:lnTo>
                    <a:pt x="63754" y="124968"/>
                  </a:lnTo>
                  <a:lnTo>
                    <a:pt x="29972" y="104521"/>
                  </a:lnTo>
                  <a:lnTo>
                    <a:pt x="23241" y="77851"/>
                  </a:lnTo>
                  <a:lnTo>
                    <a:pt x="23266" y="62230"/>
                  </a:lnTo>
                  <a:lnTo>
                    <a:pt x="24130" y="55626"/>
                  </a:lnTo>
                  <a:lnTo>
                    <a:pt x="25908" y="49022"/>
                  </a:lnTo>
                  <a:lnTo>
                    <a:pt x="27559" y="42418"/>
                  </a:lnTo>
                  <a:lnTo>
                    <a:pt x="30480" y="36703"/>
                  </a:lnTo>
                  <a:lnTo>
                    <a:pt x="38608" y="26797"/>
                  </a:lnTo>
                  <a:lnTo>
                    <a:pt x="43815" y="22860"/>
                  </a:lnTo>
                  <a:lnTo>
                    <a:pt x="50292" y="19939"/>
                  </a:lnTo>
                  <a:lnTo>
                    <a:pt x="56769" y="16891"/>
                  </a:lnTo>
                  <a:lnTo>
                    <a:pt x="64770" y="15494"/>
                  </a:lnTo>
                  <a:lnTo>
                    <a:pt x="83820" y="15494"/>
                  </a:lnTo>
                  <a:lnTo>
                    <a:pt x="113792" y="31115"/>
                  </a:lnTo>
                  <a:lnTo>
                    <a:pt x="117729" y="35941"/>
                  </a:lnTo>
                  <a:lnTo>
                    <a:pt x="120523" y="41783"/>
                  </a:lnTo>
                  <a:lnTo>
                    <a:pt x="123825" y="54991"/>
                  </a:lnTo>
                  <a:lnTo>
                    <a:pt x="124409" y="60667"/>
                  </a:lnTo>
                  <a:lnTo>
                    <a:pt x="124523" y="77851"/>
                  </a:lnTo>
                  <a:lnTo>
                    <a:pt x="124523" y="13182"/>
                  </a:lnTo>
                  <a:lnTo>
                    <a:pt x="84518" y="266"/>
                  </a:lnTo>
                  <a:lnTo>
                    <a:pt x="75692" y="0"/>
                  </a:lnTo>
                  <a:lnTo>
                    <a:pt x="66471" y="317"/>
                  </a:lnTo>
                  <a:lnTo>
                    <a:pt x="29489" y="11023"/>
                  </a:lnTo>
                  <a:lnTo>
                    <a:pt x="4699" y="41656"/>
                  </a:lnTo>
                  <a:lnTo>
                    <a:pt x="0" y="70993"/>
                  </a:lnTo>
                  <a:lnTo>
                    <a:pt x="254" y="79235"/>
                  </a:lnTo>
                  <a:lnTo>
                    <a:pt x="13411" y="118110"/>
                  </a:lnTo>
                  <a:lnTo>
                    <a:pt x="47167" y="138150"/>
                  </a:lnTo>
                  <a:lnTo>
                    <a:pt x="72263" y="140716"/>
                  </a:lnTo>
                  <a:lnTo>
                    <a:pt x="81470" y="140411"/>
                  </a:lnTo>
                  <a:lnTo>
                    <a:pt x="118452" y="129565"/>
                  </a:lnTo>
                  <a:lnTo>
                    <a:pt x="124866" y="124968"/>
                  </a:lnTo>
                  <a:lnTo>
                    <a:pt x="129032" y="121285"/>
                  </a:lnTo>
                  <a:lnTo>
                    <a:pt x="146672" y="84455"/>
                  </a:lnTo>
                  <a:lnTo>
                    <a:pt x="147535" y="76809"/>
                  </a:lnTo>
                  <a:lnTo>
                    <a:pt x="147828" y="68707"/>
                  </a:lnTo>
                  <a:close/>
                </a:path>
                <a:path w="368300" h="140969">
                  <a:moveTo>
                    <a:pt x="278003" y="137033"/>
                  </a:moveTo>
                  <a:lnTo>
                    <a:pt x="277939" y="69596"/>
                  </a:lnTo>
                  <a:lnTo>
                    <a:pt x="272059" y="51308"/>
                  </a:lnTo>
                  <a:lnTo>
                    <a:pt x="269113" y="48006"/>
                  </a:lnTo>
                  <a:lnTo>
                    <a:pt x="265811" y="44450"/>
                  </a:lnTo>
                  <a:lnTo>
                    <a:pt x="261620" y="41529"/>
                  </a:lnTo>
                  <a:lnTo>
                    <a:pt x="251079" y="37211"/>
                  </a:lnTo>
                  <a:lnTo>
                    <a:pt x="244602" y="36195"/>
                  </a:lnTo>
                  <a:lnTo>
                    <a:pt x="230378" y="36195"/>
                  </a:lnTo>
                  <a:lnTo>
                    <a:pt x="223901" y="37592"/>
                  </a:lnTo>
                  <a:lnTo>
                    <a:pt x="211074" y="43180"/>
                  </a:lnTo>
                  <a:lnTo>
                    <a:pt x="204597" y="47498"/>
                  </a:lnTo>
                  <a:lnTo>
                    <a:pt x="198120" y="53467"/>
                  </a:lnTo>
                  <a:lnTo>
                    <a:pt x="198120" y="40386"/>
                  </a:lnTo>
                  <a:lnTo>
                    <a:pt x="196215" y="38481"/>
                  </a:lnTo>
                  <a:lnTo>
                    <a:pt x="195580" y="38100"/>
                  </a:lnTo>
                  <a:lnTo>
                    <a:pt x="194564" y="37973"/>
                  </a:lnTo>
                  <a:lnTo>
                    <a:pt x="192151" y="37719"/>
                  </a:lnTo>
                  <a:lnTo>
                    <a:pt x="185166" y="37719"/>
                  </a:lnTo>
                  <a:lnTo>
                    <a:pt x="183896" y="37846"/>
                  </a:lnTo>
                  <a:lnTo>
                    <a:pt x="181737" y="38100"/>
                  </a:lnTo>
                  <a:lnTo>
                    <a:pt x="180975" y="38481"/>
                  </a:lnTo>
                  <a:lnTo>
                    <a:pt x="180213" y="38735"/>
                  </a:lnTo>
                  <a:lnTo>
                    <a:pt x="179705" y="39116"/>
                  </a:lnTo>
                  <a:lnTo>
                    <a:pt x="179197" y="39878"/>
                  </a:lnTo>
                  <a:lnTo>
                    <a:pt x="179197" y="137033"/>
                  </a:lnTo>
                  <a:lnTo>
                    <a:pt x="179578" y="137414"/>
                  </a:lnTo>
                  <a:lnTo>
                    <a:pt x="179832" y="137795"/>
                  </a:lnTo>
                  <a:lnTo>
                    <a:pt x="180340" y="138176"/>
                  </a:lnTo>
                  <a:lnTo>
                    <a:pt x="181229" y="138430"/>
                  </a:lnTo>
                  <a:lnTo>
                    <a:pt x="181991" y="138811"/>
                  </a:lnTo>
                  <a:lnTo>
                    <a:pt x="184404" y="139065"/>
                  </a:lnTo>
                  <a:lnTo>
                    <a:pt x="187452" y="139319"/>
                  </a:lnTo>
                  <a:lnTo>
                    <a:pt x="191643" y="139319"/>
                  </a:lnTo>
                  <a:lnTo>
                    <a:pt x="193421" y="139192"/>
                  </a:lnTo>
                  <a:lnTo>
                    <a:pt x="196215" y="138938"/>
                  </a:lnTo>
                  <a:lnTo>
                    <a:pt x="197231" y="138811"/>
                  </a:lnTo>
                  <a:lnTo>
                    <a:pt x="197993" y="138430"/>
                  </a:lnTo>
                  <a:lnTo>
                    <a:pt x="198755" y="138176"/>
                  </a:lnTo>
                  <a:lnTo>
                    <a:pt x="199263" y="137795"/>
                  </a:lnTo>
                  <a:lnTo>
                    <a:pt x="200025" y="137033"/>
                  </a:lnTo>
                  <a:lnTo>
                    <a:pt x="200152" y="69596"/>
                  </a:lnTo>
                  <a:lnTo>
                    <a:pt x="205994" y="63627"/>
                  </a:lnTo>
                  <a:lnTo>
                    <a:pt x="211455" y="59055"/>
                  </a:lnTo>
                  <a:lnTo>
                    <a:pt x="216789" y="56007"/>
                  </a:lnTo>
                  <a:lnTo>
                    <a:pt x="221056" y="53467"/>
                  </a:lnTo>
                  <a:lnTo>
                    <a:pt x="222123" y="52832"/>
                  </a:lnTo>
                  <a:lnTo>
                    <a:pt x="227330" y="51308"/>
                  </a:lnTo>
                  <a:lnTo>
                    <a:pt x="236728" y="51308"/>
                  </a:lnTo>
                  <a:lnTo>
                    <a:pt x="255524" y="67310"/>
                  </a:lnTo>
                  <a:lnTo>
                    <a:pt x="256540" y="70612"/>
                  </a:lnTo>
                  <a:lnTo>
                    <a:pt x="257048" y="74930"/>
                  </a:lnTo>
                  <a:lnTo>
                    <a:pt x="257048" y="136652"/>
                  </a:lnTo>
                  <a:lnTo>
                    <a:pt x="257175" y="137033"/>
                  </a:lnTo>
                  <a:lnTo>
                    <a:pt x="257937" y="137795"/>
                  </a:lnTo>
                  <a:lnTo>
                    <a:pt x="258445" y="138176"/>
                  </a:lnTo>
                  <a:lnTo>
                    <a:pt x="259207" y="138430"/>
                  </a:lnTo>
                  <a:lnTo>
                    <a:pt x="259969" y="138811"/>
                  </a:lnTo>
                  <a:lnTo>
                    <a:pt x="263779" y="139192"/>
                  </a:lnTo>
                  <a:lnTo>
                    <a:pt x="265557" y="139319"/>
                  </a:lnTo>
                  <a:lnTo>
                    <a:pt x="269748" y="139319"/>
                  </a:lnTo>
                  <a:lnTo>
                    <a:pt x="271399" y="139192"/>
                  </a:lnTo>
                  <a:lnTo>
                    <a:pt x="274193" y="138938"/>
                  </a:lnTo>
                  <a:lnTo>
                    <a:pt x="275209" y="138811"/>
                  </a:lnTo>
                  <a:lnTo>
                    <a:pt x="275971" y="138430"/>
                  </a:lnTo>
                  <a:lnTo>
                    <a:pt x="276733" y="138176"/>
                  </a:lnTo>
                  <a:lnTo>
                    <a:pt x="277368" y="137795"/>
                  </a:lnTo>
                  <a:lnTo>
                    <a:pt x="277622" y="137414"/>
                  </a:lnTo>
                  <a:lnTo>
                    <a:pt x="278003" y="137033"/>
                  </a:lnTo>
                  <a:close/>
                </a:path>
                <a:path w="368300" h="140969">
                  <a:moveTo>
                    <a:pt x="368046" y="83947"/>
                  </a:moveTo>
                  <a:lnTo>
                    <a:pt x="364236" y="78105"/>
                  </a:lnTo>
                  <a:lnTo>
                    <a:pt x="308610" y="78105"/>
                  </a:lnTo>
                  <a:lnTo>
                    <a:pt x="307467" y="78613"/>
                  </a:lnTo>
                  <a:lnTo>
                    <a:pt x="306705" y="79756"/>
                  </a:lnTo>
                  <a:lnTo>
                    <a:pt x="305816" y="80772"/>
                  </a:lnTo>
                  <a:lnTo>
                    <a:pt x="305435" y="82677"/>
                  </a:lnTo>
                  <a:lnTo>
                    <a:pt x="305435" y="88011"/>
                  </a:lnTo>
                  <a:lnTo>
                    <a:pt x="305816" y="89916"/>
                  </a:lnTo>
                  <a:lnTo>
                    <a:pt x="306705" y="90932"/>
                  </a:lnTo>
                  <a:lnTo>
                    <a:pt x="307467" y="92075"/>
                  </a:lnTo>
                  <a:lnTo>
                    <a:pt x="308610" y="92583"/>
                  </a:lnTo>
                  <a:lnTo>
                    <a:pt x="364998" y="92583"/>
                  </a:lnTo>
                  <a:lnTo>
                    <a:pt x="366141" y="92075"/>
                  </a:lnTo>
                  <a:lnTo>
                    <a:pt x="367665" y="89916"/>
                  </a:lnTo>
                  <a:lnTo>
                    <a:pt x="368046" y="88011"/>
                  </a:lnTo>
                  <a:lnTo>
                    <a:pt x="368046" y="85344"/>
                  </a:lnTo>
                  <a:lnTo>
                    <a:pt x="368046" y="83947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4375" y="1857248"/>
              <a:ext cx="856614" cy="1488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8526" y="1856105"/>
              <a:ext cx="1544447" cy="1865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2673" y="2196973"/>
              <a:ext cx="81787" cy="1120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4433" y="2198497"/>
              <a:ext cx="98806" cy="1088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8104" y="2195703"/>
              <a:ext cx="624666" cy="1423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9298" y="2189607"/>
              <a:ext cx="1124965" cy="1193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35474" y="2195702"/>
              <a:ext cx="421640" cy="113664"/>
            </a:xfrm>
            <a:custGeom>
              <a:avLst/>
              <a:gdLst/>
              <a:ahLst/>
              <a:cxnLst/>
              <a:rect l="l" t="t" r="r" b="b"/>
              <a:pathLst>
                <a:path w="421639" h="113664">
                  <a:moveTo>
                    <a:pt x="48514" y="68072"/>
                  </a:moveTo>
                  <a:lnTo>
                    <a:pt x="46482" y="63754"/>
                  </a:lnTo>
                  <a:lnTo>
                    <a:pt x="46101" y="63500"/>
                  </a:lnTo>
                  <a:lnTo>
                    <a:pt x="2413" y="63500"/>
                  </a:lnTo>
                  <a:lnTo>
                    <a:pt x="1524" y="63881"/>
                  </a:lnTo>
                  <a:lnTo>
                    <a:pt x="254" y="65532"/>
                  </a:lnTo>
                  <a:lnTo>
                    <a:pt x="0" y="67056"/>
                  </a:lnTo>
                  <a:lnTo>
                    <a:pt x="0" y="71247"/>
                  </a:lnTo>
                  <a:lnTo>
                    <a:pt x="254" y="72771"/>
                  </a:lnTo>
                  <a:lnTo>
                    <a:pt x="1524" y="74549"/>
                  </a:lnTo>
                  <a:lnTo>
                    <a:pt x="2413" y="74930"/>
                  </a:lnTo>
                  <a:lnTo>
                    <a:pt x="46101" y="74930"/>
                  </a:lnTo>
                  <a:lnTo>
                    <a:pt x="46990" y="74549"/>
                  </a:lnTo>
                  <a:lnTo>
                    <a:pt x="48260" y="72898"/>
                  </a:lnTo>
                  <a:lnTo>
                    <a:pt x="48514" y="71374"/>
                  </a:lnTo>
                  <a:lnTo>
                    <a:pt x="48514" y="69215"/>
                  </a:lnTo>
                  <a:lnTo>
                    <a:pt x="48514" y="68072"/>
                  </a:lnTo>
                  <a:close/>
                </a:path>
                <a:path w="421639" h="113664">
                  <a:moveTo>
                    <a:pt x="117221" y="39497"/>
                  </a:moveTo>
                  <a:lnTo>
                    <a:pt x="115316" y="32004"/>
                  </a:lnTo>
                  <a:lnTo>
                    <a:pt x="114935" y="31750"/>
                  </a:lnTo>
                  <a:lnTo>
                    <a:pt x="114554" y="31623"/>
                  </a:lnTo>
                  <a:lnTo>
                    <a:pt x="91059" y="31623"/>
                  </a:lnTo>
                  <a:lnTo>
                    <a:pt x="91059" y="13335"/>
                  </a:lnTo>
                  <a:lnTo>
                    <a:pt x="84455" y="10922"/>
                  </a:lnTo>
                  <a:lnTo>
                    <a:pt x="81280" y="10922"/>
                  </a:lnTo>
                  <a:lnTo>
                    <a:pt x="74676" y="31623"/>
                  </a:lnTo>
                  <a:lnTo>
                    <a:pt x="61722" y="31623"/>
                  </a:lnTo>
                  <a:lnTo>
                    <a:pt x="61214" y="31750"/>
                  </a:lnTo>
                  <a:lnTo>
                    <a:pt x="60833" y="32004"/>
                  </a:lnTo>
                  <a:lnTo>
                    <a:pt x="60452" y="32131"/>
                  </a:lnTo>
                  <a:lnTo>
                    <a:pt x="60071" y="32512"/>
                  </a:lnTo>
                  <a:lnTo>
                    <a:pt x="59817" y="33020"/>
                  </a:lnTo>
                  <a:lnTo>
                    <a:pt x="59563" y="33401"/>
                  </a:lnTo>
                  <a:lnTo>
                    <a:pt x="59309" y="34036"/>
                  </a:lnTo>
                  <a:lnTo>
                    <a:pt x="59182" y="34798"/>
                  </a:lnTo>
                  <a:lnTo>
                    <a:pt x="58928" y="35560"/>
                  </a:lnTo>
                  <a:lnTo>
                    <a:pt x="58928" y="39497"/>
                  </a:lnTo>
                  <a:lnTo>
                    <a:pt x="59182" y="40894"/>
                  </a:lnTo>
                  <a:lnTo>
                    <a:pt x="59817" y="41783"/>
                  </a:lnTo>
                  <a:lnTo>
                    <a:pt x="60452" y="42799"/>
                  </a:lnTo>
                  <a:lnTo>
                    <a:pt x="61214" y="43180"/>
                  </a:lnTo>
                  <a:lnTo>
                    <a:pt x="74676" y="43180"/>
                  </a:lnTo>
                  <a:lnTo>
                    <a:pt x="74676" y="91821"/>
                  </a:lnTo>
                  <a:lnTo>
                    <a:pt x="96139" y="113030"/>
                  </a:lnTo>
                  <a:lnTo>
                    <a:pt x="103759" y="113030"/>
                  </a:lnTo>
                  <a:lnTo>
                    <a:pt x="105283" y="112776"/>
                  </a:lnTo>
                  <a:lnTo>
                    <a:pt x="106807" y="112649"/>
                  </a:lnTo>
                  <a:lnTo>
                    <a:pt x="116840" y="107823"/>
                  </a:lnTo>
                  <a:lnTo>
                    <a:pt x="117094" y="106934"/>
                  </a:lnTo>
                  <a:lnTo>
                    <a:pt x="117221" y="105664"/>
                  </a:lnTo>
                  <a:lnTo>
                    <a:pt x="117195" y="101981"/>
                  </a:lnTo>
                  <a:lnTo>
                    <a:pt x="117043" y="101219"/>
                  </a:lnTo>
                  <a:lnTo>
                    <a:pt x="116967" y="100838"/>
                  </a:lnTo>
                  <a:lnTo>
                    <a:pt x="116662" y="100076"/>
                  </a:lnTo>
                  <a:lnTo>
                    <a:pt x="116459" y="99441"/>
                  </a:lnTo>
                  <a:lnTo>
                    <a:pt x="116205" y="99187"/>
                  </a:lnTo>
                  <a:lnTo>
                    <a:pt x="115951" y="99060"/>
                  </a:lnTo>
                  <a:lnTo>
                    <a:pt x="115570" y="98933"/>
                  </a:lnTo>
                  <a:lnTo>
                    <a:pt x="115316" y="98806"/>
                  </a:lnTo>
                  <a:lnTo>
                    <a:pt x="114427" y="98806"/>
                  </a:lnTo>
                  <a:lnTo>
                    <a:pt x="113792" y="98933"/>
                  </a:lnTo>
                  <a:lnTo>
                    <a:pt x="112522" y="99441"/>
                  </a:lnTo>
                  <a:lnTo>
                    <a:pt x="111760" y="99695"/>
                  </a:lnTo>
                  <a:lnTo>
                    <a:pt x="110744" y="100076"/>
                  </a:lnTo>
                  <a:lnTo>
                    <a:pt x="109855" y="100330"/>
                  </a:lnTo>
                  <a:lnTo>
                    <a:pt x="108839" y="100584"/>
                  </a:lnTo>
                  <a:lnTo>
                    <a:pt x="107569" y="100838"/>
                  </a:lnTo>
                  <a:lnTo>
                    <a:pt x="106426" y="101092"/>
                  </a:lnTo>
                  <a:lnTo>
                    <a:pt x="105029" y="101219"/>
                  </a:lnTo>
                  <a:lnTo>
                    <a:pt x="98806" y="101219"/>
                  </a:lnTo>
                  <a:lnTo>
                    <a:pt x="95631" y="99822"/>
                  </a:lnTo>
                  <a:lnTo>
                    <a:pt x="93726" y="97155"/>
                  </a:lnTo>
                  <a:lnTo>
                    <a:pt x="91948" y="94488"/>
                  </a:lnTo>
                  <a:lnTo>
                    <a:pt x="91059" y="90551"/>
                  </a:lnTo>
                  <a:lnTo>
                    <a:pt x="91059" y="43180"/>
                  </a:lnTo>
                  <a:lnTo>
                    <a:pt x="114935" y="43180"/>
                  </a:lnTo>
                  <a:lnTo>
                    <a:pt x="115697" y="42799"/>
                  </a:lnTo>
                  <a:lnTo>
                    <a:pt x="116332" y="41783"/>
                  </a:lnTo>
                  <a:lnTo>
                    <a:pt x="116967" y="40894"/>
                  </a:lnTo>
                  <a:lnTo>
                    <a:pt x="117221" y="39497"/>
                  </a:lnTo>
                  <a:close/>
                </a:path>
                <a:path w="421639" h="113664">
                  <a:moveTo>
                    <a:pt x="154051" y="33147"/>
                  </a:moveTo>
                  <a:lnTo>
                    <a:pt x="153543" y="32385"/>
                  </a:lnTo>
                  <a:lnTo>
                    <a:pt x="153162" y="32131"/>
                  </a:lnTo>
                  <a:lnTo>
                    <a:pt x="152527" y="31877"/>
                  </a:lnTo>
                  <a:lnTo>
                    <a:pt x="151892" y="31750"/>
                  </a:lnTo>
                  <a:lnTo>
                    <a:pt x="151130" y="31496"/>
                  </a:lnTo>
                  <a:lnTo>
                    <a:pt x="148971" y="31242"/>
                  </a:lnTo>
                  <a:lnTo>
                    <a:pt x="143129" y="31242"/>
                  </a:lnTo>
                  <a:lnTo>
                    <a:pt x="140970" y="31496"/>
                  </a:lnTo>
                  <a:lnTo>
                    <a:pt x="140081" y="31750"/>
                  </a:lnTo>
                  <a:lnTo>
                    <a:pt x="139446" y="31877"/>
                  </a:lnTo>
                  <a:lnTo>
                    <a:pt x="138811" y="32131"/>
                  </a:lnTo>
                  <a:lnTo>
                    <a:pt x="138430" y="32385"/>
                  </a:lnTo>
                  <a:lnTo>
                    <a:pt x="137922" y="33147"/>
                  </a:lnTo>
                  <a:lnTo>
                    <a:pt x="137922" y="110363"/>
                  </a:lnTo>
                  <a:lnTo>
                    <a:pt x="138176" y="110617"/>
                  </a:lnTo>
                  <a:lnTo>
                    <a:pt x="138430" y="110998"/>
                  </a:lnTo>
                  <a:lnTo>
                    <a:pt x="138811" y="111252"/>
                  </a:lnTo>
                  <a:lnTo>
                    <a:pt x="139446" y="111506"/>
                  </a:lnTo>
                  <a:lnTo>
                    <a:pt x="140081" y="111633"/>
                  </a:lnTo>
                  <a:lnTo>
                    <a:pt x="140970" y="111887"/>
                  </a:lnTo>
                  <a:lnTo>
                    <a:pt x="143129" y="112141"/>
                  </a:lnTo>
                  <a:lnTo>
                    <a:pt x="148971" y="112141"/>
                  </a:lnTo>
                  <a:lnTo>
                    <a:pt x="151130" y="111887"/>
                  </a:lnTo>
                  <a:lnTo>
                    <a:pt x="151892" y="111633"/>
                  </a:lnTo>
                  <a:lnTo>
                    <a:pt x="152527" y="111506"/>
                  </a:lnTo>
                  <a:lnTo>
                    <a:pt x="153162" y="111252"/>
                  </a:lnTo>
                  <a:lnTo>
                    <a:pt x="153543" y="110998"/>
                  </a:lnTo>
                  <a:lnTo>
                    <a:pt x="153797" y="110617"/>
                  </a:lnTo>
                  <a:lnTo>
                    <a:pt x="154051" y="110363"/>
                  </a:lnTo>
                  <a:lnTo>
                    <a:pt x="154051" y="33147"/>
                  </a:lnTo>
                  <a:close/>
                </a:path>
                <a:path w="421639" h="113664">
                  <a:moveTo>
                    <a:pt x="156083" y="5080"/>
                  </a:moveTo>
                  <a:lnTo>
                    <a:pt x="155448" y="2921"/>
                  </a:lnTo>
                  <a:lnTo>
                    <a:pt x="153924" y="1778"/>
                  </a:lnTo>
                  <a:lnTo>
                    <a:pt x="152527" y="635"/>
                  </a:lnTo>
                  <a:lnTo>
                    <a:pt x="149987" y="0"/>
                  </a:lnTo>
                  <a:lnTo>
                    <a:pt x="142240" y="0"/>
                  </a:lnTo>
                  <a:lnTo>
                    <a:pt x="135890" y="11684"/>
                  </a:lnTo>
                  <a:lnTo>
                    <a:pt x="136652" y="13843"/>
                  </a:lnTo>
                  <a:lnTo>
                    <a:pt x="139446" y="16129"/>
                  </a:lnTo>
                  <a:lnTo>
                    <a:pt x="142113" y="16637"/>
                  </a:lnTo>
                  <a:lnTo>
                    <a:pt x="149860" y="16637"/>
                  </a:lnTo>
                  <a:lnTo>
                    <a:pt x="152527" y="16129"/>
                  </a:lnTo>
                  <a:lnTo>
                    <a:pt x="155448" y="13716"/>
                  </a:lnTo>
                  <a:lnTo>
                    <a:pt x="156044" y="11684"/>
                  </a:lnTo>
                  <a:lnTo>
                    <a:pt x="156083" y="5080"/>
                  </a:lnTo>
                  <a:close/>
                </a:path>
                <a:path w="421639" h="113664">
                  <a:moveTo>
                    <a:pt x="316001" y="56642"/>
                  </a:moveTo>
                  <a:lnTo>
                    <a:pt x="315595" y="53340"/>
                  </a:lnTo>
                  <a:lnTo>
                    <a:pt x="314452" y="49530"/>
                  </a:lnTo>
                  <a:lnTo>
                    <a:pt x="313436" y="45720"/>
                  </a:lnTo>
                  <a:lnTo>
                    <a:pt x="311785" y="42291"/>
                  </a:lnTo>
                  <a:lnTo>
                    <a:pt x="311556" y="42037"/>
                  </a:lnTo>
                  <a:lnTo>
                    <a:pt x="308940" y="38989"/>
                  </a:lnTo>
                  <a:lnTo>
                    <a:pt x="306959" y="36576"/>
                  </a:lnTo>
                  <a:lnTo>
                    <a:pt x="303784" y="34290"/>
                  </a:lnTo>
                  <a:lnTo>
                    <a:pt x="299847" y="32639"/>
                  </a:lnTo>
                  <a:lnTo>
                    <a:pt x="295910" y="30861"/>
                  </a:lnTo>
                  <a:lnTo>
                    <a:pt x="291084" y="30099"/>
                  </a:lnTo>
                  <a:lnTo>
                    <a:pt x="282956" y="30099"/>
                  </a:lnTo>
                  <a:lnTo>
                    <a:pt x="254889" y="45085"/>
                  </a:lnTo>
                  <a:lnTo>
                    <a:pt x="253746" y="42799"/>
                  </a:lnTo>
                  <a:lnTo>
                    <a:pt x="253263" y="42037"/>
                  </a:lnTo>
                  <a:lnTo>
                    <a:pt x="252476" y="40767"/>
                  </a:lnTo>
                  <a:lnTo>
                    <a:pt x="250825" y="38989"/>
                  </a:lnTo>
                  <a:lnTo>
                    <a:pt x="249301" y="37084"/>
                  </a:lnTo>
                  <a:lnTo>
                    <a:pt x="247396" y="35560"/>
                  </a:lnTo>
                  <a:lnTo>
                    <a:pt x="245110" y="34290"/>
                  </a:lnTo>
                  <a:lnTo>
                    <a:pt x="242824" y="32893"/>
                  </a:lnTo>
                  <a:lnTo>
                    <a:pt x="240284" y="31877"/>
                  </a:lnTo>
                  <a:lnTo>
                    <a:pt x="237363" y="31115"/>
                  </a:lnTo>
                  <a:lnTo>
                    <a:pt x="234315" y="30480"/>
                  </a:lnTo>
                  <a:lnTo>
                    <a:pt x="231013" y="30099"/>
                  </a:lnTo>
                  <a:lnTo>
                    <a:pt x="222504" y="30099"/>
                  </a:lnTo>
                  <a:lnTo>
                    <a:pt x="217678" y="31115"/>
                  </a:lnTo>
                  <a:lnTo>
                    <a:pt x="212979" y="33401"/>
                  </a:lnTo>
                  <a:lnTo>
                    <a:pt x="208280" y="35560"/>
                  </a:lnTo>
                  <a:lnTo>
                    <a:pt x="203454" y="39116"/>
                  </a:lnTo>
                  <a:lnTo>
                    <a:pt x="198374" y="43815"/>
                  </a:lnTo>
                  <a:lnTo>
                    <a:pt x="198247" y="33020"/>
                  </a:lnTo>
                  <a:lnTo>
                    <a:pt x="197993" y="32766"/>
                  </a:lnTo>
                  <a:lnTo>
                    <a:pt x="197739" y="32385"/>
                  </a:lnTo>
                  <a:lnTo>
                    <a:pt x="197358" y="32131"/>
                  </a:lnTo>
                  <a:lnTo>
                    <a:pt x="196342" y="31623"/>
                  </a:lnTo>
                  <a:lnTo>
                    <a:pt x="195580" y="31496"/>
                  </a:lnTo>
                  <a:lnTo>
                    <a:pt x="193675" y="31242"/>
                  </a:lnTo>
                  <a:lnTo>
                    <a:pt x="188341" y="31242"/>
                  </a:lnTo>
                  <a:lnTo>
                    <a:pt x="183896" y="32766"/>
                  </a:lnTo>
                  <a:lnTo>
                    <a:pt x="183642" y="33020"/>
                  </a:lnTo>
                  <a:lnTo>
                    <a:pt x="183642" y="110363"/>
                  </a:lnTo>
                  <a:lnTo>
                    <a:pt x="183896" y="110617"/>
                  </a:lnTo>
                  <a:lnTo>
                    <a:pt x="184150" y="110998"/>
                  </a:lnTo>
                  <a:lnTo>
                    <a:pt x="184531" y="111252"/>
                  </a:lnTo>
                  <a:lnTo>
                    <a:pt x="185166" y="111506"/>
                  </a:lnTo>
                  <a:lnTo>
                    <a:pt x="185801" y="111633"/>
                  </a:lnTo>
                  <a:lnTo>
                    <a:pt x="186690" y="111887"/>
                  </a:lnTo>
                  <a:lnTo>
                    <a:pt x="188849" y="112141"/>
                  </a:lnTo>
                  <a:lnTo>
                    <a:pt x="194691" y="112141"/>
                  </a:lnTo>
                  <a:lnTo>
                    <a:pt x="196850" y="111887"/>
                  </a:lnTo>
                  <a:lnTo>
                    <a:pt x="197612" y="111633"/>
                  </a:lnTo>
                  <a:lnTo>
                    <a:pt x="198247" y="111506"/>
                  </a:lnTo>
                  <a:lnTo>
                    <a:pt x="198882" y="111252"/>
                  </a:lnTo>
                  <a:lnTo>
                    <a:pt x="199263" y="110998"/>
                  </a:lnTo>
                  <a:lnTo>
                    <a:pt x="199517" y="110617"/>
                  </a:lnTo>
                  <a:lnTo>
                    <a:pt x="199771" y="110363"/>
                  </a:lnTo>
                  <a:lnTo>
                    <a:pt x="199898" y="56642"/>
                  </a:lnTo>
                  <a:lnTo>
                    <a:pt x="204470" y="51816"/>
                  </a:lnTo>
                  <a:lnTo>
                    <a:pt x="208661" y="48260"/>
                  </a:lnTo>
                  <a:lnTo>
                    <a:pt x="212471" y="45847"/>
                  </a:lnTo>
                  <a:lnTo>
                    <a:pt x="215519" y="43815"/>
                  </a:lnTo>
                  <a:lnTo>
                    <a:pt x="216281" y="43307"/>
                  </a:lnTo>
                  <a:lnTo>
                    <a:pt x="220091" y="42037"/>
                  </a:lnTo>
                  <a:lnTo>
                    <a:pt x="226949" y="42037"/>
                  </a:lnTo>
                  <a:lnTo>
                    <a:pt x="237236" y="48006"/>
                  </a:lnTo>
                  <a:lnTo>
                    <a:pt x="238760" y="49911"/>
                  </a:lnTo>
                  <a:lnTo>
                    <a:pt x="239776" y="52197"/>
                  </a:lnTo>
                  <a:lnTo>
                    <a:pt x="240538" y="54737"/>
                  </a:lnTo>
                  <a:lnTo>
                    <a:pt x="241300" y="57404"/>
                  </a:lnTo>
                  <a:lnTo>
                    <a:pt x="241681" y="60325"/>
                  </a:lnTo>
                  <a:lnTo>
                    <a:pt x="241681" y="109982"/>
                  </a:lnTo>
                  <a:lnTo>
                    <a:pt x="241808" y="110363"/>
                  </a:lnTo>
                  <a:lnTo>
                    <a:pt x="241935" y="110617"/>
                  </a:lnTo>
                  <a:lnTo>
                    <a:pt x="242189" y="110998"/>
                  </a:lnTo>
                  <a:lnTo>
                    <a:pt x="243205" y="111506"/>
                  </a:lnTo>
                  <a:lnTo>
                    <a:pt x="243840" y="111633"/>
                  </a:lnTo>
                  <a:lnTo>
                    <a:pt x="244729" y="111887"/>
                  </a:lnTo>
                  <a:lnTo>
                    <a:pt x="246888" y="112141"/>
                  </a:lnTo>
                  <a:lnTo>
                    <a:pt x="252730" y="112141"/>
                  </a:lnTo>
                  <a:lnTo>
                    <a:pt x="254762" y="111887"/>
                  </a:lnTo>
                  <a:lnTo>
                    <a:pt x="255651" y="111633"/>
                  </a:lnTo>
                  <a:lnTo>
                    <a:pt x="256286" y="111506"/>
                  </a:lnTo>
                  <a:lnTo>
                    <a:pt x="256921" y="111252"/>
                  </a:lnTo>
                  <a:lnTo>
                    <a:pt x="257302" y="110998"/>
                  </a:lnTo>
                  <a:lnTo>
                    <a:pt x="257556" y="110617"/>
                  </a:lnTo>
                  <a:lnTo>
                    <a:pt x="257810" y="110363"/>
                  </a:lnTo>
                  <a:lnTo>
                    <a:pt x="258064" y="109982"/>
                  </a:lnTo>
                  <a:lnTo>
                    <a:pt x="258064" y="56642"/>
                  </a:lnTo>
                  <a:lnTo>
                    <a:pt x="262509" y="51816"/>
                  </a:lnTo>
                  <a:lnTo>
                    <a:pt x="266700" y="48260"/>
                  </a:lnTo>
                  <a:lnTo>
                    <a:pt x="270510" y="45847"/>
                  </a:lnTo>
                  <a:lnTo>
                    <a:pt x="271653" y="45085"/>
                  </a:lnTo>
                  <a:lnTo>
                    <a:pt x="274320" y="43307"/>
                  </a:lnTo>
                  <a:lnTo>
                    <a:pt x="278130" y="42037"/>
                  </a:lnTo>
                  <a:lnTo>
                    <a:pt x="284988" y="42037"/>
                  </a:lnTo>
                  <a:lnTo>
                    <a:pt x="287655" y="42545"/>
                  </a:lnTo>
                  <a:lnTo>
                    <a:pt x="289814" y="43561"/>
                  </a:lnTo>
                  <a:lnTo>
                    <a:pt x="292100" y="44577"/>
                  </a:lnTo>
                  <a:lnTo>
                    <a:pt x="294005" y="46101"/>
                  </a:lnTo>
                  <a:lnTo>
                    <a:pt x="295402" y="48006"/>
                  </a:lnTo>
                  <a:lnTo>
                    <a:pt x="296926" y="49911"/>
                  </a:lnTo>
                  <a:lnTo>
                    <a:pt x="297942" y="52197"/>
                  </a:lnTo>
                  <a:lnTo>
                    <a:pt x="298577" y="54737"/>
                  </a:lnTo>
                  <a:lnTo>
                    <a:pt x="299212" y="57404"/>
                  </a:lnTo>
                  <a:lnTo>
                    <a:pt x="299593" y="60325"/>
                  </a:lnTo>
                  <a:lnTo>
                    <a:pt x="299593" y="109982"/>
                  </a:lnTo>
                  <a:lnTo>
                    <a:pt x="299720" y="110363"/>
                  </a:lnTo>
                  <a:lnTo>
                    <a:pt x="299974" y="110617"/>
                  </a:lnTo>
                  <a:lnTo>
                    <a:pt x="300228" y="110998"/>
                  </a:lnTo>
                  <a:lnTo>
                    <a:pt x="300736" y="111252"/>
                  </a:lnTo>
                  <a:lnTo>
                    <a:pt x="301371" y="111506"/>
                  </a:lnTo>
                  <a:lnTo>
                    <a:pt x="302768" y="111887"/>
                  </a:lnTo>
                  <a:lnTo>
                    <a:pt x="304927" y="112141"/>
                  </a:lnTo>
                  <a:lnTo>
                    <a:pt x="310769" y="112141"/>
                  </a:lnTo>
                  <a:lnTo>
                    <a:pt x="315595" y="110617"/>
                  </a:lnTo>
                  <a:lnTo>
                    <a:pt x="315976" y="110363"/>
                  </a:lnTo>
                  <a:lnTo>
                    <a:pt x="316001" y="56642"/>
                  </a:lnTo>
                  <a:close/>
                </a:path>
                <a:path w="421639" h="113664">
                  <a:moveTo>
                    <a:pt x="421386" y="60960"/>
                  </a:moveTo>
                  <a:lnTo>
                    <a:pt x="420624" y="56261"/>
                  </a:lnTo>
                  <a:lnTo>
                    <a:pt x="417576" y="47625"/>
                  </a:lnTo>
                  <a:lnTo>
                    <a:pt x="415290" y="43815"/>
                  </a:lnTo>
                  <a:lnTo>
                    <a:pt x="412369" y="40894"/>
                  </a:lnTo>
                  <a:lnTo>
                    <a:pt x="408940" y="37338"/>
                  </a:lnTo>
                  <a:lnTo>
                    <a:pt x="404876" y="34798"/>
                  </a:lnTo>
                  <a:lnTo>
                    <a:pt x="404876" y="64262"/>
                  </a:lnTo>
                  <a:lnTo>
                    <a:pt x="356108" y="64262"/>
                  </a:lnTo>
                  <a:lnTo>
                    <a:pt x="377190" y="40894"/>
                  </a:lnTo>
                  <a:lnTo>
                    <a:pt x="389128" y="40894"/>
                  </a:lnTo>
                  <a:lnTo>
                    <a:pt x="404876" y="64262"/>
                  </a:lnTo>
                  <a:lnTo>
                    <a:pt x="404876" y="34798"/>
                  </a:lnTo>
                  <a:lnTo>
                    <a:pt x="394970" y="30988"/>
                  </a:lnTo>
                  <a:lnTo>
                    <a:pt x="389001" y="30099"/>
                  </a:lnTo>
                  <a:lnTo>
                    <a:pt x="375539" y="30099"/>
                  </a:lnTo>
                  <a:lnTo>
                    <a:pt x="369570" y="30988"/>
                  </a:lnTo>
                  <a:lnTo>
                    <a:pt x="364236" y="33020"/>
                  </a:lnTo>
                  <a:lnTo>
                    <a:pt x="359029" y="34925"/>
                  </a:lnTo>
                  <a:lnTo>
                    <a:pt x="339217" y="65532"/>
                  </a:lnTo>
                  <a:lnTo>
                    <a:pt x="339217" y="78867"/>
                  </a:lnTo>
                  <a:lnTo>
                    <a:pt x="350647" y="102870"/>
                  </a:lnTo>
                  <a:lnTo>
                    <a:pt x="354330" y="106299"/>
                  </a:lnTo>
                  <a:lnTo>
                    <a:pt x="359029" y="108839"/>
                  </a:lnTo>
                  <a:lnTo>
                    <a:pt x="370078" y="112395"/>
                  </a:lnTo>
                  <a:lnTo>
                    <a:pt x="376428" y="113284"/>
                  </a:lnTo>
                  <a:lnTo>
                    <a:pt x="388112" y="113284"/>
                  </a:lnTo>
                  <a:lnTo>
                    <a:pt x="416687" y="106045"/>
                  </a:lnTo>
                  <a:lnTo>
                    <a:pt x="416941" y="105791"/>
                  </a:lnTo>
                  <a:lnTo>
                    <a:pt x="417068" y="105410"/>
                  </a:lnTo>
                  <a:lnTo>
                    <a:pt x="417195" y="104902"/>
                  </a:lnTo>
                  <a:lnTo>
                    <a:pt x="417322" y="104521"/>
                  </a:lnTo>
                  <a:lnTo>
                    <a:pt x="417449" y="103505"/>
                  </a:lnTo>
                  <a:lnTo>
                    <a:pt x="417576" y="101981"/>
                  </a:lnTo>
                  <a:lnTo>
                    <a:pt x="417449" y="99060"/>
                  </a:lnTo>
                  <a:lnTo>
                    <a:pt x="417322" y="98298"/>
                  </a:lnTo>
                  <a:lnTo>
                    <a:pt x="417195" y="97790"/>
                  </a:lnTo>
                  <a:lnTo>
                    <a:pt x="416941" y="97409"/>
                  </a:lnTo>
                  <a:lnTo>
                    <a:pt x="416814" y="97028"/>
                  </a:lnTo>
                  <a:lnTo>
                    <a:pt x="416052" y="96520"/>
                  </a:lnTo>
                  <a:lnTo>
                    <a:pt x="415798" y="96393"/>
                  </a:lnTo>
                  <a:lnTo>
                    <a:pt x="415290" y="96266"/>
                  </a:lnTo>
                  <a:lnTo>
                    <a:pt x="414020" y="96266"/>
                  </a:lnTo>
                  <a:lnTo>
                    <a:pt x="412877" y="96520"/>
                  </a:lnTo>
                  <a:lnTo>
                    <a:pt x="411353" y="97155"/>
                  </a:lnTo>
                  <a:lnTo>
                    <a:pt x="409829" y="97663"/>
                  </a:lnTo>
                  <a:lnTo>
                    <a:pt x="407797" y="98425"/>
                  </a:lnTo>
                  <a:lnTo>
                    <a:pt x="405384" y="99060"/>
                  </a:lnTo>
                  <a:lnTo>
                    <a:pt x="402971" y="99822"/>
                  </a:lnTo>
                  <a:lnTo>
                    <a:pt x="400050" y="100457"/>
                  </a:lnTo>
                  <a:lnTo>
                    <a:pt x="393446" y="101727"/>
                  </a:lnTo>
                  <a:lnTo>
                    <a:pt x="389636" y="101981"/>
                  </a:lnTo>
                  <a:lnTo>
                    <a:pt x="379984" y="101981"/>
                  </a:lnTo>
                  <a:lnTo>
                    <a:pt x="356108" y="74422"/>
                  </a:lnTo>
                  <a:lnTo>
                    <a:pt x="416560" y="74422"/>
                  </a:lnTo>
                  <a:lnTo>
                    <a:pt x="418084" y="74041"/>
                  </a:lnTo>
                  <a:lnTo>
                    <a:pt x="419354" y="73025"/>
                  </a:lnTo>
                  <a:lnTo>
                    <a:pt x="420624" y="72136"/>
                  </a:lnTo>
                  <a:lnTo>
                    <a:pt x="421386" y="70612"/>
                  </a:lnTo>
                  <a:lnTo>
                    <a:pt x="421386" y="64262"/>
                  </a:lnTo>
                  <a:lnTo>
                    <a:pt x="421386" y="6096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6296" y="2189607"/>
              <a:ext cx="3093847" cy="1483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56117" y="2190496"/>
              <a:ext cx="767968" cy="1184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1404" y="2471547"/>
              <a:ext cx="1644395" cy="1422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55490" y="2471547"/>
              <a:ext cx="737743" cy="1132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12023" y="1581023"/>
              <a:ext cx="981011" cy="41334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50159" y="3295523"/>
              <a:ext cx="752703" cy="185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683127" y="3295904"/>
              <a:ext cx="370205" cy="149225"/>
            </a:xfrm>
            <a:custGeom>
              <a:avLst/>
              <a:gdLst/>
              <a:ahLst/>
              <a:cxnLst/>
              <a:rect l="l" t="t" r="r" b="b"/>
              <a:pathLst>
                <a:path w="370204" h="149225">
                  <a:moveTo>
                    <a:pt x="89179" y="58419"/>
                  </a:moveTo>
                  <a:lnTo>
                    <a:pt x="51943" y="58419"/>
                  </a:lnTo>
                  <a:lnTo>
                    <a:pt x="56134" y="58927"/>
                  </a:lnTo>
                  <a:lnTo>
                    <a:pt x="59436" y="59943"/>
                  </a:lnTo>
                  <a:lnTo>
                    <a:pt x="72009" y="71119"/>
                  </a:lnTo>
                  <a:lnTo>
                    <a:pt x="73025" y="73913"/>
                  </a:lnTo>
                  <a:lnTo>
                    <a:pt x="73533" y="77215"/>
                  </a:lnTo>
                  <a:lnTo>
                    <a:pt x="73533" y="88264"/>
                  </a:lnTo>
                  <a:lnTo>
                    <a:pt x="48640" y="88264"/>
                  </a:lnTo>
                  <a:lnTo>
                    <a:pt x="40639" y="88899"/>
                  </a:lnTo>
                  <a:lnTo>
                    <a:pt x="33400" y="90169"/>
                  </a:lnTo>
                  <a:lnTo>
                    <a:pt x="26288" y="91566"/>
                  </a:lnTo>
                  <a:lnTo>
                    <a:pt x="20193" y="93471"/>
                  </a:lnTo>
                  <a:lnTo>
                    <a:pt x="15239" y="96138"/>
                  </a:lnTo>
                  <a:lnTo>
                    <a:pt x="10413" y="98678"/>
                  </a:lnTo>
                  <a:lnTo>
                    <a:pt x="6603" y="101980"/>
                  </a:lnTo>
                  <a:lnTo>
                    <a:pt x="1270" y="109854"/>
                  </a:lnTo>
                  <a:lnTo>
                    <a:pt x="0" y="114553"/>
                  </a:lnTo>
                  <a:lnTo>
                    <a:pt x="0" y="124459"/>
                  </a:lnTo>
                  <a:lnTo>
                    <a:pt x="888" y="128523"/>
                  </a:lnTo>
                  <a:lnTo>
                    <a:pt x="2794" y="132079"/>
                  </a:lnTo>
                  <a:lnTo>
                    <a:pt x="4699" y="135762"/>
                  </a:lnTo>
                  <a:lnTo>
                    <a:pt x="23368" y="146811"/>
                  </a:lnTo>
                  <a:lnTo>
                    <a:pt x="28321" y="148208"/>
                  </a:lnTo>
                  <a:lnTo>
                    <a:pt x="33782" y="148843"/>
                  </a:lnTo>
                  <a:lnTo>
                    <a:pt x="46736" y="148843"/>
                  </a:lnTo>
                  <a:lnTo>
                    <a:pt x="75891" y="135127"/>
                  </a:lnTo>
                  <a:lnTo>
                    <a:pt x="36322" y="135127"/>
                  </a:lnTo>
                  <a:lnTo>
                    <a:pt x="30987" y="133730"/>
                  </a:lnTo>
                  <a:lnTo>
                    <a:pt x="27305" y="130809"/>
                  </a:lnTo>
                  <a:lnTo>
                    <a:pt x="23495" y="127888"/>
                  </a:lnTo>
                  <a:lnTo>
                    <a:pt x="21589" y="123951"/>
                  </a:lnTo>
                  <a:lnTo>
                    <a:pt x="21589" y="116077"/>
                  </a:lnTo>
                  <a:lnTo>
                    <a:pt x="22225" y="113537"/>
                  </a:lnTo>
                  <a:lnTo>
                    <a:pt x="23495" y="111378"/>
                  </a:lnTo>
                  <a:lnTo>
                    <a:pt x="24892" y="109092"/>
                  </a:lnTo>
                  <a:lnTo>
                    <a:pt x="26924" y="107187"/>
                  </a:lnTo>
                  <a:lnTo>
                    <a:pt x="29718" y="105663"/>
                  </a:lnTo>
                  <a:lnTo>
                    <a:pt x="32512" y="104012"/>
                  </a:lnTo>
                  <a:lnTo>
                    <a:pt x="36068" y="102869"/>
                  </a:lnTo>
                  <a:lnTo>
                    <a:pt x="40386" y="102107"/>
                  </a:lnTo>
                  <a:lnTo>
                    <a:pt x="44576" y="101218"/>
                  </a:lnTo>
                  <a:lnTo>
                    <a:pt x="49657" y="100837"/>
                  </a:lnTo>
                  <a:lnTo>
                    <a:pt x="94487" y="100837"/>
                  </a:lnTo>
                  <a:lnTo>
                    <a:pt x="94443" y="73913"/>
                  </a:lnTo>
                  <a:lnTo>
                    <a:pt x="93599" y="69087"/>
                  </a:lnTo>
                  <a:lnTo>
                    <a:pt x="91948" y="64642"/>
                  </a:lnTo>
                  <a:lnTo>
                    <a:pt x="90424" y="60197"/>
                  </a:lnTo>
                  <a:lnTo>
                    <a:pt x="89179" y="58419"/>
                  </a:lnTo>
                  <a:close/>
                </a:path>
                <a:path w="370204" h="149225">
                  <a:moveTo>
                    <a:pt x="94487" y="134746"/>
                  </a:moveTo>
                  <a:lnTo>
                    <a:pt x="76326" y="134746"/>
                  </a:lnTo>
                  <a:lnTo>
                    <a:pt x="76326" y="145160"/>
                  </a:lnTo>
                  <a:lnTo>
                    <a:pt x="76581" y="145795"/>
                  </a:lnTo>
                  <a:lnTo>
                    <a:pt x="77215" y="146176"/>
                  </a:lnTo>
                  <a:lnTo>
                    <a:pt x="77724" y="146557"/>
                  </a:lnTo>
                  <a:lnTo>
                    <a:pt x="78739" y="146938"/>
                  </a:lnTo>
                  <a:lnTo>
                    <a:pt x="80010" y="147065"/>
                  </a:lnTo>
                  <a:lnTo>
                    <a:pt x="81407" y="147319"/>
                  </a:lnTo>
                  <a:lnTo>
                    <a:pt x="83185" y="147446"/>
                  </a:lnTo>
                  <a:lnTo>
                    <a:pt x="87630" y="147446"/>
                  </a:lnTo>
                  <a:lnTo>
                    <a:pt x="89408" y="147319"/>
                  </a:lnTo>
                  <a:lnTo>
                    <a:pt x="90550" y="147065"/>
                  </a:lnTo>
                  <a:lnTo>
                    <a:pt x="91821" y="146938"/>
                  </a:lnTo>
                  <a:lnTo>
                    <a:pt x="92710" y="146557"/>
                  </a:lnTo>
                  <a:lnTo>
                    <a:pt x="93472" y="146176"/>
                  </a:lnTo>
                  <a:lnTo>
                    <a:pt x="94107" y="145795"/>
                  </a:lnTo>
                  <a:lnTo>
                    <a:pt x="94487" y="145160"/>
                  </a:lnTo>
                  <a:lnTo>
                    <a:pt x="94487" y="134746"/>
                  </a:lnTo>
                  <a:close/>
                </a:path>
                <a:path w="370204" h="149225">
                  <a:moveTo>
                    <a:pt x="94487" y="100837"/>
                  </a:moveTo>
                  <a:lnTo>
                    <a:pt x="73533" y="100837"/>
                  </a:lnTo>
                  <a:lnTo>
                    <a:pt x="73533" y="121030"/>
                  </a:lnTo>
                  <a:lnTo>
                    <a:pt x="68325" y="125856"/>
                  </a:lnTo>
                  <a:lnTo>
                    <a:pt x="63246" y="129412"/>
                  </a:lnTo>
                  <a:lnTo>
                    <a:pt x="53848" y="133984"/>
                  </a:lnTo>
                  <a:lnTo>
                    <a:pt x="48768" y="135127"/>
                  </a:lnTo>
                  <a:lnTo>
                    <a:pt x="75891" y="135127"/>
                  </a:lnTo>
                  <a:lnTo>
                    <a:pt x="76326" y="134746"/>
                  </a:lnTo>
                  <a:lnTo>
                    <a:pt x="94487" y="134746"/>
                  </a:lnTo>
                  <a:lnTo>
                    <a:pt x="94487" y="100837"/>
                  </a:lnTo>
                  <a:close/>
                </a:path>
                <a:path w="370204" h="149225">
                  <a:moveTo>
                    <a:pt x="57276" y="44322"/>
                  </a:moveTo>
                  <a:lnTo>
                    <a:pt x="44576" y="44322"/>
                  </a:lnTo>
                  <a:lnTo>
                    <a:pt x="40259" y="44703"/>
                  </a:lnTo>
                  <a:lnTo>
                    <a:pt x="8255" y="54482"/>
                  </a:lnTo>
                  <a:lnTo>
                    <a:pt x="6985" y="55371"/>
                  </a:lnTo>
                  <a:lnTo>
                    <a:pt x="6350" y="56387"/>
                  </a:lnTo>
                  <a:lnTo>
                    <a:pt x="5969" y="57403"/>
                  </a:lnTo>
                  <a:lnTo>
                    <a:pt x="5714" y="58419"/>
                  </a:lnTo>
                  <a:lnTo>
                    <a:pt x="5696" y="63372"/>
                  </a:lnTo>
                  <a:lnTo>
                    <a:pt x="5969" y="65277"/>
                  </a:lnTo>
                  <a:lnTo>
                    <a:pt x="6223" y="66039"/>
                  </a:lnTo>
                  <a:lnTo>
                    <a:pt x="6603" y="66547"/>
                  </a:lnTo>
                  <a:lnTo>
                    <a:pt x="6985" y="67182"/>
                  </a:lnTo>
                  <a:lnTo>
                    <a:pt x="7493" y="67563"/>
                  </a:lnTo>
                  <a:lnTo>
                    <a:pt x="8000" y="67817"/>
                  </a:lnTo>
                  <a:lnTo>
                    <a:pt x="8509" y="68198"/>
                  </a:lnTo>
                  <a:lnTo>
                    <a:pt x="9144" y="68325"/>
                  </a:lnTo>
                  <a:lnTo>
                    <a:pt x="10795" y="68325"/>
                  </a:lnTo>
                  <a:lnTo>
                    <a:pt x="12319" y="67817"/>
                  </a:lnTo>
                  <a:lnTo>
                    <a:pt x="14477" y="66801"/>
                  </a:lnTo>
                  <a:lnTo>
                    <a:pt x="16510" y="65785"/>
                  </a:lnTo>
                  <a:lnTo>
                    <a:pt x="19176" y="64642"/>
                  </a:lnTo>
                  <a:lnTo>
                    <a:pt x="41910" y="58419"/>
                  </a:lnTo>
                  <a:lnTo>
                    <a:pt x="89179" y="58419"/>
                  </a:lnTo>
                  <a:lnTo>
                    <a:pt x="87757" y="56387"/>
                  </a:lnTo>
                  <a:lnTo>
                    <a:pt x="84200" y="53466"/>
                  </a:lnTo>
                  <a:lnTo>
                    <a:pt x="80645" y="50418"/>
                  </a:lnTo>
                  <a:lnTo>
                    <a:pt x="75946" y="48132"/>
                  </a:lnTo>
                  <a:lnTo>
                    <a:pt x="64388" y="45084"/>
                  </a:lnTo>
                  <a:lnTo>
                    <a:pt x="57276" y="44322"/>
                  </a:lnTo>
                  <a:close/>
                </a:path>
                <a:path w="370204" h="149225">
                  <a:moveTo>
                    <a:pt x="145796" y="45846"/>
                  </a:moveTo>
                  <a:lnTo>
                    <a:pt x="138811" y="45846"/>
                  </a:lnTo>
                  <a:lnTo>
                    <a:pt x="137540" y="45973"/>
                  </a:lnTo>
                  <a:lnTo>
                    <a:pt x="135382" y="46227"/>
                  </a:lnTo>
                  <a:lnTo>
                    <a:pt x="134620" y="46608"/>
                  </a:lnTo>
                  <a:lnTo>
                    <a:pt x="133858" y="46862"/>
                  </a:lnTo>
                  <a:lnTo>
                    <a:pt x="133350" y="47243"/>
                  </a:lnTo>
                  <a:lnTo>
                    <a:pt x="132842" y="48005"/>
                  </a:lnTo>
                  <a:lnTo>
                    <a:pt x="132714" y="48513"/>
                  </a:lnTo>
                  <a:lnTo>
                    <a:pt x="132714" y="144779"/>
                  </a:lnTo>
                  <a:lnTo>
                    <a:pt x="132842" y="145160"/>
                  </a:lnTo>
                  <a:lnTo>
                    <a:pt x="133223" y="145541"/>
                  </a:lnTo>
                  <a:lnTo>
                    <a:pt x="133476" y="145922"/>
                  </a:lnTo>
                  <a:lnTo>
                    <a:pt x="133985" y="146303"/>
                  </a:lnTo>
                  <a:lnTo>
                    <a:pt x="134874" y="146557"/>
                  </a:lnTo>
                  <a:lnTo>
                    <a:pt x="135636" y="146938"/>
                  </a:lnTo>
                  <a:lnTo>
                    <a:pt x="138049" y="147192"/>
                  </a:lnTo>
                  <a:lnTo>
                    <a:pt x="141097" y="147446"/>
                  </a:lnTo>
                  <a:lnTo>
                    <a:pt x="145287" y="147446"/>
                  </a:lnTo>
                  <a:lnTo>
                    <a:pt x="147065" y="147319"/>
                  </a:lnTo>
                  <a:lnTo>
                    <a:pt x="149860" y="147065"/>
                  </a:lnTo>
                  <a:lnTo>
                    <a:pt x="150875" y="146938"/>
                  </a:lnTo>
                  <a:lnTo>
                    <a:pt x="151637" y="146557"/>
                  </a:lnTo>
                  <a:lnTo>
                    <a:pt x="152400" y="146303"/>
                  </a:lnTo>
                  <a:lnTo>
                    <a:pt x="152908" y="145922"/>
                  </a:lnTo>
                  <a:lnTo>
                    <a:pt x="153670" y="145160"/>
                  </a:lnTo>
                  <a:lnTo>
                    <a:pt x="153797" y="77723"/>
                  </a:lnTo>
                  <a:lnTo>
                    <a:pt x="159638" y="71754"/>
                  </a:lnTo>
                  <a:lnTo>
                    <a:pt x="165100" y="67182"/>
                  </a:lnTo>
                  <a:lnTo>
                    <a:pt x="170434" y="64134"/>
                  </a:lnTo>
                  <a:lnTo>
                    <a:pt x="174701" y="61594"/>
                  </a:lnTo>
                  <a:lnTo>
                    <a:pt x="151764" y="61594"/>
                  </a:lnTo>
                  <a:lnTo>
                    <a:pt x="151637" y="48005"/>
                  </a:lnTo>
                  <a:lnTo>
                    <a:pt x="151384" y="47624"/>
                  </a:lnTo>
                  <a:lnTo>
                    <a:pt x="151002" y="47243"/>
                  </a:lnTo>
                  <a:lnTo>
                    <a:pt x="150495" y="46862"/>
                  </a:lnTo>
                  <a:lnTo>
                    <a:pt x="149860" y="46608"/>
                  </a:lnTo>
                  <a:lnTo>
                    <a:pt x="149225" y="46227"/>
                  </a:lnTo>
                  <a:lnTo>
                    <a:pt x="148209" y="46100"/>
                  </a:lnTo>
                  <a:lnTo>
                    <a:pt x="145796" y="45846"/>
                  </a:lnTo>
                  <a:close/>
                </a:path>
                <a:path w="370204" h="149225">
                  <a:moveTo>
                    <a:pt x="225706" y="59435"/>
                  </a:moveTo>
                  <a:lnTo>
                    <a:pt x="190373" y="59435"/>
                  </a:lnTo>
                  <a:lnTo>
                    <a:pt x="193928" y="60070"/>
                  </a:lnTo>
                  <a:lnTo>
                    <a:pt x="197103" y="61340"/>
                  </a:lnTo>
                  <a:lnTo>
                    <a:pt x="209169" y="75437"/>
                  </a:lnTo>
                  <a:lnTo>
                    <a:pt x="210185" y="78739"/>
                  </a:lnTo>
                  <a:lnTo>
                    <a:pt x="210693" y="83057"/>
                  </a:lnTo>
                  <a:lnTo>
                    <a:pt x="210820" y="145160"/>
                  </a:lnTo>
                  <a:lnTo>
                    <a:pt x="211582" y="145922"/>
                  </a:lnTo>
                  <a:lnTo>
                    <a:pt x="212089" y="146303"/>
                  </a:lnTo>
                  <a:lnTo>
                    <a:pt x="212851" y="146557"/>
                  </a:lnTo>
                  <a:lnTo>
                    <a:pt x="213613" y="146938"/>
                  </a:lnTo>
                  <a:lnTo>
                    <a:pt x="217424" y="147319"/>
                  </a:lnTo>
                  <a:lnTo>
                    <a:pt x="219201" y="147446"/>
                  </a:lnTo>
                  <a:lnTo>
                    <a:pt x="223393" y="147446"/>
                  </a:lnTo>
                  <a:lnTo>
                    <a:pt x="225044" y="147319"/>
                  </a:lnTo>
                  <a:lnTo>
                    <a:pt x="227837" y="147065"/>
                  </a:lnTo>
                  <a:lnTo>
                    <a:pt x="228853" y="146938"/>
                  </a:lnTo>
                  <a:lnTo>
                    <a:pt x="229615" y="146557"/>
                  </a:lnTo>
                  <a:lnTo>
                    <a:pt x="230377" y="146303"/>
                  </a:lnTo>
                  <a:lnTo>
                    <a:pt x="231012" y="145922"/>
                  </a:lnTo>
                  <a:lnTo>
                    <a:pt x="231267" y="145541"/>
                  </a:lnTo>
                  <a:lnTo>
                    <a:pt x="231648" y="145160"/>
                  </a:lnTo>
                  <a:lnTo>
                    <a:pt x="231591" y="77723"/>
                  </a:lnTo>
                  <a:lnTo>
                    <a:pt x="231139" y="73659"/>
                  </a:lnTo>
                  <a:lnTo>
                    <a:pt x="228346" y="64007"/>
                  </a:lnTo>
                  <a:lnTo>
                    <a:pt x="225933" y="59689"/>
                  </a:lnTo>
                  <a:lnTo>
                    <a:pt x="225706" y="59435"/>
                  </a:lnTo>
                  <a:close/>
                </a:path>
                <a:path w="370204" h="149225">
                  <a:moveTo>
                    <a:pt x="198374" y="44322"/>
                  </a:moveTo>
                  <a:lnTo>
                    <a:pt x="184023" y="44322"/>
                  </a:lnTo>
                  <a:lnTo>
                    <a:pt x="177546" y="45719"/>
                  </a:lnTo>
                  <a:lnTo>
                    <a:pt x="164719" y="51307"/>
                  </a:lnTo>
                  <a:lnTo>
                    <a:pt x="158242" y="55625"/>
                  </a:lnTo>
                  <a:lnTo>
                    <a:pt x="151764" y="61594"/>
                  </a:lnTo>
                  <a:lnTo>
                    <a:pt x="174701" y="61594"/>
                  </a:lnTo>
                  <a:lnTo>
                    <a:pt x="175768" y="60959"/>
                  </a:lnTo>
                  <a:lnTo>
                    <a:pt x="180975" y="59435"/>
                  </a:lnTo>
                  <a:lnTo>
                    <a:pt x="225706" y="59435"/>
                  </a:lnTo>
                  <a:lnTo>
                    <a:pt x="222758" y="56133"/>
                  </a:lnTo>
                  <a:lnTo>
                    <a:pt x="219456" y="52577"/>
                  </a:lnTo>
                  <a:lnTo>
                    <a:pt x="215264" y="49656"/>
                  </a:lnTo>
                  <a:lnTo>
                    <a:pt x="204724" y="45338"/>
                  </a:lnTo>
                  <a:lnTo>
                    <a:pt x="198374" y="44322"/>
                  </a:lnTo>
                  <a:close/>
                </a:path>
                <a:path w="370204" h="149225">
                  <a:moveTo>
                    <a:pt x="320421" y="44322"/>
                  </a:moveTo>
                  <a:lnTo>
                    <a:pt x="305688" y="44322"/>
                  </a:lnTo>
                  <a:lnTo>
                    <a:pt x="298450" y="45592"/>
                  </a:lnTo>
                  <a:lnTo>
                    <a:pt x="267335" y="75691"/>
                  </a:lnTo>
                  <a:lnTo>
                    <a:pt x="265175" y="82168"/>
                  </a:lnTo>
                  <a:lnTo>
                    <a:pt x="264160" y="89661"/>
                  </a:lnTo>
                  <a:lnTo>
                    <a:pt x="264247" y="105409"/>
                  </a:lnTo>
                  <a:lnTo>
                    <a:pt x="264922" y="111251"/>
                  </a:lnTo>
                  <a:lnTo>
                    <a:pt x="266700" y="117474"/>
                  </a:lnTo>
                  <a:lnTo>
                    <a:pt x="268350" y="123697"/>
                  </a:lnTo>
                  <a:lnTo>
                    <a:pt x="271145" y="129158"/>
                  </a:lnTo>
                  <a:lnTo>
                    <a:pt x="274927" y="133857"/>
                  </a:lnTo>
                  <a:lnTo>
                    <a:pt x="278511" y="138429"/>
                  </a:lnTo>
                  <a:lnTo>
                    <a:pt x="283337" y="141985"/>
                  </a:lnTo>
                  <a:lnTo>
                    <a:pt x="289306" y="144779"/>
                  </a:lnTo>
                  <a:lnTo>
                    <a:pt x="295275" y="147446"/>
                  </a:lnTo>
                  <a:lnTo>
                    <a:pt x="302513" y="148843"/>
                  </a:lnTo>
                  <a:lnTo>
                    <a:pt x="318643" y="148843"/>
                  </a:lnTo>
                  <a:lnTo>
                    <a:pt x="325755" y="147319"/>
                  </a:lnTo>
                  <a:lnTo>
                    <a:pt x="338836" y="141223"/>
                  </a:lnTo>
                  <a:lnTo>
                    <a:pt x="345186" y="137032"/>
                  </a:lnTo>
                  <a:lnTo>
                    <a:pt x="348656" y="133857"/>
                  </a:lnTo>
                  <a:lnTo>
                    <a:pt x="309118" y="133857"/>
                  </a:lnTo>
                  <a:lnTo>
                    <a:pt x="304419" y="132841"/>
                  </a:lnTo>
                  <a:lnTo>
                    <a:pt x="300863" y="130682"/>
                  </a:lnTo>
                  <a:lnTo>
                    <a:pt x="297180" y="128523"/>
                  </a:lnTo>
                  <a:lnTo>
                    <a:pt x="294259" y="125729"/>
                  </a:lnTo>
                  <a:lnTo>
                    <a:pt x="286003" y="100710"/>
                  </a:lnTo>
                  <a:lnTo>
                    <a:pt x="286003" y="91312"/>
                  </a:lnTo>
                  <a:lnTo>
                    <a:pt x="292735" y="70865"/>
                  </a:lnTo>
                  <a:lnTo>
                    <a:pt x="295021" y="67436"/>
                  </a:lnTo>
                  <a:lnTo>
                    <a:pt x="298069" y="64642"/>
                  </a:lnTo>
                  <a:lnTo>
                    <a:pt x="301878" y="62483"/>
                  </a:lnTo>
                  <a:lnTo>
                    <a:pt x="305562" y="60324"/>
                  </a:lnTo>
                  <a:lnTo>
                    <a:pt x="310134" y="59308"/>
                  </a:lnTo>
                  <a:lnTo>
                    <a:pt x="369950" y="59308"/>
                  </a:lnTo>
                  <a:lnTo>
                    <a:pt x="369950" y="58673"/>
                  </a:lnTo>
                  <a:lnTo>
                    <a:pt x="348742" y="58673"/>
                  </a:lnTo>
                  <a:lnTo>
                    <a:pt x="343281" y="53974"/>
                  </a:lnTo>
                  <a:lnTo>
                    <a:pt x="337820" y="50418"/>
                  </a:lnTo>
                  <a:lnTo>
                    <a:pt x="332232" y="48005"/>
                  </a:lnTo>
                  <a:lnTo>
                    <a:pt x="326644" y="45465"/>
                  </a:lnTo>
                  <a:lnTo>
                    <a:pt x="320421" y="44322"/>
                  </a:lnTo>
                  <a:close/>
                </a:path>
                <a:path w="370204" h="149225">
                  <a:moveTo>
                    <a:pt x="369950" y="131571"/>
                  </a:moveTo>
                  <a:lnTo>
                    <a:pt x="351155" y="131571"/>
                  </a:lnTo>
                  <a:lnTo>
                    <a:pt x="351155" y="144779"/>
                  </a:lnTo>
                  <a:lnTo>
                    <a:pt x="359028" y="147446"/>
                  </a:lnTo>
                  <a:lnTo>
                    <a:pt x="362458" y="147446"/>
                  </a:lnTo>
                  <a:lnTo>
                    <a:pt x="369950" y="131571"/>
                  </a:lnTo>
                  <a:close/>
                </a:path>
                <a:path w="370204" h="149225">
                  <a:moveTo>
                    <a:pt x="369950" y="59308"/>
                  </a:moveTo>
                  <a:lnTo>
                    <a:pt x="321310" y="59308"/>
                  </a:lnTo>
                  <a:lnTo>
                    <a:pt x="326898" y="60832"/>
                  </a:lnTo>
                  <a:lnTo>
                    <a:pt x="337565" y="66928"/>
                  </a:lnTo>
                  <a:lnTo>
                    <a:pt x="343026" y="71373"/>
                  </a:lnTo>
                  <a:lnTo>
                    <a:pt x="348742" y="77342"/>
                  </a:lnTo>
                  <a:lnTo>
                    <a:pt x="348742" y="115315"/>
                  </a:lnTo>
                  <a:lnTo>
                    <a:pt x="330708" y="129793"/>
                  </a:lnTo>
                  <a:lnTo>
                    <a:pt x="328040" y="131317"/>
                  </a:lnTo>
                  <a:lnTo>
                    <a:pt x="325374" y="132333"/>
                  </a:lnTo>
                  <a:lnTo>
                    <a:pt x="322707" y="132968"/>
                  </a:lnTo>
                  <a:lnTo>
                    <a:pt x="320167" y="133603"/>
                  </a:lnTo>
                  <a:lnTo>
                    <a:pt x="317373" y="133857"/>
                  </a:lnTo>
                  <a:lnTo>
                    <a:pt x="348656" y="133857"/>
                  </a:lnTo>
                  <a:lnTo>
                    <a:pt x="351155" y="131571"/>
                  </a:lnTo>
                  <a:lnTo>
                    <a:pt x="369950" y="131571"/>
                  </a:lnTo>
                  <a:lnTo>
                    <a:pt x="369950" y="59308"/>
                  </a:lnTo>
                  <a:close/>
                </a:path>
                <a:path w="370204" h="149225">
                  <a:moveTo>
                    <a:pt x="361314" y="0"/>
                  </a:moveTo>
                  <a:lnTo>
                    <a:pt x="357250" y="0"/>
                  </a:lnTo>
                  <a:lnTo>
                    <a:pt x="355473" y="126"/>
                  </a:lnTo>
                  <a:lnTo>
                    <a:pt x="354202" y="253"/>
                  </a:lnTo>
                  <a:lnTo>
                    <a:pt x="352933" y="507"/>
                  </a:lnTo>
                  <a:lnTo>
                    <a:pt x="351789" y="634"/>
                  </a:lnTo>
                  <a:lnTo>
                    <a:pt x="350900" y="888"/>
                  </a:lnTo>
                  <a:lnTo>
                    <a:pt x="350138" y="1142"/>
                  </a:lnTo>
                  <a:lnTo>
                    <a:pt x="349503" y="1523"/>
                  </a:lnTo>
                  <a:lnTo>
                    <a:pt x="349250" y="2031"/>
                  </a:lnTo>
                  <a:lnTo>
                    <a:pt x="348869" y="2412"/>
                  </a:lnTo>
                  <a:lnTo>
                    <a:pt x="348742" y="58673"/>
                  </a:lnTo>
                  <a:lnTo>
                    <a:pt x="369950" y="58673"/>
                  </a:lnTo>
                  <a:lnTo>
                    <a:pt x="369824" y="2412"/>
                  </a:lnTo>
                  <a:lnTo>
                    <a:pt x="369443" y="2031"/>
                  </a:lnTo>
                  <a:lnTo>
                    <a:pt x="369062" y="1523"/>
                  </a:lnTo>
                  <a:lnTo>
                    <a:pt x="368426" y="1142"/>
                  </a:lnTo>
                  <a:lnTo>
                    <a:pt x="366902" y="634"/>
                  </a:lnTo>
                  <a:lnTo>
                    <a:pt x="365887" y="507"/>
                  </a:lnTo>
                  <a:lnTo>
                    <a:pt x="364489" y="253"/>
                  </a:lnTo>
                  <a:lnTo>
                    <a:pt x="363093" y="126"/>
                  </a:lnTo>
                  <a:lnTo>
                    <a:pt x="361314" y="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31309" y="3295523"/>
              <a:ext cx="805306" cy="1492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26786" y="3295904"/>
              <a:ext cx="1038351" cy="1488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59151" y="3637153"/>
              <a:ext cx="180594" cy="1394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96641" y="3628898"/>
              <a:ext cx="727663" cy="14782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73753" y="3628898"/>
              <a:ext cx="2629662" cy="1477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57644" y="3629152"/>
              <a:ext cx="569595" cy="1474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87056" y="3628898"/>
              <a:ext cx="1303782" cy="1414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49513" y="3628898"/>
              <a:ext cx="615314" cy="1477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19310" y="3628898"/>
              <a:ext cx="546608" cy="14782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851404" y="3904996"/>
              <a:ext cx="289560" cy="118745"/>
            </a:xfrm>
            <a:custGeom>
              <a:avLst/>
              <a:gdLst/>
              <a:ahLst/>
              <a:cxnLst/>
              <a:rect l="l" t="t" r="r" b="b"/>
              <a:pathLst>
                <a:path w="289560" h="118745">
                  <a:moveTo>
                    <a:pt x="69894" y="46481"/>
                  </a:moveTo>
                  <a:lnTo>
                    <a:pt x="40766" y="46481"/>
                  </a:lnTo>
                  <a:lnTo>
                    <a:pt x="43941" y="46862"/>
                  </a:lnTo>
                  <a:lnTo>
                    <a:pt x="46608" y="47625"/>
                  </a:lnTo>
                  <a:lnTo>
                    <a:pt x="57657" y="61468"/>
                  </a:lnTo>
                  <a:lnTo>
                    <a:pt x="57657" y="70231"/>
                  </a:lnTo>
                  <a:lnTo>
                    <a:pt x="38226" y="70231"/>
                  </a:lnTo>
                  <a:lnTo>
                    <a:pt x="31876" y="70738"/>
                  </a:lnTo>
                  <a:lnTo>
                    <a:pt x="3175" y="84327"/>
                  </a:lnTo>
                  <a:lnTo>
                    <a:pt x="1143" y="87375"/>
                  </a:lnTo>
                  <a:lnTo>
                    <a:pt x="0" y="91186"/>
                  </a:lnTo>
                  <a:lnTo>
                    <a:pt x="0" y="99060"/>
                  </a:lnTo>
                  <a:lnTo>
                    <a:pt x="26543" y="118490"/>
                  </a:lnTo>
                  <a:lnTo>
                    <a:pt x="36702" y="118490"/>
                  </a:lnTo>
                  <a:lnTo>
                    <a:pt x="41782" y="117475"/>
                  </a:lnTo>
                  <a:lnTo>
                    <a:pt x="46608" y="115443"/>
                  </a:lnTo>
                  <a:lnTo>
                    <a:pt x="51434" y="113537"/>
                  </a:lnTo>
                  <a:lnTo>
                    <a:pt x="55879" y="110743"/>
                  </a:lnTo>
                  <a:lnTo>
                    <a:pt x="59525" y="107568"/>
                  </a:lnTo>
                  <a:lnTo>
                    <a:pt x="28575" y="107568"/>
                  </a:lnTo>
                  <a:lnTo>
                    <a:pt x="24383" y="106425"/>
                  </a:lnTo>
                  <a:lnTo>
                    <a:pt x="18414" y="101726"/>
                  </a:lnTo>
                  <a:lnTo>
                    <a:pt x="17018" y="98679"/>
                  </a:lnTo>
                  <a:lnTo>
                    <a:pt x="17018" y="92456"/>
                  </a:lnTo>
                  <a:lnTo>
                    <a:pt x="38988" y="80263"/>
                  </a:lnTo>
                  <a:lnTo>
                    <a:pt x="74040" y="80263"/>
                  </a:lnTo>
                  <a:lnTo>
                    <a:pt x="74021" y="58927"/>
                  </a:lnTo>
                  <a:lnTo>
                    <a:pt x="73406" y="54990"/>
                  </a:lnTo>
                  <a:lnTo>
                    <a:pt x="70865" y="47879"/>
                  </a:lnTo>
                  <a:lnTo>
                    <a:pt x="69894" y="46481"/>
                  </a:lnTo>
                  <a:close/>
                </a:path>
                <a:path w="289560" h="118745">
                  <a:moveTo>
                    <a:pt x="74040" y="107314"/>
                  </a:moveTo>
                  <a:lnTo>
                    <a:pt x="59816" y="107314"/>
                  </a:lnTo>
                  <a:lnTo>
                    <a:pt x="59816" y="115443"/>
                  </a:lnTo>
                  <a:lnTo>
                    <a:pt x="65150" y="117348"/>
                  </a:lnTo>
                  <a:lnTo>
                    <a:pt x="68706" y="117348"/>
                  </a:lnTo>
                  <a:lnTo>
                    <a:pt x="70103" y="117220"/>
                  </a:lnTo>
                  <a:lnTo>
                    <a:pt x="71881" y="116967"/>
                  </a:lnTo>
                  <a:lnTo>
                    <a:pt x="72643" y="116712"/>
                  </a:lnTo>
                  <a:lnTo>
                    <a:pt x="73151" y="116331"/>
                  </a:lnTo>
                  <a:lnTo>
                    <a:pt x="73787" y="115950"/>
                  </a:lnTo>
                  <a:lnTo>
                    <a:pt x="74040" y="115443"/>
                  </a:lnTo>
                  <a:lnTo>
                    <a:pt x="74040" y="107314"/>
                  </a:lnTo>
                  <a:close/>
                </a:path>
                <a:path w="289560" h="118745">
                  <a:moveTo>
                    <a:pt x="74040" y="80263"/>
                  </a:moveTo>
                  <a:lnTo>
                    <a:pt x="57657" y="80263"/>
                  </a:lnTo>
                  <a:lnTo>
                    <a:pt x="57657" y="96265"/>
                  </a:lnTo>
                  <a:lnTo>
                    <a:pt x="53466" y="100075"/>
                  </a:lnTo>
                  <a:lnTo>
                    <a:pt x="49656" y="102996"/>
                  </a:lnTo>
                  <a:lnTo>
                    <a:pt x="45973" y="104775"/>
                  </a:lnTo>
                  <a:lnTo>
                    <a:pt x="42290" y="106680"/>
                  </a:lnTo>
                  <a:lnTo>
                    <a:pt x="38226" y="107568"/>
                  </a:lnTo>
                  <a:lnTo>
                    <a:pt x="59525" y="107568"/>
                  </a:lnTo>
                  <a:lnTo>
                    <a:pt x="59816" y="107314"/>
                  </a:lnTo>
                  <a:lnTo>
                    <a:pt x="74040" y="107314"/>
                  </a:lnTo>
                  <a:lnTo>
                    <a:pt x="74040" y="80263"/>
                  </a:lnTo>
                  <a:close/>
                </a:path>
                <a:path w="289560" h="118745">
                  <a:moveTo>
                    <a:pt x="44957" y="35306"/>
                  </a:moveTo>
                  <a:lnTo>
                    <a:pt x="35051" y="35306"/>
                  </a:lnTo>
                  <a:lnTo>
                    <a:pt x="31622" y="35560"/>
                  </a:lnTo>
                  <a:lnTo>
                    <a:pt x="24764" y="36575"/>
                  </a:lnTo>
                  <a:lnTo>
                    <a:pt x="21589" y="37337"/>
                  </a:lnTo>
                  <a:lnTo>
                    <a:pt x="18795" y="38100"/>
                  </a:lnTo>
                  <a:lnTo>
                    <a:pt x="15875" y="38862"/>
                  </a:lnTo>
                  <a:lnTo>
                    <a:pt x="4825" y="45719"/>
                  </a:lnTo>
                  <a:lnTo>
                    <a:pt x="4571" y="46481"/>
                  </a:lnTo>
                  <a:lnTo>
                    <a:pt x="4550" y="50418"/>
                  </a:lnTo>
                  <a:lnTo>
                    <a:pt x="4724" y="51435"/>
                  </a:lnTo>
                  <a:lnTo>
                    <a:pt x="4952" y="52577"/>
                  </a:lnTo>
                  <a:lnTo>
                    <a:pt x="5333" y="52958"/>
                  </a:lnTo>
                  <a:lnTo>
                    <a:pt x="5587" y="53467"/>
                  </a:lnTo>
                  <a:lnTo>
                    <a:pt x="5968" y="53848"/>
                  </a:lnTo>
                  <a:lnTo>
                    <a:pt x="6350" y="53975"/>
                  </a:lnTo>
                  <a:lnTo>
                    <a:pt x="6731" y="54229"/>
                  </a:lnTo>
                  <a:lnTo>
                    <a:pt x="7238" y="54356"/>
                  </a:lnTo>
                  <a:lnTo>
                    <a:pt x="8508" y="54356"/>
                  </a:lnTo>
                  <a:lnTo>
                    <a:pt x="9778" y="53975"/>
                  </a:lnTo>
                  <a:lnTo>
                    <a:pt x="11429" y="53086"/>
                  </a:lnTo>
                  <a:lnTo>
                    <a:pt x="13081" y="52324"/>
                  </a:lnTo>
                  <a:lnTo>
                    <a:pt x="32893" y="46481"/>
                  </a:lnTo>
                  <a:lnTo>
                    <a:pt x="69894" y="46481"/>
                  </a:lnTo>
                  <a:lnTo>
                    <a:pt x="68833" y="44957"/>
                  </a:lnTo>
                  <a:lnTo>
                    <a:pt x="63245" y="40131"/>
                  </a:lnTo>
                  <a:lnTo>
                    <a:pt x="59562" y="38354"/>
                  </a:lnTo>
                  <a:lnTo>
                    <a:pt x="54990" y="37083"/>
                  </a:lnTo>
                  <a:lnTo>
                    <a:pt x="50418" y="35940"/>
                  </a:lnTo>
                  <a:lnTo>
                    <a:pt x="44957" y="35306"/>
                  </a:lnTo>
                  <a:close/>
                </a:path>
                <a:path w="289560" h="118745">
                  <a:moveTo>
                    <a:pt x="113918" y="36449"/>
                  </a:moveTo>
                  <a:lnTo>
                    <a:pt x="108457" y="36449"/>
                  </a:lnTo>
                  <a:lnTo>
                    <a:pt x="107441" y="36575"/>
                  </a:lnTo>
                  <a:lnTo>
                    <a:pt x="105790" y="36830"/>
                  </a:lnTo>
                  <a:lnTo>
                    <a:pt x="105156" y="37083"/>
                  </a:lnTo>
                  <a:lnTo>
                    <a:pt x="104139" y="37592"/>
                  </a:lnTo>
                  <a:lnTo>
                    <a:pt x="104012" y="37973"/>
                  </a:lnTo>
                  <a:lnTo>
                    <a:pt x="103758" y="38226"/>
                  </a:lnTo>
                  <a:lnTo>
                    <a:pt x="103758" y="115569"/>
                  </a:lnTo>
                  <a:lnTo>
                    <a:pt x="104012" y="115824"/>
                  </a:lnTo>
                  <a:lnTo>
                    <a:pt x="104266" y="116205"/>
                  </a:lnTo>
                  <a:lnTo>
                    <a:pt x="104775" y="116458"/>
                  </a:lnTo>
                  <a:lnTo>
                    <a:pt x="105409" y="116712"/>
                  </a:lnTo>
                  <a:lnTo>
                    <a:pt x="106044" y="116839"/>
                  </a:lnTo>
                  <a:lnTo>
                    <a:pt x="106806" y="117093"/>
                  </a:lnTo>
                  <a:lnTo>
                    <a:pt x="108965" y="117348"/>
                  </a:lnTo>
                  <a:lnTo>
                    <a:pt x="114934" y="117348"/>
                  </a:lnTo>
                  <a:lnTo>
                    <a:pt x="117093" y="117093"/>
                  </a:lnTo>
                  <a:lnTo>
                    <a:pt x="117856" y="116839"/>
                  </a:lnTo>
                  <a:lnTo>
                    <a:pt x="118490" y="116712"/>
                  </a:lnTo>
                  <a:lnTo>
                    <a:pt x="119125" y="116458"/>
                  </a:lnTo>
                  <a:lnTo>
                    <a:pt x="119506" y="116205"/>
                  </a:lnTo>
                  <a:lnTo>
                    <a:pt x="119760" y="115824"/>
                  </a:lnTo>
                  <a:lnTo>
                    <a:pt x="120141" y="115569"/>
                  </a:lnTo>
                  <a:lnTo>
                    <a:pt x="120268" y="115188"/>
                  </a:lnTo>
                  <a:lnTo>
                    <a:pt x="120268" y="61849"/>
                  </a:lnTo>
                  <a:lnTo>
                    <a:pt x="124713" y="57023"/>
                  </a:lnTo>
                  <a:lnTo>
                    <a:pt x="129031" y="53467"/>
                  </a:lnTo>
                  <a:lnTo>
                    <a:pt x="133222" y="51054"/>
                  </a:lnTo>
                  <a:lnTo>
                    <a:pt x="136575" y="49021"/>
                  </a:lnTo>
                  <a:lnTo>
                    <a:pt x="118618" y="49021"/>
                  </a:lnTo>
                  <a:lnTo>
                    <a:pt x="118618" y="38607"/>
                  </a:lnTo>
                  <a:lnTo>
                    <a:pt x="118490" y="38226"/>
                  </a:lnTo>
                  <a:lnTo>
                    <a:pt x="118237" y="37973"/>
                  </a:lnTo>
                  <a:lnTo>
                    <a:pt x="117982" y="37592"/>
                  </a:lnTo>
                  <a:lnTo>
                    <a:pt x="117601" y="37337"/>
                  </a:lnTo>
                  <a:lnTo>
                    <a:pt x="116585" y="36830"/>
                  </a:lnTo>
                  <a:lnTo>
                    <a:pt x="115823" y="36702"/>
                  </a:lnTo>
                  <a:lnTo>
                    <a:pt x="113918" y="36449"/>
                  </a:lnTo>
                  <a:close/>
                </a:path>
                <a:path w="289560" h="118745">
                  <a:moveTo>
                    <a:pt x="176426" y="47243"/>
                  </a:moveTo>
                  <a:lnTo>
                    <a:pt x="148844" y="47243"/>
                  </a:lnTo>
                  <a:lnTo>
                    <a:pt x="151637" y="47751"/>
                  </a:lnTo>
                  <a:lnTo>
                    <a:pt x="156463" y="49783"/>
                  </a:lnTo>
                  <a:lnTo>
                    <a:pt x="164845" y="115569"/>
                  </a:lnTo>
                  <a:lnTo>
                    <a:pt x="165100" y="115824"/>
                  </a:lnTo>
                  <a:lnTo>
                    <a:pt x="170052" y="117348"/>
                  </a:lnTo>
                  <a:lnTo>
                    <a:pt x="176021" y="117348"/>
                  </a:lnTo>
                  <a:lnTo>
                    <a:pt x="178053" y="117093"/>
                  </a:lnTo>
                  <a:lnTo>
                    <a:pt x="178943" y="116839"/>
                  </a:lnTo>
                  <a:lnTo>
                    <a:pt x="179577" y="116712"/>
                  </a:lnTo>
                  <a:lnTo>
                    <a:pt x="180212" y="116458"/>
                  </a:lnTo>
                  <a:lnTo>
                    <a:pt x="180594" y="116205"/>
                  </a:lnTo>
                  <a:lnTo>
                    <a:pt x="180847" y="115824"/>
                  </a:lnTo>
                  <a:lnTo>
                    <a:pt x="181101" y="115569"/>
                  </a:lnTo>
                  <a:lnTo>
                    <a:pt x="181077" y="61849"/>
                  </a:lnTo>
                  <a:lnTo>
                    <a:pt x="180720" y="58546"/>
                  </a:lnTo>
                  <a:lnTo>
                    <a:pt x="179577" y="54737"/>
                  </a:lnTo>
                  <a:lnTo>
                    <a:pt x="178562" y="50926"/>
                  </a:lnTo>
                  <a:lnTo>
                    <a:pt x="176656" y="47498"/>
                  </a:lnTo>
                  <a:lnTo>
                    <a:pt x="176426" y="47243"/>
                  </a:lnTo>
                  <a:close/>
                </a:path>
                <a:path w="289560" h="118745">
                  <a:moveTo>
                    <a:pt x="155066" y="35306"/>
                  </a:moveTo>
                  <a:lnTo>
                    <a:pt x="143890" y="35306"/>
                  </a:lnTo>
                  <a:lnTo>
                    <a:pt x="138810" y="36321"/>
                  </a:lnTo>
                  <a:lnTo>
                    <a:pt x="133731" y="38607"/>
                  </a:lnTo>
                  <a:lnTo>
                    <a:pt x="128777" y="40767"/>
                  </a:lnTo>
                  <a:lnTo>
                    <a:pt x="123697" y="44323"/>
                  </a:lnTo>
                  <a:lnTo>
                    <a:pt x="118618" y="49021"/>
                  </a:lnTo>
                  <a:lnTo>
                    <a:pt x="136575" y="49021"/>
                  </a:lnTo>
                  <a:lnTo>
                    <a:pt x="137413" y="48513"/>
                  </a:lnTo>
                  <a:lnTo>
                    <a:pt x="141477" y="47243"/>
                  </a:lnTo>
                  <a:lnTo>
                    <a:pt x="176426" y="47243"/>
                  </a:lnTo>
                  <a:lnTo>
                    <a:pt x="174116" y="44704"/>
                  </a:lnTo>
                  <a:lnTo>
                    <a:pt x="171576" y="41782"/>
                  </a:lnTo>
                  <a:lnTo>
                    <a:pt x="168275" y="39496"/>
                  </a:lnTo>
                  <a:lnTo>
                    <a:pt x="164210" y="37845"/>
                  </a:lnTo>
                  <a:lnTo>
                    <a:pt x="160146" y="36068"/>
                  </a:lnTo>
                  <a:lnTo>
                    <a:pt x="155066" y="35306"/>
                  </a:lnTo>
                  <a:close/>
                </a:path>
                <a:path w="289560" h="118745">
                  <a:moveTo>
                    <a:pt x="250316" y="35306"/>
                  </a:moveTo>
                  <a:lnTo>
                    <a:pt x="238632" y="35306"/>
                  </a:lnTo>
                  <a:lnTo>
                    <a:pt x="233044" y="36321"/>
                  </a:lnTo>
                  <a:lnTo>
                    <a:pt x="207009" y="65405"/>
                  </a:lnTo>
                  <a:lnTo>
                    <a:pt x="206247" y="71374"/>
                  </a:lnTo>
                  <a:lnTo>
                    <a:pt x="206309" y="83819"/>
                  </a:lnTo>
                  <a:lnTo>
                    <a:pt x="230631" y="117348"/>
                  </a:lnTo>
                  <a:lnTo>
                    <a:pt x="236219" y="118490"/>
                  </a:lnTo>
                  <a:lnTo>
                    <a:pt x="248919" y="118490"/>
                  </a:lnTo>
                  <a:lnTo>
                    <a:pt x="254507" y="117220"/>
                  </a:lnTo>
                  <a:lnTo>
                    <a:pt x="264668" y="112394"/>
                  </a:lnTo>
                  <a:lnTo>
                    <a:pt x="269620" y="109093"/>
                  </a:lnTo>
                  <a:lnTo>
                    <a:pt x="272385" y="106552"/>
                  </a:lnTo>
                  <a:lnTo>
                    <a:pt x="241426" y="106552"/>
                  </a:lnTo>
                  <a:lnTo>
                    <a:pt x="237744" y="105663"/>
                  </a:lnTo>
                  <a:lnTo>
                    <a:pt x="234950" y="104012"/>
                  </a:lnTo>
                  <a:lnTo>
                    <a:pt x="232028" y="102362"/>
                  </a:lnTo>
                  <a:lnTo>
                    <a:pt x="229743" y="100075"/>
                  </a:lnTo>
                  <a:lnTo>
                    <a:pt x="227964" y="97155"/>
                  </a:lnTo>
                  <a:lnTo>
                    <a:pt x="226313" y="94361"/>
                  </a:lnTo>
                  <a:lnTo>
                    <a:pt x="225044" y="91186"/>
                  </a:lnTo>
                  <a:lnTo>
                    <a:pt x="224408" y="87502"/>
                  </a:lnTo>
                  <a:lnTo>
                    <a:pt x="223646" y="83819"/>
                  </a:lnTo>
                  <a:lnTo>
                    <a:pt x="223265" y="80137"/>
                  </a:lnTo>
                  <a:lnTo>
                    <a:pt x="223265" y="72770"/>
                  </a:lnTo>
                  <a:lnTo>
                    <a:pt x="228600" y="56387"/>
                  </a:lnTo>
                  <a:lnTo>
                    <a:pt x="230377" y="53593"/>
                  </a:lnTo>
                  <a:lnTo>
                    <a:pt x="232790" y="51435"/>
                  </a:lnTo>
                  <a:lnTo>
                    <a:pt x="235712" y="49783"/>
                  </a:lnTo>
                  <a:lnTo>
                    <a:pt x="238632" y="48006"/>
                  </a:lnTo>
                  <a:lnTo>
                    <a:pt x="242188" y="47243"/>
                  </a:lnTo>
                  <a:lnTo>
                    <a:pt x="289051" y="47243"/>
                  </a:lnTo>
                  <a:lnTo>
                    <a:pt x="289051" y="46736"/>
                  </a:lnTo>
                  <a:lnTo>
                    <a:pt x="272414" y="46736"/>
                  </a:lnTo>
                  <a:lnTo>
                    <a:pt x="268223" y="42925"/>
                  </a:lnTo>
                  <a:lnTo>
                    <a:pt x="263906" y="40131"/>
                  </a:lnTo>
                  <a:lnTo>
                    <a:pt x="259460" y="38226"/>
                  </a:lnTo>
                  <a:lnTo>
                    <a:pt x="255143" y="36194"/>
                  </a:lnTo>
                  <a:lnTo>
                    <a:pt x="250316" y="35306"/>
                  </a:lnTo>
                  <a:close/>
                </a:path>
                <a:path w="289560" h="118745">
                  <a:moveTo>
                    <a:pt x="289051" y="104775"/>
                  </a:moveTo>
                  <a:lnTo>
                    <a:pt x="274319" y="104775"/>
                  </a:lnTo>
                  <a:lnTo>
                    <a:pt x="274446" y="115569"/>
                  </a:lnTo>
                  <a:lnTo>
                    <a:pt x="274700" y="115950"/>
                  </a:lnTo>
                  <a:lnTo>
                    <a:pt x="274954" y="116205"/>
                  </a:lnTo>
                  <a:lnTo>
                    <a:pt x="275463" y="116458"/>
                  </a:lnTo>
                  <a:lnTo>
                    <a:pt x="276097" y="116712"/>
                  </a:lnTo>
                  <a:lnTo>
                    <a:pt x="276606" y="116967"/>
                  </a:lnTo>
                  <a:lnTo>
                    <a:pt x="277368" y="117093"/>
                  </a:lnTo>
                  <a:lnTo>
                    <a:pt x="279272" y="117348"/>
                  </a:lnTo>
                  <a:lnTo>
                    <a:pt x="284352" y="117348"/>
                  </a:lnTo>
                  <a:lnTo>
                    <a:pt x="288925" y="115569"/>
                  </a:lnTo>
                  <a:lnTo>
                    <a:pt x="289051" y="104775"/>
                  </a:lnTo>
                  <a:close/>
                </a:path>
                <a:path w="289560" h="118745">
                  <a:moveTo>
                    <a:pt x="289051" y="47243"/>
                  </a:moveTo>
                  <a:lnTo>
                    <a:pt x="250951" y="47243"/>
                  </a:lnTo>
                  <a:lnTo>
                    <a:pt x="255269" y="48387"/>
                  </a:lnTo>
                  <a:lnTo>
                    <a:pt x="259460" y="50926"/>
                  </a:lnTo>
                  <a:lnTo>
                    <a:pt x="263651" y="53339"/>
                  </a:lnTo>
                  <a:lnTo>
                    <a:pt x="267969" y="56895"/>
                  </a:lnTo>
                  <a:lnTo>
                    <a:pt x="272414" y="61468"/>
                  </a:lnTo>
                  <a:lnTo>
                    <a:pt x="272414" y="91820"/>
                  </a:lnTo>
                  <a:lnTo>
                    <a:pt x="269875" y="94487"/>
                  </a:lnTo>
                  <a:lnTo>
                    <a:pt x="267334" y="96900"/>
                  </a:lnTo>
                  <a:lnTo>
                    <a:pt x="265048" y="98679"/>
                  </a:lnTo>
                  <a:lnTo>
                    <a:pt x="262763" y="100583"/>
                  </a:lnTo>
                  <a:lnTo>
                    <a:pt x="260476" y="102107"/>
                  </a:lnTo>
                  <a:lnTo>
                    <a:pt x="258318" y="103250"/>
                  </a:lnTo>
                  <a:lnTo>
                    <a:pt x="256158" y="104520"/>
                  </a:lnTo>
                  <a:lnTo>
                    <a:pt x="254126" y="105282"/>
                  </a:lnTo>
                  <a:lnTo>
                    <a:pt x="250062" y="106299"/>
                  </a:lnTo>
                  <a:lnTo>
                    <a:pt x="247903" y="106552"/>
                  </a:lnTo>
                  <a:lnTo>
                    <a:pt x="272385" y="106552"/>
                  </a:lnTo>
                  <a:lnTo>
                    <a:pt x="274319" y="104775"/>
                  </a:lnTo>
                  <a:lnTo>
                    <a:pt x="289051" y="104775"/>
                  </a:lnTo>
                  <a:lnTo>
                    <a:pt x="289051" y="47243"/>
                  </a:lnTo>
                  <a:close/>
                </a:path>
                <a:path w="289560" h="118745">
                  <a:moveTo>
                    <a:pt x="282320" y="0"/>
                  </a:moveTo>
                  <a:lnTo>
                    <a:pt x="279019" y="0"/>
                  </a:lnTo>
                  <a:lnTo>
                    <a:pt x="277748" y="126"/>
                  </a:lnTo>
                  <a:lnTo>
                    <a:pt x="274827" y="507"/>
                  </a:lnTo>
                  <a:lnTo>
                    <a:pt x="274193" y="762"/>
                  </a:lnTo>
                  <a:lnTo>
                    <a:pt x="273431" y="1015"/>
                  </a:lnTo>
                  <a:lnTo>
                    <a:pt x="273050" y="1269"/>
                  </a:lnTo>
                  <a:lnTo>
                    <a:pt x="272795" y="1650"/>
                  </a:lnTo>
                  <a:lnTo>
                    <a:pt x="272541" y="1905"/>
                  </a:lnTo>
                  <a:lnTo>
                    <a:pt x="272414" y="46736"/>
                  </a:lnTo>
                  <a:lnTo>
                    <a:pt x="289051" y="46736"/>
                  </a:lnTo>
                  <a:lnTo>
                    <a:pt x="288925" y="1905"/>
                  </a:lnTo>
                  <a:lnTo>
                    <a:pt x="288544" y="1650"/>
                  </a:lnTo>
                  <a:lnTo>
                    <a:pt x="288289" y="1269"/>
                  </a:lnTo>
                  <a:lnTo>
                    <a:pt x="287908" y="1015"/>
                  </a:lnTo>
                  <a:lnTo>
                    <a:pt x="286638" y="507"/>
                  </a:lnTo>
                  <a:lnTo>
                    <a:pt x="285876" y="381"/>
                  </a:lnTo>
                  <a:lnTo>
                    <a:pt x="283718" y="126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94811" y="3904742"/>
              <a:ext cx="1172210" cy="1187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18710" y="3904107"/>
              <a:ext cx="974089" cy="14846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49951" y="3904996"/>
              <a:ext cx="703961" cy="1184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65120" y="4723511"/>
              <a:ext cx="1222375" cy="18567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91000" y="4730496"/>
              <a:ext cx="1080642" cy="1786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59658" y="5064633"/>
              <a:ext cx="97028" cy="11076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008502" y="5056886"/>
              <a:ext cx="1240409" cy="11869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311650" y="5056251"/>
              <a:ext cx="1421464" cy="1484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744845" y="5057140"/>
              <a:ext cx="760095" cy="118745"/>
            </a:xfrm>
            <a:custGeom>
              <a:avLst/>
              <a:gdLst/>
              <a:ahLst/>
              <a:cxnLst/>
              <a:rect l="l" t="t" r="r" b="b"/>
              <a:pathLst>
                <a:path w="760095" h="118745">
                  <a:moveTo>
                    <a:pt x="49276" y="72390"/>
                  </a:moveTo>
                  <a:lnTo>
                    <a:pt x="48895" y="70993"/>
                  </a:lnTo>
                  <a:lnTo>
                    <a:pt x="48387" y="69850"/>
                  </a:lnTo>
                  <a:lnTo>
                    <a:pt x="47752" y="69088"/>
                  </a:lnTo>
                  <a:lnTo>
                    <a:pt x="47244" y="68961"/>
                  </a:lnTo>
                  <a:lnTo>
                    <a:pt x="46863" y="68707"/>
                  </a:lnTo>
                  <a:lnTo>
                    <a:pt x="2413" y="68707"/>
                  </a:lnTo>
                  <a:lnTo>
                    <a:pt x="1524" y="69088"/>
                  </a:lnTo>
                  <a:lnTo>
                    <a:pt x="254" y="70739"/>
                  </a:lnTo>
                  <a:lnTo>
                    <a:pt x="0" y="72263"/>
                  </a:lnTo>
                  <a:lnTo>
                    <a:pt x="0" y="76454"/>
                  </a:lnTo>
                  <a:lnTo>
                    <a:pt x="254" y="77978"/>
                  </a:lnTo>
                  <a:lnTo>
                    <a:pt x="1524" y="79756"/>
                  </a:lnTo>
                  <a:lnTo>
                    <a:pt x="2413" y="80137"/>
                  </a:lnTo>
                  <a:lnTo>
                    <a:pt x="46990" y="80137"/>
                  </a:lnTo>
                  <a:lnTo>
                    <a:pt x="47752" y="79756"/>
                  </a:lnTo>
                  <a:lnTo>
                    <a:pt x="49022" y="78105"/>
                  </a:lnTo>
                  <a:lnTo>
                    <a:pt x="49276" y="76581"/>
                  </a:lnTo>
                  <a:lnTo>
                    <a:pt x="49276" y="74422"/>
                  </a:lnTo>
                  <a:lnTo>
                    <a:pt x="49276" y="72390"/>
                  </a:lnTo>
                  <a:close/>
                </a:path>
                <a:path w="760095" h="118745">
                  <a:moveTo>
                    <a:pt x="150241" y="46736"/>
                  </a:moveTo>
                  <a:lnTo>
                    <a:pt x="150114" y="1905"/>
                  </a:lnTo>
                  <a:lnTo>
                    <a:pt x="149098" y="889"/>
                  </a:lnTo>
                  <a:lnTo>
                    <a:pt x="148463" y="762"/>
                  </a:lnTo>
                  <a:lnTo>
                    <a:pt x="147828" y="508"/>
                  </a:lnTo>
                  <a:lnTo>
                    <a:pt x="144907" y="127"/>
                  </a:lnTo>
                  <a:lnTo>
                    <a:pt x="143510" y="0"/>
                  </a:lnTo>
                  <a:lnTo>
                    <a:pt x="140208" y="0"/>
                  </a:lnTo>
                  <a:lnTo>
                    <a:pt x="138811" y="127"/>
                  </a:lnTo>
                  <a:lnTo>
                    <a:pt x="135890" y="508"/>
                  </a:lnTo>
                  <a:lnTo>
                    <a:pt x="135255" y="762"/>
                  </a:lnTo>
                  <a:lnTo>
                    <a:pt x="134493" y="889"/>
                  </a:lnTo>
                  <a:lnTo>
                    <a:pt x="134112" y="1270"/>
                  </a:lnTo>
                  <a:lnTo>
                    <a:pt x="133858" y="1651"/>
                  </a:lnTo>
                  <a:lnTo>
                    <a:pt x="133604" y="1905"/>
                  </a:lnTo>
                  <a:lnTo>
                    <a:pt x="133477" y="46736"/>
                  </a:lnTo>
                  <a:lnTo>
                    <a:pt x="133477" y="61468"/>
                  </a:lnTo>
                  <a:lnTo>
                    <a:pt x="133477" y="91821"/>
                  </a:lnTo>
                  <a:lnTo>
                    <a:pt x="130937" y="94488"/>
                  </a:lnTo>
                  <a:lnTo>
                    <a:pt x="128397" y="96901"/>
                  </a:lnTo>
                  <a:lnTo>
                    <a:pt x="125984" y="98717"/>
                  </a:lnTo>
                  <a:lnTo>
                    <a:pt x="123698" y="100596"/>
                  </a:lnTo>
                  <a:lnTo>
                    <a:pt x="108839" y="106578"/>
                  </a:lnTo>
                  <a:lnTo>
                    <a:pt x="102235" y="106578"/>
                  </a:lnTo>
                  <a:lnTo>
                    <a:pt x="83947" y="80137"/>
                  </a:lnTo>
                  <a:lnTo>
                    <a:pt x="83947" y="72771"/>
                  </a:lnTo>
                  <a:lnTo>
                    <a:pt x="89281" y="56388"/>
                  </a:lnTo>
                  <a:lnTo>
                    <a:pt x="91059" y="53594"/>
                  </a:lnTo>
                  <a:lnTo>
                    <a:pt x="93472" y="51435"/>
                  </a:lnTo>
                  <a:lnTo>
                    <a:pt x="96520" y="49784"/>
                  </a:lnTo>
                  <a:lnTo>
                    <a:pt x="99441" y="48006"/>
                  </a:lnTo>
                  <a:lnTo>
                    <a:pt x="102997" y="47244"/>
                  </a:lnTo>
                  <a:lnTo>
                    <a:pt x="111887" y="47244"/>
                  </a:lnTo>
                  <a:lnTo>
                    <a:pt x="116205" y="48387"/>
                  </a:lnTo>
                  <a:lnTo>
                    <a:pt x="120396" y="50927"/>
                  </a:lnTo>
                  <a:lnTo>
                    <a:pt x="124587" y="53340"/>
                  </a:lnTo>
                  <a:lnTo>
                    <a:pt x="129032" y="56896"/>
                  </a:lnTo>
                  <a:lnTo>
                    <a:pt x="133477" y="61468"/>
                  </a:lnTo>
                  <a:lnTo>
                    <a:pt x="133477" y="46736"/>
                  </a:lnTo>
                  <a:lnTo>
                    <a:pt x="129159" y="42926"/>
                  </a:lnTo>
                  <a:lnTo>
                    <a:pt x="124841" y="40132"/>
                  </a:lnTo>
                  <a:lnTo>
                    <a:pt x="120396" y="38227"/>
                  </a:lnTo>
                  <a:lnTo>
                    <a:pt x="116078" y="36195"/>
                  </a:lnTo>
                  <a:lnTo>
                    <a:pt x="111125" y="35306"/>
                  </a:lnTo>
                  <a:lnTo>
                    <a:pt x="99441" y="35306"/>
                  </a:lnTo>
                  <a:lnTo>
                    <a:pt x="67564" y="65405"/>
                  </a:lnTo>
                  <a:lnTo>
                    <a:pt x="66675" y="71374"/>
                  </a:lnTo>
                  <a:lnTo>
                    <a:pt x="66738" y="83820"/>
                  </a:lnTo>
                  <a:lnTo>
                    <a:pt x="91313" y="117360"/>
                  </a:lnTo>
                  <a:lnTo>
                    <a:pt x="97028" y="118440"/>
                  </a:lnTo>
                  <a:lnTo>
                    <a:pt x="109728" y="118440"/>
                  </a:lnTo>
                  <a:lnTo>
                    <a:pt x="115443" y="117233"/>
                  </a:lnTo>
                  <a:lnTo>
                    <a:pt x="120523" y="114820"/>
                  </a:lnTo>
                  <a:lnTo>
                    <a:pt x="125730" y="112407"/>
                  </a:lnTo>
                  <a:lnTo>
                    <a:pt x="130683" y="109042"/>
                  </a:lnTo>
                  <a:lnTo>
                    <a:pt x="133362" y="106578"/>
                  </a:lnTo>
                  <a:lnTo>
                    <a:pt x="135382" y="104736"/>
                  </a:lnTo>
                  <a:lnTo>
                    <a:pt x="135509" y="115582"/>
                  </a:lnTo>
                  <a:lnTo>
                    <a:pt x="135890" y="115912"/>
                  </a:lnTo>
                  <a:lnTo>
                    <a:pt x="136144" y="116255"/>
                  </a:lnTo>
                  <a:lnTo>
                    <a:pt x="141605" y="117348"/>
                  </a:lnTo>
                  <a:lnTo>
                    <a:pt x="144399" y="117348"/>
                  </a:lnTo>
                  <a:lnTo>
                    <a:pt x="149860" y="115912"/>
                  </a:lnTo>
                  <a:lnTo>
                    <a:pt x="150114" y="115582"/>
                  </a:lnTo>
                  <a:lnTo>
                    <a:pt x="150241" y="104736"/>
                  </a:lnTo>
                  <a:lnTo>
                    <a:pt x="150241" y="47244"/>
                  </a:lnTo>
                  <a:lnTo>
                    <a:pt x="150241" y="46736"/>
                  </a:lnTo>
                  <a:close/>
                </a:path>
                <a:path w="760095" h="118745">
                  <a:moveTo>
                    <a:pt x="258445" y="104736"/>
                  </a:moveTo>
                  <a:lnTo>
                    <a:pt x="258318" y="38227"/>
                  </a:lnTo>
                  <a:lnTo>
                    <a:pt x="253111" y="36449"/>
                  </a:lnTo>
                  <a:lnTo>
                    <a:pt x="247015" y="36449"/>
                  </a:lnTo>
                  <a:lnTo>
                    <a:pt x="244094" y="36830"/>
                  </a:lnTo>
                  <a:lnTo>
                    <a:pt x="243459" y="37084"/>
                  </a:lnTo>
                  <a:lnTo>
                    <a:pt x="242697" y="37338"/>
                  </a:lnTo>
                  <a:lnTo>
                    <a:pt x="242316" y="37592"/>
                  </a:lnTo>
                  <a:lnTo>
                    <a:pt x="242062" y="37973"/>
                  </a:lnTo>
                  <a:lnTo>
                    <a:pt x="241808" y="38227"/>
                  </a:lnTo>
                  <a:lnTo>
                    <a:pt x="241681" y="91948"/>
                  </a:lnTo>
                  <a:lnTo>
                    <a:pt x="220218" y="106502"/>
                  </a:lnTo>
                  <a:lnTo>
                    <a:pt x="212852" y="106502"/>
                  </a:lnTo>
                  <a:lnTo>
                    <a:pt x="196850" y="87503"/>
                  </a:lnTo>
                  <a:lnTo>
                    <a:pt x="196850" y="38608"/>
                  </a:lnTo>
                  <a:lnTo>
                    <a:pt x="196723" y="38227"/>
                  </a:lnTo>
                  <a:lnTo>
                    <a:pt x="196469" y="37973"/>
                  </a:lnTo>
                  <a:lnTo>
                    <a:pt x="196215" y="37592"/>
                  </a:lnTo>
                  <a:lnTo>
                    <a:pt x="195834" y="37338"/>
                  </a:lnTo>
                  <a:lnTo>
                    <a:pt x="194564" y="36830"/>
                  </a:lnTo>
                  <a:lnTo>
                    <a:pt x="193675" y="36703"/>
                  </a:lnTo>
                  <a:lnTo>
                    <a:pt x="191516" y="36449"/>
                  </a:lnTo>
                  <a:lnTo>
                    <a:pt x="185547" y="36449"/>
                  </a:lnTo>
                  <a:lnTo>
                    <a:pt x="180276" y="91059"/>
                  </a:lnTo>
                  <a:lnTo>
                    <a:pt x="180721" y="95123"/>
                  </a:lnTo>
                  <a:lnTo>
                    <a:pt x="181864" y="98971"/>
                  </a:lnTo>
                  <a:lnTo>
                    <a:pt x="182880" y="102806"/>
                  </a:lnTo>
                  <a:lnTo>
                    <a:pt x="206629" y="118440"/>
                  </a:lnTo>
                  <a:lnTo>
                    <a:pt x="217805" y="118440"/>
                  </a:lnTo>
                  <a:lnTo>
                    <a:pt x="222885" y="117348"/>
                  </a:lnTo>
                  <a:lnTo>
                    <a:pt x="233045" y="112966"/>
                  </a:lnTo>
                  <a:lnTo>
                    <a:pt x="238125" y="109499"/>
                  </a:lnTo>
                  <a:lnTo>
                    <a:pt x="241401" y="106502"/>
                  </a:lnTo>
                  <a:lnTo>
                    <a:pt x="243332" y="104736"/>
                  </a:lnTo>
                  <a:lnTo>
                    <a:pt x="247142" y="117170"/>
                  </a:lnTo>
                  <a:lnTo>
                    <a:pt x="248031" y="117284"/>
                  </a:lnTo>
                  <a:lnTo>
                    <a:pt x="249301" y="117348"/>
                  </a:lnTo>
                  <a:lnTo>
                    <a:pt x="252349" y="117348"/>
                  </a:lnTo>
                  <a:lnTo>
                    <a:pt x="253492" y="117284"/>
                  </a:lnTo>
                  <a:lnTo>
                    <a:pt x="255397" y="117068"/>
                  </a:lnTo>
                  <a:lnTo>
                    <a:pt x="256286" y="116890"/>
                  </a:lnTo>
                  <a:lnTo>
                    <a:pt x="256794" y="116674"/>
                  </a:lnTo>
                  <a:lnTo>
                    <a:pt x="257429" y="116446"/>
                  </a:lnTo>
                  <a:lnTo>
                    <a:pt x="257937" y="116179"/>
                  </a:lnTo>
                  <a:lnTo>
                    <a:pt x="258064" y="115874"/>
                  </a:lnTo>
                  <a:lnTo>
                    <a:pt x="258318" y="115570"/>
                  </a:lnTo>
                  <a:lnTo>
                    <a:pt x="258445" y="104736"/>
                  </a:lnTo>
                  <a:close/>
                </a:path>
                <a:path w="760095" h="118745">
                  <a:moveTo>
                    <a:pt x="341757" y="48006"/>
                  </a:moveTo>
                  <a:lnTo>
                    <a:pt x="340487" y="37465"/>
                  </a:lnTo>
                  <a:lnTo>
                    <a:pt x="340106" y="37211"/>
                  </a:lnTo>
                  <a:lnTo>
                    <a:pt x="338455" y="36576"/>
                  </a:lnTo>
                  <a:lnTo>
                    <a:pt x="336423" y="36068"/>
                  </a:lnTo>
                  <a:lnTo>
                    <a:pt x="335153" y="35814"/>
                  </a:lnTo>
                  <a:lnTo>
                    <a:pt x="334010" y="35687"/>
                  </a:lnTo>
                  <a:lnTo>
                    <a:pt x="332867" y="35433"/>
                  </a:lnTo>
                  <a:lnTo>
                    <a:pt x="331724" y="35433"/>
                  </a:lnTo>
                  <a:lnTo>
                    <a:pt x="330581" y="35306"/>
                  </a:lnTo>
                  <a:lnTo>
                    <a:pt x="326771" y="35306"/>
                  </a:lnTo>
                  <a:lnTo>
                    <a:pt x="324866" y="35433"/>
                  </a:lnTo>
                  <a:lnTo>
                    <a:pt x="322961" y="35941"/>
                  </a:lnTo>
                  <a:lnTo>
                    <a:pt x="321056" y="36322"/>
                  </a:lnTo>
                  <a:lnTo>
                    <a:pt x="319024" y="37084"/>
                  </a:lnTo>
                  <a:lnTo>
                    <a:pt x="317119" y="38227"/>
                  </a:lnTo>
                  <a:lnTo>
                    <a:pt x="315214" y="39243"/>
                  </a:lnTo>
                  <a:lnTo>
                    <a:pt x="313055" y="40767"/>
                  </a:lnTo>
                  <a:lnTo>
                    <a:pt x="308737" y="44577"/>
                  </a:lnTo>
                  <a:lnTo>
                    <a:pt x="306336" y="47117"/>
                  </a:lnTo>
                  <a:lnTo>
                    <a:pt x="303911" y="50038"/>
                  </a:lnTo>
                  <a:lnTo>
                    <a:pt x="303784" y="38227"/>
                  </a:lnTo>
                  <a:lnTo>
                    <a:pt x="303530" y="37973"/>
                  </a:lnTo>
                  <a:lnTo>
                    <a:pt x="303276" y="37592"/>
                  </a:lnTo>
                  <a:lnTo>
                    <a:pt x="302895" y="37338"/>
                  </a:lnTo>
                  <a:lnTo>
                    <a:pt x="301879" y="36830"/>
                  </a:lnTo>
                  <a:lnTo>
                    <a:pt x="301117" y="36703"/>
                  </a:lnTo>
                  <a:lnTo>
                    <a:pt x="299085" y="36449"/>
                  </a:lnTo>
                  <a:lnTo>
                    <a:pt x="293624" y="36449"/>
                  </a:lnTo>
                  <a:lnTo>
                    <a:pt x="289179" y="37973"/>
                  </a:lnTo>
                  <a:lnTo>
                    <a:pt x="288925" y="38227"/>
                  </a:lnTo>
                  <a:lnTo>
                    <a:pt x="288925" y="115570"/>
                  </a:lnTo>
                  <a:lnTo>
                    <a:pt x="289433" y="116179"/>
                  </a:lnTo>
                  <a:lnTo>
                    <a:pt x="295529" y="117348"/>
                  </a:lnTo>
                  <a:lnTo>
                    <a:pt x="298831" y="117348"/>
                  </a:lnTo>
                  <a:lnTo>
                    <a:pt x="305054" y="115874"/>
                  </a:lnTo>
                  <a:lnTo>
                    <a:pt x="305435" y="115570"/>
                  </a:lnTo>
                  <a:lnTo>
                    <a:pt x="305562" y="115189"/>
                  </a:lnTo>
                  <a:lnTo>
                    <a:pt x="305562" y="64897"/>
                  </a:lnTo>
                  <a:lnTo>
                    <a:pt x="307848" y="61849"/>
                  </a:lnTo>
                  <a:lnTo>
                    <a:pt x="310007" y="59309"/>
                  </a:lnTo>
                  <a:lnTo>
                    <a:pt x="312039" y="57150"/>
                  </a:lnTo>
                  <a:lnTo>
                    <a:pt x="313944" y="54991"/>
                  </a:lnTo>
                  <a:lnTo>
                    <a:pt x="315849" y="53340"/>
                  </a:lnTo>
                  <a:lnTo>
                    <a:pt x="317627" y="52070"/>
                  </a:lnTo>
                  <a:lnTo>
                    <a:pt x="319405" y="50673"/>
                  </a:lnTo>
                  <a:lnTo>
                    <a:pt x="320573" y="50038"/>
                  </a:lnTo>
                  <a:lnTo>
                    <a:pt x="321056" y="49784"/>
                  </a:lnTo>
                  <a:lnTo>
                    <a:pt x="322707" y="49276"/>
                  </a:lnTo>
                  <a:lnTo>
                    <a:pt x="324231" y="48641"/>
                  </a:lnTo>
                  <a:lnTo>
                    <a:pt x="325882" y="48387"/>
                  </a:lnTo>
                  <a:lnTo>
                    <a:pt x="329057" y="48387"/>
                  </a:lnTo>
                  <a:lnTo>
                    <a:pt x="330327" y="48514"/>
                  </a:lnTo>
                  <a:lnTo>
                    <a:pt x="331597" y="48768"/>
                  </a:lnTo>
                  <a:lnTo>
                    <a:pt x="332740" y="48895"/>
                  </a:lnTo>
                  <a:lnTo>
                    <a:pt x="333883" y="49149"/>
                  </a:lnTo>
                  <a:lnTo>
                    <a:pt x="334772" y="49403"/>
                  </a:lnTo>
                  <a:lnTo>
                    <a:pt x="335788" y="49657"/>
                  </a:lnTo>
                  <a:lnTo>
                    <a:pt x="336677" y="49911"/>
                  </a:lnTo>
                  <a:lnTo>
                    <a:pt x="338201" y="50419"/>
                  </a:lnTo>
                  <a:lnTo>
                    <a:pt x="338836" y="50546"/>
                  </a:lnTo>
                  <a:lnTo>
                    <a:pt x="339979" y="50546"/>
                  </a:lnTo>
                  <a:lnTo>
                    <a:pt x="340360" y="50419"/>
                  </a:lnTo>
                  <a:lnTo>
                    <a:pt x="340741" y="50165"/>
                  </a:lnTo>
                  <a:lnTo>
                    <a:pt x="340995" y="49911"/>
                  </a:lnTo>
                  <a:lnTo>
                    <a:pt x="341503" y="49149"/>
                  </a:lnTo>
                  <a:lnTo>
                    <a:pt x="341680" y="48387"/>
                  </a:lnTo>
                  <a:lnTo>
                    <a:pt x="341757" y="48006"/>
                  </a:lnTo>
                  <a:close/>
                </a:path>
                <a:path w="760095" h="118745">
                  <a:moveTo>
                    <a:pt x="428879" y="80264"/>
                  </a:moveTo>
                  <a:lnTo>
                    <a:pt x="428853" y="58928"/>
                  </a:lnTo>
                  <a:lnTo>
                    <a:pt x="428244" y="54991"/>
                  </a:lnTo>
                  <a:lnTo>
                    <a:pt x="425704" y="47879"/>
                  </a:lnTo>
                  <a:lnTo>
                    <a:pt x="424726" y="46482"/>
                  </a:lnTo>
                  <a:lnTo>
                    <a:pt x="423672" y="44958"/>
                  </a:lnTo>
                  <a:lnTo>
                    <a:pt x="399669" y="35306"/>
                  </a:lnTo>
                  <a:lnTo>
                    <a:pt x="389636" y="35306"/>
                  </a:lnTo>
                  <a:lnTo>
                    <a:pt x="386080" y="35560"/>
                  </a:lnTo>
                  <a:lnTo>
                    <a:pt x="379222" y="36576"/>
                  </a:lnTo>
                  <a:lnTo>
                    <a:pt x="376047" y="37338"/>
                  </a:lnTo>
                  <a:lnTo>
                    <a:pt x="373253" y="38100"/>
                  </a:lnTo>
                  <a:lnTo>
                    <a:pt x="370332" y="38862"/>
                  </a:lnTo>
                  <a:lnTo>
                    <a:pt x="359156" y="45720"/>
                  </a:lnTo>
                  <a:lnTo>
                    <a:pt x="358902" y="46482"/>
                  </a:lnTo>
                  <a:lnTo>
                    <a:pt x="358876" y="50419"/>
                  </a:lnTo>
                  <a:lnTo>
                    <a:pt x="359054" y="51435"/>
                  </a:lnTo>
                  <a:lnTo>
                    <a:pt x="359283" y="52578"/>
                  </a:lnTo>
                  <a:lnTo>
                    <a:pt x="359664" y="52959"/>
                  </a:lnTo>
                  <a:lnTo>
                    <a:pt x="359918" y="53467"/>
                  </a:lnTo>
                  <a:lnTo>
                    <a:pt x="360299" y="53848"/>
                  </a:lnTo>
                  <a:lnTo>
                    <a:pt x="360680" y="53975"/>
                  </a:lnTo>
                  <a:lnTo>
                    <a:pt x="361061" y="54229"/>
                  </a:lnTo>
                  <a:lnTo>
                    <a:pt x="361569" y="54356"/>
                  </a:lnTo>
                  <a:lnTo>
                    <a:pt x="362966" y="54356"/>
                  </a:lnTo>
                  <a:lnTo>
                    <a:pt x="364109" y="53975"/>
                  </a:lnTo>
                  <a:lnTo>
                    <a:pt x="365760" y="53086"/>
                  </a:lnTo>
                  <a:lnTo>
                    <a:pt x="367411" y="52324"/>
                  </a:lnTo>
                  <a:lnTo>
                    <a:pt x="387477" y="46482"/>
                  </a:lnTo>
                  <a:lnTo>
                    <a:pt x="395351" y="46482"/>
                  </a:lnTo>
                  <a:lnTo>
                    <a:pt x="412369" y="61468"/>
                  </a:lnTo>
                  <a:lnTo>
                    <a:pt x="412369" y="70231"/>
                  </a:lnTo>
                  <a:lnTo>
                    <a:pt x="412369" y="80264"/>
                  </a:lnTo>
                  <a:lnTo>
                    <a:pt x="412369" y="96266"/>
                  </a:lnTo>
                  <a:lnTo>
                    <a:pt x="408305" y="100139"/>
                  </a:lnTo>
                  <a:lnTo>
                    <a:pt x="404368" y="102958"/>
                  </a:lnTo>
                  <a:lnTo>
                    <a:pt x="400558" y="104813"/>
                  </a:lnTo>
                  <a:lnTo>
                    <a:pt x="396875" y="106667"/>
                  </a:lnTo>
                  <a:lnTo>
                    <a:pt x="392811" y="107594"/>
                  </a:lnTo>
                  <a:lnTo>
                    <a:pt x="383032" y="107594"/>
                  </a:lnTo>
                  <a:lnTo>
                    <a:pt x="378841" y="106426"/>
                  </a:lnTo>
                  <a:lnTo>
                    <a:pt x="375920" y="104101"/>
                  </a:lnTo>
                  <a:lnTo>
                    <a:pt x="372872" y="101777"/>
                  </a:lnTo>
                  <a:lnTo>
                    <a:pt x="371348" y="98653"/>
                  </a:lnTo>
                  <a:lnTo>
                    <a:pt x="371348" y="92456"/>
                  </a:lnTo>
                  <a:lnTo>
                    <a:pt x="371856" y="90424"/>
                  </a:lnTo>
                  <a:lnTo>
                    <a:pt x="372999" y="88646"/>
                  </a:lnTo>
                  <a:lnTo>
                    <a:pt x="374015" y="86868"/>
                  </a:lnTo>
                  <a:lnTo>
                    <a:pt x="393573" y="80264"/>
                  </a:lnTo>
                  <a:lnTo>
                    <a:pt x="412369" y="80264"/>
                  </a:lnTo>
                  <a:lnTo>
                    <a:pt x="412369" y="70231"/>
                  </a:lnTo>
                  <a:lnTo>
                    <a:pt x="392811" y="70231"/>
                  </a:lnTo>
                  <a:lnTo>
                    <a:pt x="386461" y="70739"/>
                  </a:lnTo>
                  <a:lnTo>
                    <a:pt x="357505" y="84328"/>
                  </a:lnTo>
                  <a:lnTo>
                    <a:pt x="355346" y="87376"/>
                  </a:lnTo>
                  <a:lnTo>
                    <a:pt x="354330" y="91186"/>
                  </a:lnTo>
                  <a:lnTo>
                    <a:pt x="354330" y="99034"/>
                  </a:lnTo>
                  <a:lnTo>
                    <a:pt x="372872" y="116878"/>
                  </a:lnTo>
                  <a:lnTo>
                    <a:pt x="376682" y="117919"/>
                  </a:lnTo>
                  <a:lnTo>
                    <a:pt x="381000" y="118440"/>
                  </a:lnTo>
                  <a:lnTo>
                    <a:pt x="391287" y="118440"/>
                  </a:lnTo>
                  <a:lnTo>
                    <a:pt x="396494" y="117449"/>
                  </a:lnTo>
                  <a:lnTo>
                    <a:pt x="406146" y="113538"/>
                  </a:lnTo>
                  <a:lnTo>
                    <a:pt x="410591" y="110782"/>
                  </a:lnTo>
                  <a:lnTo>
                    <a:pt x="414134" y="107594"/>
                  </a:lnTo>
                  <a:lnTo>
                    <a:pt x="414528" y="107251"/>
                  </a:lnTo>
                  <a:lnTo>
                    <a:pt x="414528" y="115493"/>
                  </a:lnTo>
                  <a:lnTo>
                    <a:pt x="414782" y="116001"/>
                  </a:lnTo>
                  <a:lnTo>
                    <a:pt x="415798" y="116674"/>
                  </a:lnTo>
                  <a:lnTo>
                    <a:pt x="416560" y="116928"/>
                  </a:lnTo>
                  <a:lnTo>
                    <a:pt x="418592" y="117259"/>
                  </a:lnTo>
                  <a:lnTo>
                    <a:pt x="419989" y="117348"/>
                  </a:lnTo>
                  <a:lnTo>
                    <a:pt x="423545" y="117348"/>
                  </a:lnTo>
                  <a:lnTo>
                    <a:pt x="428879" y="115493"/>
                  </a:lnTo>
                  <a:lnTo>
                    <a:pt x="428879" y="107251"/>
                  </a:lnTo>
                  <a:lnTo>
                    <a:pt x="428879" y="80264"/>
                  </a:lnTo>
                  <a:close/>
                </a:path>
                <a:path w="760095" h="118745">
                  <a:moveTo>
                    <a:pt x="505206" y="44704"/>
                  </a:moveTo>
                  <a:lnTo>
                    <a:pt x="503301" y="37211"/>
                  </a:lnTo>
                  <a:lnTo>
                    <a:pt x="502920" y="36957"/>
                  </a:lnTo>
                  <a:lnTo>
                    <a:pt x="502412" y="36830"/>
                  </a:lnTo>
                  <a:lnTo>
                    <a:pt x="478663" y="36830"/>
                  </a:lnTo>
                  <a:lnTo>
                    <a:pt x="478663" y="18542"/>
                  </a:lnTo>
                  <a:lnTo>
                    <a:pt x="478536" y="18161"/>
                  </a:lnTo>
                  <a:lnTo>
                    <a:pt x="478155" y="17780"/>
                  </a:lnTo>
                  <a:lnTo>
                    <a:pt x="477901" y="17399"/>
                  </a:lnTo>
                  <a:lnTo>
                    <a:pt x="471932" y="16129"/>
                  </a:lnTo>
                  <a:lnTo>
                    <a:pt x="468630" y="16129"/>
                  </a:lnTo>
                  <a:lnTo>
                    <a:pt x="462026" y="18161"/>
                  </a:lnTo>
                  <a:lnTo>
                    <a:pt x="462026" y="36830"/>
                  </a:lnTo>
                  <a:lnTo>
                    <a:pt x="448818" y="36830"/>
                  </a:lnTo>
                  <a:lnTo>
                    <a:pt x="448310" y="36957"/>
                  </a:lnTo>
                  <a:lnTo>
                    <a:pt x="447929" y="37211"/>
                  </a:lnTo>
                  <a:lnTo>
                    <a:pt x="447421" y="37338"/>
                  </a:lnTo>
                  <a:lnTo>
                    <a:pt x="447040" y="37719"/>
                  </a:lnTo>
                  <a:lnTo>
                    <a:pt x="446786" y="38227"/>
                  </a:lnTo>
                  <a:lnTo>
                    <a:pt x="446532" y="38608"/>
                  </a:lnTo>
                  <a:lnTo>
                    <a:pt x="446405" y="39243"/>
                  </a:lnTo>
                  <a:lnTo>
                    <a:pt x="446151" y="40005"/>
                  </a:lnTo>
                  <a:lnTo>
                    <a:pt x="445897" y="41656"/>
                  </a:lnTo>
                  <a:lnTo>
                    <a:pt x="445897" y="44704"/>
                  </a:lnTo>
                  <a:lnTo>
                    <a:pt x="446278" y="46101"/>
                  </a:lnTo>
                  <a:lnTo>
                    <a:pt x="446786" y="46990"/>
                  </a:lnTo>
                  <a:lnTo>
                    <a:pt x="447421" y="48006"/>
                  </a:lnTo>
                  <a:lnTo>
                    <a:pt x="448183" y="48387"/>
                  </a:lnTo>
                  <a:lnTo>
                    <a:pt x="462026" y="48387"/>
                  </a:lnTo>
                  <a:lnTo>
                    <a:pt x="462026" y="97028"/>
                  </a:lnTo>
                  <a:lnTo>
                    <a:pt x="483743" y="118262"/>
                  </a:lnTo>
                  <a:lnTo>
                    <a:pt x="490093" y="118262"/>
                  </a:lnTo>
                  <a:lnTo>
                    <a:pt x="505180" y="107238"/>
                  </a:lnTo>
                  <a:lnTo>
                    <a:pt x="505028" y="106413"/>
                  </a:lnTo>
                  <a:lnTo>
                    <a:pt x="504825" y="105460"/>
                  </a:lnTo>
                  <a:lnTo>
                    <a:pt x="504571" y="105067"/>
                  </a:lnTo>
                  <a:lnTo>
                    <a:pt x="504444" y="104673"/>
                  </a:lnTo>
                  <a:lnTo>
                    <a:pt x="504190" y="104406"/>
                  </a:lnTo>
                  <a:lnTo>
                    <a:pt x="503936" y="104267"/>
                  </a:lnTo>
                  <a:lnTo>
                    <a:pt x="503555" y="104127"/>
                  </a:lnTo>
                  <a:lnTo>
                    <a:pt x="503301" y="104063"/>
                  </a:lnTo>
                  <a:lnTo>
                    <a:pt x="502412" y="104063"/>
                  </a:lnTo>
                  <a:lnTo>
                    <a:pt x="501777" y="104178"/>
                  </a:lnTo>
                  <a:lnTo>
                    <a:pt x="500507" y="104686"/>
                  </a:lnTo>
                  <a:lnTo>
                    <a:pt x="498729" y="105232"/>
                  </a:lnTo>
                  <a:lnTo>
                    <a:pt x="496697" y="105778"/>
                  </a:lnTo>
                  <a:lnTo>
                    <a:pt x="495427" y="106032"/>
                  </a:lnTo>
                  <a:lnTo>
                    <a:pt x="494284" y="106286"/>
                  </a:lnTo>
                  <a:lnTo>
                    <a:pt x="492887" y="106413"/>
                  </a:lnTo>
                  <a:lnTo>
                    <a:pt x="486537" y="106413"/>
                  </a:lnTo>
                  <a:lnTo>
                    <a:pt x="483222" y="105067"/>
                  </a:lnTo>
                  <a:lnTo>
                    <a:pt x="481330" y="102412"/>
                  </a:lnTo>
                  <a:lnTo>
                    <a:pt x="479552" y="99758"/>
                  </a:lnTo>
                  <a:lnTo>
                    <a:pt x="478663" y="95758"/>
                  </a:lnTo>
                  <a:lnTo>
                    <a:pt x="478663" y="48387"/>
                  </a:lnTo>
                  <a:lnTo>
                    <a:pt x="502920" y="48387"/>
                  </a:lnTo>
                  <a:lnTo>
                    <a:pt x="503682" y="48006"/>
                  </a:lnTo>
                  <a:lnTo>
                    <a:pt x="504317" y="46990"/>
                  </a:lnTo>
                  <a:lnTo>
                    <a:pt x="504952" y="46101"/>
                  </a:lnTo>
                  <a:lnTo>
                    <a:pt x="505206" y="44704"/>
                  </a:lnTo>
                  <a:close/>
                </a:path>
                <a:path w="760095" h="118745">
                  <a:moveTo>
                    <a:pt x="543179" y="38354"/>
                  </a:moveTo>
                  <a:lnTo>
                    <a:pt x="542798" y="37973"/>
                  </a:lnTo>
                  <a:lnTo>
                    <a:pt x="542544" y="37592"/>
                  </a:lnTo>
                  <a:lnTo>
                    <a:pt x="542163" y="37338"/>
                  </a:lnTo>
                  <a:lnTo>
                    <a:pt x="541528" y="37084"/>
                  </a:lnTo>
                  <a:lnTo>
                    <a:pt x="540893" y="36957"/>
                  </a:lnTo>
                  <a:lnTo>
                    <a:pt x="540131" y="36703"/>
                  </a:lnTo>
                  <a:lnTo>
                    <a:pt x="537972" y="36449"/>
                  </a:lnTo>
                  <a:lnTo>
                    <a:pt x="531876" y="36449"/>
                  </a:lnTo>
                  <a:lnTo>
                    <a:pt x="529717" y="36703"/>
                  </a:lnTo>
                  <a:lnTo>
                    <a:pt x="528955" y="36957"/>
                  </a:lnTo>
                  <a:lnTo>
                    <a:pt x="528320" y="37084"/>
                  </a:lnTo>
                  <a:lnTo>
                    <a:pt x="527685" y="37338"/>
                  </a:lnTo>
                  <a:lnTo>
                    <a:pt x="527177" y="37592"/>
                  </a:lnTo>
                  <a:lnTo>
                    <a:pt x="526669" y="38354"/>
                  </a:lnTo>
                  <a:lnTo>
                    <a:pt x="526669" y="115570"/>
                  </a:lnTo>
                  <a:lnTo>
                    <a:pt x="533273" y="117348"/>
                  </a:lnTo>
                  <a:lnTo>
                    <a:pt x="536575" y="117348"/>
                  </a:lnTo>
                  <a:lnTo>
                    <a:pt x="542798" y="115874"/>
                  </a:lnTo>
                  <a:lnTo>
                    <a:pt x="543179" y="115570"/>
                  </a:lnTo>
                  <a:lnTo>
                    <a:pt x="543179" y="38354"/>
                  </a:lnTo>
                  <a:close/>
                </a:path>
                <a:path w="760095" h="118745">
                  <a:moveTo>
                    <a:pt x="545211" y="10287"/>
                  </a:moveTo>
                  <a:lnTo>
                    <a:pt x="544449" y="8128"/>
                  </a:lnTo>
                  <a:lnTo>
                    <a:pt x="543052" y="6985"/>
                  </a:lnTo>
                  <a:lnTo>
                    <a:pt x="541528" y="5842"/>
                  </a:lnTo>
                  <a:lnTo>
                    <a:pt x="538861" y="5207"/>
                  </a:lnTo>
                  <a:lnTo>
                    <a:pt x="530987" y="5207"/>
                  </a:lnTo>
                  <a:lnTo>
                    <a:pt x="524637" y="16891"/>
                  </a:lnTo>
                  <a:lnTo>
                    <a:pt x="525272" y="19050"/>
                  </a:lnTo>
                  <a:lnTo>
                    <a:pt x="526796" y="20193"/>
                  </a:lnTo>
                  <a:lnTo>
                    <a:pt x="528193" y="21336"/>
                  </a:lnTo>
                  <a:lnTo>
                    <a:pt x="530860" y="21844"/>
                  </a:lnTo>
                  <a:lnTo>
                    <a:pt x="538734" y="21844"/>
                  </a:lnTo>
                  <a:lnTo>
                    <a:pt x="541528" y="21336"/>
                  </a:lnTo>
                  <a:lnTo>
                    <a:pt x="544449" y="18923"/>
                  </a:lnTo>
                  <a:lnTo>
                    <a:pt x="545160" y="16891"/>
                  </a:lnTo>
                  <a:lnTo>
                    <a:pt x="545211" y="10287"/>
                  </a:lnTo>
                  <a:close/>
                </a:path>
                <a:path w="760095" h="118745">
                  <a:moveTo>
                    <a:pt x="658368" y="69723"/>
                  </a:moveTo>
                  <a:lnTo>
                    <a:pt x="647979" y="46863"/>
                  </a:lnTo>
                  <a:lnTo>
                    <a:pt x="643509" y="42545"/>
                  </a:lnTo>
                  <a:lnTo>
                    <a:pt x="640969" y="41071"/>
                  </a:lnTo>
                  <a:lnTo>
                    <a:pt x="640969" y="82169"/>
                  </a:lnTo>
                  <a:lnTo>
                    <a:pt x="640461" y="85344"/>
                  </a:lnTo>
                  <a:lnTo>
                    <a:pt x="617601" y="106743"/>
                  </a:lnTo>
                  <a:lnTo>
                    <a:pt x="607441" y="106743"/>
                  </a:lnTo>
                  <a:lnTo>
                    <a:pt x="584708" y="72390"/>
                  </a:lnTo>
                  <a:lnTo>
                    <a:pt x="585343" y="68326"/>
                  </a:lnTo>
                  <a:lnTo>
                    <a:pt x="586486" y="64643"/>
                  </a:lnTo>
                  <a:lnTo>
                    <a:pt x="587502" y="61087"/>
                  </a:lnTo>
                  <a:lnTo>
                    <a:pt x="608203" y="46863"/>
                  </a:lnTo>
                  <a:lnTo>
                    <a:pt x="618490" y="46863"/>
                  </a:lnTo>
                  <a:lnTo>
                    <a:pt x="639787" y="65786"/>
                  </a:lnTo>
                  <a:lnTo>
                    <a:pt x="640588" y="68961"/>
                  </a:lnTo>
                  <a:lnTo>
                    <a:pt x="640892" y="71374"/>
                  </a:lnTo>
                  <a:lnTo>
                    <a:pt x="640969" y="82169"/>
                  </a:lnTo>
                  <a:lnTo>
                    <a:pt x="640969" y="41071"/>
                  </a:lnTo>
                  <a:lnTo>
                    <a:pt x="638937" y="39878"/>
                  </a:lnTo>
                  <a:lnTo>
                    <a:pt x="633349" y="38100"/>
                  </a:lnTo>
                  <a:lnTo>
                    <a:pt x="627761" y="36195"/>
                  </a:lnTo>
                  <a:lnTo>
                    <a:pt x="621284" y="35306"/>
                  </a:lnTo>
                  <a:lnTo>
                    <a:pt x="606044" y="35306"/>
                  </a:lnTo>
                  <a:lnTo>
                    <a:pt x="572262" y="55372"/>
                  </a:lnTo>
                  <a:lnTo>
                    <a:pt x="567563" y="71374"/>
                  </a:lnTo>
                  <a:lnTo>
                    <a:pt x="567677" y="84709"/>
                  </a:lnTo>
                  <a:lnTo>
                    <a:pt x="597916" y="117513"/>
                  </a:lnTo>
                  <a:lnTo>
                    <a:pt x="604393" y="118440"/>
                  </a:lnTo>
                  <a:lnTo>
                    <a:pt x="619506" y="118440"/>
                  </a:lnTo>
                  <a:lnTo>
                    <a:pt x="626364" y="117386"/>
                  </a:lnTo>
                  <a:lnTo>
                    <a:pt x="632079" y="115277"/>
                  </a:lnTo>
                  <a:lnTo>
                    <a:pt x="637921" y="113182"/>
                  </a:lnTo>
                  <a:lnTo>
                    <a:pt x="658368" y="82169"/>
                  </a:lnTo>
                  <a:lnTo>
                    <a:pt x="658368" y="69723"/>
                  </a:lnTo>
                  <a:close/>
                </a:path>
                <a:path w="760095" h="118745">
                  <a:moveTo>
                    <a:pt x="760095" y="115570"/>
                  </a:moveTo>
                  <a:lnTo>
                    <a:pt x="760069" y="61849"/>
                  </a:lnTo>
                  <a:lnTo>
                    <a:pt x="755408" y="47244"/>
                  </a:lnTo>
                  <a:lnTo>
                    <a:pt x="753110" y="44704"/>
                  </a:lnTo>
                  <a:lnTo>
                    <a:pt x="750570" y="41783"/>
                  </a:lnTo>
                  <a:lnTo>
                    <a:pt x="747141" y="39497"/>
                  </a:lnTo>
                  <a:lnTo>
                    <a:pt x="743077" y="37846"/>
                  </a:lnTo>
                  <a:lnTo>
                    <a:pt x="738886" y="36068"/>
                  </a:lnTo>
                  <a:lnTo>
                    <a:pt x="733806" y="35306"/>
                  </a:lnTo>
                  <a:lnTo>
                    <a:pt x="722630" y="35306"/>
                  </a:lnTo>
                  <a:lnTo>
                    <a:pt x="717423" y="36322"/>
                  </a:lnTo>
                  <a:lnTo>
                    <a:pt x="712343" y="38608"/>
                  </a:lnTo>
                  <a:lnTo>
                    <a:pt x="707263" y="40767"/>
                  </a:lnTo>
                  <a:lnTo>
                    <a:pt x="702183" y="44323"/>
                  </a:lnTo>
                  <a:lnTo>
                    <a:pt x="697103" y="49022"/>
                  </a:lnTo>
                  <a:lnTo>
                    <a:pt x="696976" y="38227"/>
                  </a:lnTo>
                  <a:lnTo>
                    <a:pt x="696722" y="37973"/>
                  </a:lnTo>
                  <a:lnTo>
                    <a:pt x="696468" y="37592"/>
                  </a:lnTo>
                  <a:lnTo>
                    <a:pt x="696087" y="37338"/>
                  </a:lnTo>
                  <a:lnTo>
                    <a:pt x="695071" y="36830"/>
                  </a:lnTo>
                  <a:lnTo>
                    <a:pt x="694309" y="36703"/>
                  </a:lnTo>
                  <a:lnTo>
                    <a:pt x="692277" y="36449"/>
                  </a:lnTo>
                  <a:lnTo>
                    <a:pt x="686816" y="36449"/>
                  </a:lnTo>
                  <a:lnTo>
                    <a:pt x="682371" y="37973"/>
                  </a:lnTo>
                  <a:lnTo>
                    <a:pt x="682117" y="38227"/>
                  </a:lnTo>
                  <a:lnTo>
                    <a:pt x="682117" y="115570"/>
                  </a:lnTo>
                  <a:lnTo>
                    <a:pt x="682625" y="116179"/>
                  </a:lnTo>
                  <a:lnTo>
                    <a:pt x="688721" y="117348"/>
                  </a:lnTo>
                  <a:lnTo>
                    <a:pt x="692023" y="117348"/>
                  </a:lnTo>
                  <a:lnTo>
                    <a:pt x="698246" y="115874"/>
                  </a:lnTo>
                  <a:lnTo>
                    <a:pt x="698627" y="115570"/>
                  </a:lnTo>
                  <a:lnTo>
                    <a:pt x="698754" y="61849"/>
                  </a:lnTo>
                  <a:lnTo>
                    <a:pt x="703326" y="57023"/>
                  </a:lnTo>
                  <a:lnTo>
                    <a:pt x="707644" y="53467"/>
                  </a:lnTo>
                  <a:lnTo>
                    <a:pt x="711835" y="51054"/>
                  </a:lnTo>
                  <a:lnTo>
                    <a:pt x="715187" y="49022"/>
                  </a:lnTo>
                  <a:lnTo>
                    <a:pt x="716026" y="48514"/>
                  </a:lnTo>
                  <a:lnTo>
                    <a:pt x="720217" y="47244"/>
                  </a:lnTo>
                  <a:lnTo>
                    <a:pt x="727583" y="47244"/>
                  </a:lnTo>
                  <a:lnTo>
                    <a:pt x="743585" y="66167"/>
                  </a:lnTo>
                  <a:lnTo>
                    <a:pt x="743585" y="115189"/>
                  </a:lnTo>
                  <a:lnTo>
                    <a:pt x="743712" y="115570"/>
                  </a:lnTo>
                  <a:lnTo>
                    <a:pt x="743966" y="115874"/>
                  </a:lnTo>
                  <a:lnTo>
                    <a:pt x="744347" y="116179"/>
                  </a:lnTo>
                  <a:lnTo>
                    <a:pt x="744728" y="116446"/>
                  </a:lnTo>
                  <a:lnTo>
                    <a:pt x="745363" y="116674"/>
                  </a:lnTo>
                  <a:lnTo>
                    <a:pt x="745871" y="116890"/>
                  </a:lnTo>
                  <a:lnTo>
                    <a:pt x="746760" y="117068"/>
                  </a:lnTo>
                  <a:lnTo>
                    <a:pt x="748919" y="117284"/>
                  </a:lnTo>
                  <a:lnTo>
                    <a:pt x="750316" y="117348"/>
                  </a:lnTo>
                  <a:lnTo>
                    <a:pt x="753618" y="117348"/>
                  </a:lnTo>
                  <a:lnTo>
                    <a:pt x="759574" y="116179"/>
                  </a:lnTo>
                  <a:lnTo>
                    <a:pt x="760095" y="11557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568693" y="5056886"/>
              <a:ext cx="935608" cy="1477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560818" y="5056251"/>
              <a:ext cx="2231389" cy="1484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57373" y="5349176"/>
              <a:ext cx="1078229" cy="13125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988308" y="5338241"/>
              <a:ext cx="1162303" cy="113182"/>
            </a:xfrm>
            <a:prstGeom prst="rect">
              <a:avLst/>
            </a:prstGeom>
          </p:spPr>
        </p:pic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1" y="1"/>
            <a:ext cx="11422379" cy="6628765"/>
            <a:chOff x="7621" y="0"/>
            <a:chExt cx="11422380" cy="6628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1" y="0"/>
              <a:ext cx="11422378" cy="66287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1" y="0"/>
              <a:ext cx="11422378" cy="2142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257" y="2819780"/>
              <a:ext cx="2257425" cy="2931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13911" y="2820542"/>
              <a:ext cx="738505" cy="292735"/>
            </a:xfrm>
            <a:custGeom>
              <a:avLst/>
              <a:gdLst/>
              <a:ahLst/>
              <a:cxnLst/>
              <a:rect l="l" t="t" r="r" b="b"/>
              <a:pathLst>
                <a:path w="738504" h="292735">
                  <a:moveTo>
                    <a:pt x="177475" y="114808"/>
                  </a:moveTo>
                  <a:lnTo>
                    <a:pt x="103886" y="114808"/>
                  </a:lnTo>
                  <a:lnTo>
                    <a:pt x="112140" y="115824"/>
                  </a:lnTo>
                  <a:lnTo>
                    <a:pt x="118744" y="117602"/>
                  </a:lnTo>
                  <a:lnTo>
                    <a:pt x="144017" y="139827"/>
                  </a:lnTo>
                  <a:lnTo>
                    <a:pt x="145923" y="145287"/>
                  </a:lnTo>
                  <a:lnTo>
                    <a:pt x="146812" y="151637"/>
                  </a:lnTo>
                  <a:lnTo>
                    <a:pt x="146812" y="173355"/>
                  </a:lnTo>
                  <a:lnTo>
                    <a:pt x="115188" y="173355"/>
                  </a:lnTo>
                  <a:lnTo>
                    <a:pt x="102094" y="173595"/>
                  </a:lnTo>
                  <a:lnTo>
                    <a:pt x="56592" y="179435"/>
                  </a:lnTo>
                  <a:lnTo>
                    <a:pt x="17573" y="197421"/>
                  </a:lnTo>
                  <a:lnTo>
                    <a:pt x="107" y="233807"/>
                  </a:lnTo>
                  <a:lnTo>
                    <a:pt x="0" y="244475"/>
                  </a:lnTo>
                  <a:lnTo>
                    <a:pt x="1904" y="252476"/>
                  </a:lnTo>
                  <a:lnTo>
                    <a:pt x="33258" y="283813"/>
                  </a:lnTo>
                  <a:lnTo>
                    <a:pt x="70794" y="292115"/>
                  </a:lnTo>
                  <a:lnTo>
                    <a:pt x="79628" y="292354"/>
                  </a:lnTo>
                  <a:lnTo>
                    <a:pt x="89868" y="291901"/>
                  </a:lnTo>
                  <a:lnTo>
                    <a:pt x="127896" y="281118"/>
                  </a:lnTo>
                  <a:lnTo>
                    <a:pt x="151439" y="265557"/>
                  </a:lnTo>
                  <a:lnTo>
                    <a:pt x="86360" y="265557"/>
                  </a:lnTo>
                  <a:lnTo>
                    <a:pt x="76664" y="265029"/>
                  </a:lnTo>
                  <a:lnTo>
                    <a:pt x="43892" y="240686"/>
                  </a:lnTo>
                  <a:lnTo>
                    <a:pt x="43179" y="233807"/>
                  </a:lnTo>
                  <a:lnTo>
                    <a:pt x="43251" y="227814"/>
                  </a:lnTo>
                  <a:lnTo>
                    <a:pt x="44450" y="223139"/>
                  </a:lnTo>
                  <a:lnTo>
                    <a:pt x="47116" y="218821"/>
                  </a:lnTo>
                  <a:lnTo>
                    <a:pt x="49784" y="214376"/>
                  </a:lnTo>
                  <a:lnTo>
                    <a:pt x="87332" y="199459"/>
                  </a:lnTo>
                  <a:lnTo>
                    <a:pt x="110871" y="198120"/>
                  </a:lnTo>
                  <a:lnTo>
                    <a:pt x="188722" y="198120"/>
                  </a:lnTo>
                  <a:lnTo>
                    <a:pt x="188722" y="157353"/>
                  </a:lnTo>
                  <a:lnTo>
                    <a:pt x="181062" y="120584"/>
                  </a:lnTo>
                  <a:lnTo>
                    <a:pt x="177475" y="114808"/>
                  </a:lnTo>
                  <a:close/>
                </a:path>
                <a:path w="738504" h="292735">
                  <a:moveTo>
                    <a:pt x="188722" y="264795"/>
                  </a:moveTo>
                  <a:lnTo>
                    <a:pt x="152400" y="264795"/>
                  </a:lnTo>
                  <a:lnTo>
                    <a:pt x="152400" y="285115"/>
                  </a:lnTo>
                  <a:lnTo>
                    <a:pt x="153035" y="286385"/>
                  </a:lnTo>
                  <a:lnTo>
                    <a:pt x="154177" y="287147"/>
                  </a:lnTo>
                  <a:lnTo>
                    <a:pt x="155448" y="288036"/>
                  </a:lnTo>
                  <a:lnTo>
                    <a:pt x="157352" y="288671"/>
                  </a:lnTo>
                  <a:lnTo>
                    <a:pt x="162687" y="289433"/>
                  </a:lnTo>
                  <a:lnTo>
                    <a:pt x="166115" y="289687"/>
                  </a:lnTo>
                  <a:lnTo>
                    <a:pt x="175133" y="289687"/>
                  </a:lnTo>
                  <a:lnTo>
                    <a:pt x="178688" y="289433"/>
                  </a:lnTo>
                  <a:lnTo>
                    <a:pt x="183387" y="288671"/>
                  </a:lnTo>
                  <a:lnTo>
                    <a:pt x="185292" y="288036"/>
                  </a:lnTo>
                  <a:lnTo>
                    <a:pt x="186689" y="287147"/>
                  </a:lnTo>
                  <a:lnTo>
                    <a:pt x="188087" y="286385"/>
                  </a:lnTo>
                  <a:lnTo>
                    <a:pt x="188722" y="285115"/>
                  </a:lnTo>
                  <a:lnTo>
                    <a:pt x="188722" y="264795"/>
                  </a:lnTo>
                  <a:close/>
                </a:path>
                <a:path w="738504" h="292735">
                  <a:moveTo>
                    <a:pt x="188722" y="198120"/>
                  </a:moveTo>
                  <a:lnTo>
                    <a:pt x="146812" y="198120"/>
                  </a:lnTo>
                  <a:lnTo>
                    <a:pt x="146812" y="237744"/>
                  </a:lnTo>
                  <a:lnTo>
                    <a:pt x="139096" y="244340"/>
                  </a:lnTo>
                  <a:lnTo>
                    <a:pt x="102346" y="263842"/>
                  </a:lnTo>
                  <a:lnTo>
                    <a:pt x="86360" y="265557"/>
                  </a:lnTo>
                  <a:lnTo>
                    <a:pt x="151439" y="265557"/>
                  </a:lnTo>
                  <a:lnTo>
                    <a:pt x="152400" y="264795"/>
                  </a:lnTo>
                  <a:lnTo>
                    <a:pt x="188722" y="264795"/>
                  </a:lnTo>
                  <a:lnTo>
                    <a:pt x="188722" y="198120"/>
                  </a:lnTo>
                  <a:close/>
                </a:path>
                <a:path w="738504" h="292735">
                  <a:moveTo>
                    <a:pt x="98043" y="86995"/>
                  </a:moveTo>
                  <a:lnTo>
                    <a:pt x="55117" y="91948"/>
                  </a:lnTo>
                  <a:lnTo>
                    <a:pt x="18796" y="105156"/>
                  </a:lnTo>
                  <a:lnTo>
                    <a:pt x="12191" y="112649"/>
                  </a:lnTo>
                  <a:lnTo>
                    <a:pt x="11556" y="114681"/>
                  </a:lnTo>
                  <a:lnTo>
                    <a:pt x="11293" y="116522"/>
                  </a:lnTo>
                  <a:lnTo>
                    <a:pt x="11175" y="122936"/>
                  </a:lnTo>
                  <a:lnTo>
                    <a:pt x="11684" y="126619"/>
                  </a:lnTo>
                  <a:lnTo>
                    <a:pt x="18287" y="134112"/>
                  </a:lnTo>
                  <a:lnTo>
                    <a:pt x="21716" y="134112"/>
                  </a:lnTo>
                  <a:lnTo>
                    <a:pt x="24764" y="133096"/>
                  </a:lnTo>
                  <a:lnTo>
                    <a:pt x="28955" y="131191"/>
                  </a:lnTo>
                  <a:lnTo>
                    <a:pt x="33147" y="129159"/>
                  </a:lnTo>
                  <a:lnTo>
                    <a:pt x="38353" y="126873"/>
                  </a:lnTo>
                  <a:lnTo>
                    <a:pt x="79454" y="115570"/>
                  </a:lnTo>
                  <a:lnTo>
                    <a:pt x="94234" y="114808"/>
                  </a:lnTo>
                  <a:lnTo>
                    <a:pt x="177475" y="114808"/>
                  </a:lnTo>
                  <a:lnTo>
                    <a:pt x="173251" y="109674"/>
                  </a:lnTo>
                  <a:lnTo>
                    <a:pt x="131065" y="89566"/>
                  </a:lnTo>
                  <a:lnTo>
                    <a:pt x="109972" y="87280"/>
                  </a:lnTo>
                  <a:lnTo>
                    <a:pt x="98043" y="86995"/>
                  </a:lnTo>
                  <a:close/>
                </a:path>
                <a:path w="738504" h="292735">
                  <a:moveTo>
                    <a:pt x="288416" y="89916"/>
                  </a:moveTo>
                  <a:lnTo>
                    <a:pt x="280797" y="89916"/>
                  </a:lnTo>
                  <a:lnTo>
                    <a:pt x="277622" y="90043"/>
                  </a:lnTo>
                  <a:lnTo>
                    <a:pt x="275209" y="90297"/>
                  </a:lnTo>
                  <a:lnTo>
                    <a:pt x="272796" y="90424"/>
                  </a:lnTo>
                  <a:lnTo>
                    <a:pt x="265556" y="95250"/>
                  </a:lnTo>
                  <a:lnTo>
                    <a:pt x="265556" y="284353"/>
                  </a:lnTo>
                  <a:lnTo>
                    <a:pt x="265811" y="285242"/>
                  </a:lnTo>
                  <a:lnTo>
                    <a:pt x="266446" y="286004"/>
                  </a:lnTo>
                  <a:lnTo>
                    <a:pt x="266953" y="286766"/>
                  </a:lnTo>
                  <a:lnTo>
                    <a:pt x="282321" y="289687"/>
                  </a:lnTo>
                  <a:lnTo>
                    <a:pt x="290702" y="289687"/>
                  </a:lnTo>
                  <a:lnTo>
                    <a:pt x="306577" y="286004"/>
                  </a:lnTo>
                  <a:lnTo>
                    <a:pt x="307339" y="285242"/>
                  </a:lnTo>
                  <a:lnTo>
                    <a:pt x="307593" y="284353"/>
                  </a:lnTo>
                  <a:lnTo>
                    <a:pt x="307593" y="152654"/>
                  </a:lnTo>
                  <a:lnTo>
                    <a:pt x="316239" y="144341"/>
                  </a:lnTo>
                  <a:lnTo>
                    <a:pt x="348773" y="121856"/>
                  </a:lnTo>
                  <a:lnTo>
                    <a:pt x="351057" y="121031"/>
                  </a:lnTo>
                  <a:lnTo>
                    <a:pt x="303529" y="121031"/>
                  </a:lnTo>
                  <a:lnTo>
                    <a:pt x="303529" y="95250"/>
                  </a:lnTo>
                  <a:lnTo>
                    <a:pt x="303275" y="94361"/>
                  </a:lnTo>
                  <a:lnTo>
                    <a:pt x="302640" y="93599"/>
                  </a:lnTo>
                  <a:lnTo>
                    <a:pt x="302133" y="92837"/>
                  </a:lnTo>
                  <a:lnTo>
                    <a:pt x="294004" y="90297"/>
                  </a:lnTo>
                  <a:lnTo>
                    <a:pt x="291464" y="90043"/>
                  </a:lnTo>
                  <a:lnTo>
                    <a:pt x="288416" y="89916"/>
                  </a:lnTo>
                  <a:close/>
                </a:path>
                <a:path w="738504" h="292735">
                  <a:moveTo>
                    <a:pt x="450378" y="116712"/>
                  </a:moveTo>
                  <a:lnTo>
                    <a:pt x="380746" y="116712"/>
                  </a:lnTo>
                  <a:lnTo>
                    <a:pt x="387858" y="117983"/>
                  </a:lnTo>
                  <a:lnTo>
                    <a:pt x="394080" y="120396"/>
                  </a:lnTo>
                  <a:lnTo>
                    <a:pt x="419544" y="153342"/>
                  </a:lnTo>
                  <a:lnTo>
                    <a:pt x="421259" y="284353"/>
                  </a:lnTo>
                  <a:lnTo>
                    <a:pt x="421639" y="285242"/>
                  </a:lnTo>
                  <a:lnTo>
                    <a:pt x="438276" y="289687"/>
                  </a:lnTo>
                  <a:lnTo>
                    <a:pt x="446531" y="289687"/>
                  </a:lnTo>
                  <a:lnTo>
                    <a:pt x="463423" y="284353"/>
                  </a:lnTo>
                  <a:lnTo>
                    <a:pt x="463340" y="166244"/>
                  </a:lnTo>
                  <a:lnTo>
                    <a:pt x="456781" y="128220"/>
                  </a:lnTo>
                  <a:lnTo>
                    <a:pt x="453628" y="121777"/>
                  </a:lnTo>
                  <a:lnTo>
                    <a:pt x="450378" y="116712"/>
                  </a:lnTo>
                  <a:close/>
                </a:path>
                <a:path w="738504" h="292735">
                  <a:moveTo>
                    <a:pt x="381253" y="86995"/>
                  </a:moveTo>
                  <a:lnTo>
                    <a:pt x="342264" y="95250"/>
                  </a:lnTo>
                  <a:lnTo>
                    <a:pt x="303529" y="121031"/>
                  </a:lnTo>
                  <a:lnTo>
                    <a:pt x="351057" y="121031"/>
                  </a:lnTo>
                  <a:lnTo>
                    <a:pt x="356679" y="118999"/>
                  </a:lnTo>
                  <a:lnTo>
                    <a:pt x="364585" y="117284"/>
                  </a:lnTo>
                  <a:lnTo>
                    <a:pt x="372490" y="116712"/>
                  </a:lnTo>
                  <a:lnTo>
                    <a:pt x="450378" y="116712"/>
                  </a:lnTo>
                  <a:lnTo>
                    <a:pt x="449784" y="115786"/>
                  </a:lnTo>
                  <a:lnTo>
                    <a:pt x="411579" y="90584"/>
                  </a:lnTo>
                  <a:lnTo>
                    <a:pt x="392251" y="87397"/>
                  </a:lnTo>
                  <a:lnTo>
                    <a:pt x="381253" y="86995"/>
                  </a:lnTo>
                  <a:close/>
                </a:path>
                <a:path w="738504" h="292735">
                  <a:moveTo>
                    <a:pt x="625855" y="86995"/>
                  </a:moveTo>
                  <a:lnTo>
                    <a:pt x="583056" y="94361"/>
                  </a:lnTo>
                  <a:lnTo>
                    <a:pt x="546168" y="122682"/>
                  </a:lnTo>
                  <a:lnTo>
                    <a:pt x="530385" y="158591"/>
                  </a:lnTo>
                  <a:lnTo>
                    <a:pt x="526899" y="195361"/>
                  </a:lnTo>
                  <a:lnTo>
                    <a:pt x="527107" y="202094"/>
                  </a:lnTo>
                  <a:lnTo>
                    <a:pt x="534826" y="239688"/>
                  </a:lnTo>
                  <a:lnTo>
                    <a:pt x="560895" y="274939"/>
                  </a:lnTo>
                  <a:lnTo>
                    <a:pt x="596820" y="290353"/>
                  </a:lnTo>
                  <a:lnTo>
                    <a:pt x="620267" y="292354"/>
                  </a:lnTo>
                  <a:lnTo>
                    <a:pt x="631652" y="291804"/>
                  </a:lnTo>
                  <a:lnTo>
                    <a:pt x="672709" y="278556"/>
                  </a:lnTo>
                  <a:lnTo>
                    <a:pt x="695123" y="263144"/>
                  </a:lnTo>
                  <a:lnTo>
                    <a:pt x="627634" y="263144"/>
                  </a:lnTo>
                  <a:lnTo>
                    <a:pt x="619702" y="262741"/>
                  </a:lnTo>
                  <a:lnTo>
                    <a:pt x="582422" y="239903"/>
                  </a:lnTo>
                  <a:lnTo>
                    <a:pt x="571135" y="202094"/>
                  </a:lnTo>
                  <a:lnTo>
                    <a:pt x="570484" y="188341"/>
                  </a:lnTo>
                  <a:lnTo>
                    <a:pt x="570676" y="181717"/>
                  </a:lnTo>
                  <a:lnTo>
                    <a:pt x="583818" y="139192"/>
                  </a:lnTo>
                  <a:lnTo>
                    <a:pt x="621698" y="116859"/>
                  </a:lnTo>
                  <a:lnTo>
                    <a:pt x="629412" y="116459"/>
                  </a:lnTo>
                  <a:lnTo>
                    <a:pt x="738251" y="116459"/>
                  </a:lnTo>
                  <a:lnTo>
                    <a:pt x="738251" y="115316"/>
                  </a:lnTo>
                  <a:lnTo>
                    <a:pt x="695833" y="115316"/>
                  </a:lnTo>
                  <a:lnTo>
                    <a:pt x="687637" y="108771"/>
                  </a:lnTo>
                  <a:lnTo>
                    <a:pt x="679418" y="103060"/>
                  </a:lnTo>
                  <a:lnTo>
                    <a:pt x="635738" y="87447"/>
                  </a:lnTo>
                  <a:lnTo>
                    <a:pt x="625855" y="86995"/>
                  </a:lnTo>
                  <a:close/>
                </a:path>
                <a:path w="738504" h="292735">
                  <a:moveTo>
                    <a:pt x="738251" y="258572"/>
                  </a:moveTo>
                  <a:lnTo>
                    <a:pt x="700659" y="258572"/>
                  </a:lnTo>
                  <a:lnTo>
                    <a:pt x="700659" y="284353"/>
                  </a:lnTo>
                  <a:lnTo>
                    <a:pt x="716279" y="289687"/>
                  </a:lnTo>
                  <a:lnTo>
                    <a:pt x="723264" y="289687"/>
                  </a:lnTo>
                  <a:lnTo>
                    <a:pt x="738251" y="284353"/>
                  </a:lnTo>
                  <a:lnTo>
                    <a:pt x="738251" y="258572"/>
                  </a:lnTo>
                  <a:close/>
                </a:path>
                <a:path w="738504" h="292735">
                  <a:moveTo>
                    <a:pt x="738251" y="116459"/>
                  </a:moveTo>
                  <a:lnTo>
                    <a:pt x="629412" y="116459"/>
                  </a:lnTo>
                  <a:lnTo>
                    <a:pt x="638059" y="117030"/>
                  </a:lnTo>
                  <a:lnTo>
                    <a:pt x="646493" y="118745"/>
                  </a:lnTo>
                  <a:lnTo>
                    <a:pt x="687351" y="143694"/>
                  </a:lnTo>
                  <a:lnTo>
                    <a:pt x="695833" y="151765"/>
                  </a:lnTo>
                  <a:lnTo>
                    <a:pt x="695833" y="226568"/>
                  </a:lnTo>
                  <a:lnTo>
                    <a:pt x="665352" y="252095"/>
                  </a:lnTo>
                  <a:lnTo>
                    <a:pt x="633349" y="263144"/>
                  </a:lnTo>
                  <a:lnTo>
                    <a:pt x="695123" y="263144"/>
                  </a:lnTo>
                  <a:lnTo>
                    <a:pt x="700659" y="258572"/>
                  </a:lnTo>
                  <a:lnTo>
                    <a:pt x="738251" y="258572"/>
                  </a:lnTo>
                  <a:lnTo>
                    <a:pt x="738251" y="116459"/>
                  </a:lnTo>
                  <a:close/>
                </a:path>
                <a:path w="738504" h="292735">
                  <a:moveTo>
                    <a:pt x="721105" y="0"/>
                  </a:moveTo>
                  <a:lnTo>
                    <a:pt x="712724" y="0"/>
                  </a:lnTo>
                  <a:lnTo>
                    <a:pt x="709294" y="254"/>
                  </a:lnTo>
                  <a:lnTo>
                    <a:pt x="695833" y="5715"/>
                  </a:lnTo>
                  <a:lnTo>
                    <a:pt x="695833" y="115316"/>
                  </a:lnTo>
                  <a:lnTo>
                    <a:pt x="738251" y="115316"/>
                  </a:lnTo>
                  <a:lnTo>
                    <a:pt x="738251" y="5715"/>
                  </a:lnTo>
                  <a:lnTo>
                    <a:pt x="737869" y="4826"/>
                  </a:lnTo>
                  <a:lnTo>
                    <a:pt x="737108" y="3937"/>
                  </a:lnTo>
                  <a:lnTo>
                    <a:pt x="736346" y="2921"/>
                  </a:lnTo>
                  <a:lnTo>
                    <a:pt x="724535" y="254"/>
                  </a:lnTo>
                  <a:lnTo>
                    <a:pt x="721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4854" y="2840354"/>
              <a:ext cx="1340358" cy="2725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5806" y="2840354"/>
              <a:ext cx="2004822" cy="3441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60652" y="3548379"/>
              <a:ext cx="370840" cy="370205"/>
            </a:xfrm>
            <a:custGeom>
              <a:avLst/>
              <a:gdLst/>
              <a:ahLst/>
              <a:cxnLst/>
              <a:rect l="l" t="t" r="r" b="b"/>
              <a:pathLst>
                <a:path w="370839" h="370204">
                  <a:moveTo>
                    <a:pt x="315214" y="0"/>
                  </a:moveTo>
                  <a:lnTo>
                    <a:pt x="59055" y="0"/>
                  </a:lnTo>
                  <a:lnTo>
                    <a:pt x="55118" y="0"/>
                  </a:lnTo>
                  <a:lnTo>
                    <a:pt x="51308" y="254"/>
                  </a:lnTo>
                  <a:lnTo>
                    <a:pt x="14605" y="19939"/>
                  </a:lnTo>
                  <a:lnTo>
                    <a:pt x="0" y="54991"/>
                  </a:lnTo>
                  <a:lnTo>
                    <a:pt x="0" y="315087"/>
                  </a:lnTo>
                  <a:lnTo>
                    <a:pt x="17272" y="352933"/>
                  </a:lnTo>
                  <a:lnTo>
                    <a:pt x="55118" y="370205"/>
                  </a:lnTo>
                  <a:lnTo>
                    <a:pt x="315214" y="370205"/>
                  </a:lnTo>
                  <a:lnTo>
                    <a:pt x="355854" y="350139"/>
                  </a:lnTo>
                  <a:lnTo>
                    <a:pt x="370331" y="315087"/>
                  </a:lnTo>
                  <a:lnTo>
                    <a:pt x="370331" y="54991"/>
                  </a:lnTo>
                  <a:lnTo>
                    <a:pt x="350266" y="14478"/>
                  </a:lnTo>
                  <a:lnTo>
                    <a:pt x="319150" y="254"/>
                  </a:lnTo>
                  <a:lnTo>
                    <a:pt x="315214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0143" y="354774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11"/>
                  </a:moveTo>
                  <a:lnTo>
                    <a:pt x="0" y="59562"/>
                  </a:lnTo>
                  <a:lnTo>
                    <a:pt x="0" y="55625"/>
                  </a:lnTo>
                  <a:lnTo>
                    <a:pt x="381" y="51688"/>
                  </a:lnTo>
                  <a:lnTo>
                    <a:pt x="1143" y="47878"/>
                  </a:lnTo>
                  <a:lnTo>
                    <a:pt x="1905" y="44068"/>
                  </a:lnTo>
                  <a:lnTo>
                    <a:pt x="3048" y="40385"/>
                  </a:lnTo>
                  <a:lnTo>
                    <a:pt x="17399" y="17398"/>
                  </a:lnTo>
                  <a:lnTo>
                    <a:pt x="20193" y="14604"/>
                  </a:lnTo>
                  <a:lnTo>
                    <a:pt x="36703" y="4571"/>
                  </a:lnTo>
                  <a:lnTo>
                    <a:pt x="40386" y="3047"/>
                  </a:lnTo>
                  <a:lnTo>
                    <a:pt x="44068" y="1904"/>
                  </a:lnTo>
                  <a:lnTo>
                    <a:pt x="47879" y="1142"/>
                  </a:lnTo>
                  <a:lnTo>
                    <a:pt x="51688" y="380"/>
                  </a:lnTo>
                  <a:lnTo>
                    <a:pt x="55625" y="0"/>
                  </a:lnTo>
                  <a:lnTo>
                    <a:pt x="59562" y="0"/>
                  </a:lnTo>
                  <a:lnTo>
                    <a:pt x="311912" y="0"/>
                  </a:lnTo>
                  <a:lnTo>
                    <a:pt x="315849" y="0"/>
                  </a:lnTo>
                  <a:lnTo>
                    <a:pt x="319658" y="380"/>
                  </a:lnTo>
                  <a:lnTo>
                    <a:pt x="323469" y="1142"/>
                  </a:lnTo>
                  <a:lnTo>
                    <a:pt x="327406" y="1904"/>
                  </a:lnTo>
                  <a:lnTo>
                    <a:pt x="331088" y="3047"/>
                  </a:lnTo>
                  <a:lnTo>
                    <a:pt x="334644" y="4571"/>
                  </a:lnTo>
                  <a:lnTo>
                    <a:pt x="338328" y="5968"/>
                  </a:lnTo>
                  <a:lnTo>
                    <a:pt x="341756" y="7873"/>
                  </a:lnTo>
                  <a:lnTo>
                    <a:pt x="344931" y="10032"/>
                  </a:lnTo>
                  <a:lnTo>
                    <a:pt x="348233" y="12191"/>
                  </a:lnTo>
                  <a:lnTo>
                    <a:pt x="351281" y="14604"/>
                  </a:lnTo>
                  <a:lnTo>
                    <a:pt x="353949" y="17398"/>
                  </a:lnTo>
                  <a:lnTo>
                    <a:pt x="356743" y="20192"/>
                  </a:lnTo>
                  <a:lnTo>
                    <a:pt x="370331" y="47878"/>
                  </a:lnTo>
                  <a:lnTo>
                    <a:pt x="371094" y="51688"/>
                  </a:lnTo>
                  <a:lnTo>
                    <a:pt x="371475" y="55625"/>
                  </a:lnTo>
                  <a:lnTo>
                    <a:pt x="371475" y="59562"/>
                  </a:lnTo>
                  <a:lnTo>
                    <a:pt x="371475" y="311911"/>
                  </a:lnTo>
                  <a:lnTo>
                    <a:pt x="371475" y="315848"/>
                  </a:lnTo>
                  <a:lnTo>
                    <a:pt x="371094" y="319658"/>
                  </a:lnTo>
                  <a:lnTo>
                    <a:pt x="370331" y="323468"/>
                  </a:lnTo>
                  <a:lnTo>
                    <a:pt x="369569" y="327278"/>
                  </a:lnTo>
                  <a:lnTo>
                    <a:pt x="368426" y="331088"/>
                  </a:lnTo>
                  <a:lnTo>
                    <a:pt x="366903" y="334644"/>
                  </a:lnTo>
                  <a:lnTo>
                    <a:pt x="365379" y="338327"/>
                  </a:lnTo>
                  <a:lnTo>
                    <a:pt x="363600" y="341756"/>
                  </a:lnTo>
                  <a:lnTo>
                    <a:pt x="361442" y="344931"/>
                  </a:lnTo>
                  <a:lnTo>
                    <a:pt x="359282" y="348233"/>
                  </a:lnTo>
                  <a:lnTo>
                    <a:pt x="356743" y="351154"/>
                  </a:lnTo>
                  <a:lnTo>
                    <a:pt x="353949" y="353948"/>
                  </a:lnTo>
                  <a:lnTo>
                    <a:pt x="351281" y="356742"/>
                  </a:lnTo>
                  <a:lnTo>
                    <a:pt x="334644" y="366902"/>
                  </a:lnTo>
                  <a:lnTo>
                    <a:pt x="331088" y="368426"/>
                  </a:lnTo>
                  <a:lnTo>
                    <a:pt x="327406" y="369569"/>
                  </a:lnTo>
                  <a:lnTo>
                    <a:pt x="323469" y="370331"/>
                  </a:lnTo>
                  <a:lnTo>
                    <a:pt x="319658" y="371093"/>
                  </a:lnTo>
                  <a:lnTo>
                    <a:pt x="315849" y="371474"/>
                  </a:lnTo>
                  <a:lnTo>
                    <a:pt x="311912" y="371474"/>
                  </a:lnTo>
                  <a:lnTo>
                    <a:pt x="59562" y="371474"/>
                  </a:lnTo>
                  <a:lnTo>
                    <a:pt x="55625" y="371474"/>
                  </a:lnTo>
                  <a:lnTo>
                    <a:pt x="51688" y="371093"/>
                  </a:lnTo>
                  <a:lnTo>
                    <a:pt x="47879" y="370331"/>
                  </a:lnTo>
                  <a:lnTo>
                    <a:pt x="44068" y="369569"/>
                  </a:lnTo>
                  <a:lnTo>
                    <a:pt x="17399" y="353948"/>
                  </a:lnTo>
                  <a:lnTo>
                    <a:pt x="14605" y="351154"/>
                  </a:lnTo>
                  <a:lnTo>
                    <a:pt x="12192" y="348233"/>
                  </a:lnTo>
                  <a:lnTo>
                    <a:pt x="10032" y="344931"/>
                  </a:lnTo>
                  <a:lnTo>
                    <a:pt x="7874" y="341756"/>
                  </a:lnTo>
                  <a:lnTo>
                    <a:pt x="1143" y="323468"/>
                  </a:lnTo>
                  <a:lnTo>
                    <a:pt x="381" y="319658"/>
                  </a:lnTo>
                  <a:lnTo>
                    <a:pt x="0" y="315848"/>
                  </a:lnTo>
                  <a:lnTo>
                    <a:pt x="0" y="311911"/>
                  </a:lnTo>
                  <a:close/>
                </a:path>
              </a:pathLst>
            </a:custGeom>
            <a:ln w="9525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7971" y="3693795"/>
              <a:ext cx="74929" cy="161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0848" y="3705859"/>
              <a:ext cx="1090549" cy="1488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8308" y="4309490"/>
              <a:ext cx="684737" cy="1423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0755" y="3979164"/>
              <a:ext cx="1129157" cy="1422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386" y="4304029"/>
              <a:ext cx="1039367" cy="118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17801" y="4581397"/>
              <a:ext cx="1378839" cy="147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7801" y="4857241"/>
              <a:ext cx="1734693" cy="1477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3642" y="5123307"/>
              <a:ext cx="1378458" cy="1193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23261" y="5405297"/>
              <a:ext cx="655193" cy="14227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43674" y="5399747"/>
              <a:ext cx="1138104" cy="1478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17420" y="5675591"/>
              <a:ext cx="1322324" cy="1477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23008" y="5952959"/>
              <a:ext cx="762508" cy="1187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32300" y="3548379"/>
              <a:ext cx="370840" cy="370205"/>
            </a:xfrm>
            <a:custGeom>
              <a:avLst/>
              <a:gdLst/>
              <a:ahLst/>
              <a:cxnLst/>
              <a:rect l="l" t="t" r="r" b="b"/>
              <a:pathLst>
                <a:path w="370839" h="370204">
                  <a:moveTo>
                    <a:pt x="315213" y="0"/>
                  </a:moveTo>
                  <a:lnTo>
                    <a:pt x="58927" y="0"/>
                  </a:lnTo>
                  <a:lnTo>
                    <a:pt x="51308" y="254"/>
                  </a:lnTo>
                  <a:lnTo>
                    <a:pt x="12064" y="22860"/>
                  </a:lnTo>
                  <a:lnTo>
                    <a:pt x="0" y="54991"/>
                  </a:lnTo>
                  <a:lnTo>
                    <a:pt x="0" y="315087"/>
                  </a:lnTo>
                  <a:lnTo>
                    <a:pt x="17272" y="352933"/>
                  </a:lnTo>
                  <a:lnTo>
                    <a:pt x="55117" y="370205"/>
                  </a:lnTo>
                  <a:lnTo>
                    <a:pt x="315213" y="370205"/>
                  </a:lnTo>
                  <a:lnTo>
                    <a:pt x="353060" y="352933"/>
                  </a:lnTo>
                  <a:lnTo>
                    <a:pt x="370332" y="315087"/>
                  </a:lnTo>
                  <a:lnTo>
                    <a:pt x="370332" y="54991"/>
                  </a:lnTo>
                  <a:lnTo>
                    <a:pt x="350265" y="14478"/>
                  </a:lnTo>
                  <a:lnTo>
                    <a:pt x="315213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1792" y="354774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11"/>
                  </a:moveTo>
                  <a:lnTo>
                    <a:pt x="0" y="59562"/>
                  </a:lnTo>
                  <a:lnTo>
                    <a:pt x="0" y="55625"/>
                  </a:lnTo>
                  <a:lnTo>
                    <a:pt x="381" y="51688"/>
                  </a:lnTo>
                  <a:lnTo>
                    <a:pt x="1143" y="47878"/>
                  </a:lnTo>
                  <a:lnTo>
                    <a:pt x="1905" y="44068"/>
                  </a:lnTo>
                  <a:lnTo>
                    <a:pt x="2921" y="40385"/>
                  </a:lnTo>
                  <a:lnTo>
                    <a:pt x="4445" y="36702"/>
                  </a:lnTo>
                  <a:lnTo>
                    <a:pt x="5969" y="33146"/>
                  </a:lnTo>
                  <a:lnTo>
                    <a:pt x="7747" y="29717"/>
                  </a:lnTo>
                  <a:lnTo>
                    <a:pt x="10033" y="26415"/>
                  </a:lnTo>
                  <a:lnTo>
                    <a:pt x="12192" y="23240"/>
                  </a:lnTo>
                  <a:lnTo>
                    <a:pt x="26416" y="10032"/>
                  </a:lnTo>
                  <a:lnTo>
                    <a:pt x="29591" y="7873"/>
                  </a:lnTo>
                  <a:lnTo>
                    <a:pt x="33020" y="5968"/>
                  </a:lnTo>
                  <a:lnTo>
                    <a:pt x="36703" y="4571"/>
                  </a:lnTo>
                  <a:lnTo>
                    <a:pt x="40259" y="3047"/>
                  </a:lnTo>
                  <a:lnTo>
                    <a:pt x="44069" y="1904"/>
                  </a:lnTo>
                  <a:lnTo>
                    <a:pt x="47879" y="1142"/>
                  </a:lnTo>
                  <a:lnTo>
                    <a:pt x="51688" y="380"/>
                  </a:lnTo>
                  <a:lnTo>
                    <a:pt x="55625" y="0"/>
                  </a:lnTo>
                  <a:lnTo>
                    <a:pt x="59436" y="0"/>
                  </a:lnTo>
                  <a:lnTo>
                    <a:pt x="311912" y="0"/>
                  </a:lnTo>
                  <a:lnTo>
                    <a:pt x="315722" y="0"/>
                  </a:lnTo>
                  <a:lnTo>
                    <a:pt x="319659" y="380"/>
                  </a:lnTo>
                  <a:lnTo>
                    <a:pt x="323469" y="1142"/>
                  </a:lnTo>
                  <a:lnTo>
                    <a:pt x="327279" y="1904"/>
                  </a:lnTo>
                  <a:lnTo>
                    <a:pt x="331088" y="3047"/>
                  </a:lnTo>
                  <a:lnTo>
                    <a:pt x="334645" y="4571"/>
                  </a:lnTo>
                  <a:lnTo>
                    <a:pt x="338200" y="5968"/>
                  </a:lnTo>
                  <a:lnTo>
                    <a:pt x="353949" y="17398"/>
                  </a:lnTo>
                  <a:lnTo>
                    <a:pt x="356743" y="20192"/>
                  </a:lnTo>
                  <a:lnTo>
                    <a:pt x="359156" y="23240"/>
                  </a:lnTo>
                  <a:lnTo>
                    <a:pt x="361315" y="26415"/>
                  </a:lnTo>
                  <a:lnTo>
                    <a:pt x="363600" y="29717"/>
                  </a:lnTo>
                  <a:lnTo>
                    <a:pt x="370205" y="47878"/>
                  </a:lnTo>
                  <a:lnTo>
                    <a:pt x="370967" y="51688"/>
                  </a:lnTo>
                  <a:lnTo>
                    <a:pt x="371348" y="55625"/>
                  </a:lnTo>
                  <a:lnTo>
                    <a:pt x="371348" y="59562"/>
                  </a:lnTo>
                  <a:lnTo>
                    <a:pt x="371348" y="311911"/>
                  </a:lnTo>
                  <a:lnTo>
                    <a:pt x="371348" y="315848"/>
                  </a:lnTo>
                  <a:lnTo>
                    <a:pt x="370967" y="319658"/>
                  </a:lnTo>
                  <a:lnTo>
                    <a:pt x="370205" y="323468"/>
                  </a:lnTo>
                  <a:lnTo>
                    <a:pt x="369443" y="327278"/>
                  </a:lnTo>
                  <a:lnTo>
                    <a:pt x="368427" y="331088"/>
                  </a:lnTo>
                  <a:lnTo>
                    <a:pt x="366903" y="334644"/>
                  </a:lnTo>
                  <a:lnTo>
                    <a:pt x="365379" y="338327"/>
                  </a:lnTo>
                  <a:lnTo>
                    <a:pt x="363600" y="341756"/>
                  </a:lnTo>
                  <a:lnTo>
                    <a:pt x="361315" y="344931"/>
                  </a:lnTo>
                  <a:lnTo>
                    <a:pt x="359156" y="348233"/>
                  </a:lnTo>
                  <a:lnTo>
                    <a:pt x="356743" y="351154"/>
                  </a:lnTo>
                  <a:lnTo>
                    <a:pt x="353949" y="353948"/>
                  </a:lnTo>
                  <a:lnTo>
                    <a:pt x="351155" y="356742"/>
                  </a:lnTo>
                  <a:lnTo>
                    <a:pt x="323469" y="370331"/>
                  </a:lnTo>
                  <a:lnTo>
                    <a:pt x="319659" y="371093"/>
                  </a:lnTo>
                  <a:lnTo>
                    <a:pt x="315722" y="371474"/>
                  </a:lnTo>
                  <a:lnTo>
                    <a:pt x="311912" y="371474"/>
                  </a:lnTo>
                  <a:lnTo>
                    <a:pt x="59436" y="371474"/>
                  </a:lnTo>
                  <a:lnTo>
                    <a:pt x="55625" y="371474"/>
                  </a:lnTo>
                  <a:lnTo>
                    <a:pt x="51688" y="371093"/>
                  </a:lnTo>
                  <a:lnTo>
                    <a:pt x="47879" y="370331"/>
                  </a:lnTo>
                  <a:lnTo>
                    <a:pt x="44069" y="369569"/>
                  </a:lnTo>
                  <a:lnTo>
                    <a:pt x="40259" y="368426"/>
                  </a:lnTo>
                  <a:lnTo>
                    <a:pt x="36703" y="366902"/>
                  </a:lnTo>
                  <a:lnTo>
                    <a:pt x="33020" y="365378"/>
                  </a:lnTo>
                  <a:lnTo>
                    <a:pt x="10033" y="344931"/>
                  </a:lnTo>
                  <a:lnTo>
                    <a:pt x="7747" y="341756"/>
                  </a:lnTo>
                  <a:lnTo>
                    <a:pt x="5969" y="338327"/>
                  </a:lnTo>
                  <a:lnTo>
                    <a:pt x="4445" y="334644"/>
                  </a:lnTo>
                  <a:lnTo>
                    <a:pt x="2921" y="331088"/>
                  </a:lnTo>
                  <a:lnTo>
                    <a:pt x="1905" y="327278"/>
                  </a:lnTo>
                  <a:lnTo>
                    <a:pt x="1143" y="323468"/>
                  </a:lnTo>
                  <a:lnTo>
                    <a:pt x="381" y="319658"/>
                  </a:lnTo>
                  <a:lnTo>
                    <a:pt x="0" y="315848"/>
                  </a:lnTo>
                  <a:lnTo>
                    <a:pt x="0" y="311911"/>
                  </a:lnTo>
                  <a:close/>
                </a:path>
              </a:pathLst>
            </a:custGeom>
            <a:ln w="9525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54727" y="3692525"/>
              <a:ext cx="114681" cy="1630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89811" y="3705478"/>
              <a:ext cx="597553" cy="1492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87187" y="3715258"/>
              <a:ext cx="721867" cy="17589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97450" y="4037329"/>
              <a:ext cx="713613" cy="1187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9737" y="4037329"/>
              <a:ext cx="922019" cy="1477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90083" y="4314952"/>
              <a:ext cx="1013713" cy="1184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95290" y="4589907"/>
              <a:ext cx="1197483" cy="14846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53606" y="4596003"/>
              <a:ext cx="644651" cy="1422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95799" y="4857241"/>
              <a:ext cx="861695" cy="1187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11595" y="4857241"/>
              <a:ext cx="1012444" cy="1477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89449" y="5132451"/>
              <a:ext cx="813580" cy="1193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48095" y="5133085"/>
              <a:ext cx="1062608" cy="1477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77077" y="5408891"/>
              <a:ext cx="677799" cy="1478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989830" y="5408295"/>
              <a:ext cx="538480" cy="1193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03947" y="3548379"/>
              <a:ext cx="370205" cy="370205"/>
            </a:xfrm>
            <a:custGeom>
              <a:avLst/>
              <a:gdLst/>
              <a:ahLst/>
              <a:cxnLst/>
              <a:rect l="l" t="t" r="r" b="b"/>
              <a:pathLst>
                <a:path w="370204" h="370204">
                  <a:moveTo>
                    <a:pt x="315213" y="0"/>
                  </a:moveTo>
                  <a:lnTo>
                    <a:pt x="58927" y="0"/>
                  </a:lnTo>
                  <a:lnTo>
                    <a:pt x="51180" y="254"/>
                  </a:lnTo>
                  <a:lnTo>
                    <a:pt x="14477" y="19939"/>
                  </a:lnTo>
                  <a:lnTo>
                    <a:pt x="0" y="54991"/>
                  </a:lnTo>
                  <a:lnTo>
                    <a:pt x="0" y="315087"/>
                  </a:lnTo>
                  <a:lnTo>
                    <a:pt x="22986" y="358140"/>
                  </a:lnTo>
                  <a:lnTo>
                    <a:pt x="55118" y="370205"/>
                  </a:lnTo>
                  <a:lnTo>
                    <a:pt x="315213" y="370205"/>
                  </a:lnTo>
                  <a:lnTo>
                    <a:pt x="355726" y="350139"/>
                  </a:lnTo>
                  <a:lnTo>
                    <a:pt x="370204" y="315087"/>
                  </a:lnTo>
                  <a:lnTo>
                    <a:pt x="370204" y="54991"/>
                  </a:lnTo>
                  <a:lnTo>
                    <a:pt x="350266" y="14478"/>
                  </a:lnTo>
                  <a:lnTo>
                    <a:pt x="315213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03312" y="3547745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11"/>
                  </a:moveTo>
                  <a:lnTo>
                    <a:pt x="0" y="59562"/>
                  </a:lnTo>
                  <a:lnTo>
                    <a:pt x="0" y="55625"/>
                  </a:lnTo>
                  <a:lnTo>
                    <a:pt x="380" y="51688"/>
                  </a:lnTo>
                  <a:lnTo>
                    <a:pt x="17525" y="17398"/>
                  </a:lnTo>
                  <a:lnTo>
                    <a:pt x="20192" y="14604"/>
                  </a:lnTo>
                  <a:lnTo>
                    <a:pt x="23240" y="12191"/>
                  </a:lnTo>
                  <a:lnTo>
                    <a:pt x="26542" y="10032"/>
                  </a:lnTo>
                  <a:lnTo>
                    <a:pt x="29717" y="7873"/>
                  </a:lnTo>
                  <a:lnTo>
                    <a:pt x="33146" y="5968"/>
                  </a:lnTo>
                  <a:lnTo>
                    <a:pt x="36829" y="4571"/>
                  </a:lnTo>
                  <a:lnTo>
                    <a:pt x="40385" y="3047"/>
                  </a:lnTo>
                  <a:lnTo>
                    <a:pt x="44068" y="1904"/>
                  </a:lnTo>
                  <a:lnTo>
                    <a:pt x="48005" y="1142"/>
                  </a:lnTo>
                  <a:lnTo>
                    <a:pt x="51815" y="380"/>
                  </a:lnTo>
                  <a:lnTo>
                    <a:pt x="55625" y="0"/>
                  </a:lnTo>
                  <a:lnTo>
                    <a:pt x="59562" y="0"/>
                  </a:lnTo>
                  <a:lnTo>
                    <a:pt x="311911" y="0"/>
                  </a:lnTo>
                  <a:lnTo>
                    <a:pt x="315848" y="0"/>
                  </a:lnTo>
                  <a:lnTo>
                    <a:pt x="319785" y="380"/>
                  </a:lnTo>
                  <a:lnTo>
                    <a:pt x="323595" y="1142"/>
                  </a:lnTo>
                  <a:lnTo>
                    <a:pt x="327405" y="1904"/>
                  </a:lnTo>
                  <a:lnTo>
                    <a:pt x="331088" y="3047"/>
                  </a:lnTo>
                  <a:lnTo>
                    <a:pt x="334771" y="4571"/>
                  </a:lnTo>
                  <a:lnTo>
                    <a:pt x="338327" y="5968"/>
                  </a:lnTo>
                  <a:lnTo>
                    <a:pt x="365505" y="33146"/>
                  </a:lnTo>
                  <a:lnTo>
                    <a:pt x="371475" y="55625"/>
                  </a:lnTo>
                  <a:lnTo>
                    <a:pt x="371475" y="59562"/>
                  </a:lnTo>
                  <a:lnTo>
                    <a:pt x="371475" y="311911"/>
                  </a:lnTo>
                  <a:lnTo>
                    <a:pt x="371475" y="315848"/>
                  </a:lnTo>
                  <a:lnTo>
                    <a:pt x="371093" y="319658"/>
                  </a:lnTo>
                  <a:lnTo>
                    <a:pt x="361441" y="344931"/>
                  </a:lnTo>
                  <a:lnTo>
                    <a:pt x="359282" y="348233"/>
                  </a:lnTo>
                  <a:lnTo>
                    <a:pt x="327405" y="369569"/>
                  </a:lnTo>
                  <a:lnTo>
                    <a:pt x="323595" y="370331"/>
                  </a:lnTo>
                  <a:lnTo>
                    <a:pt x="319785" y="371093"/>
                  </a:lnTo>
                  <a:lnTo>
                    <a:pt x="315848" y="371474"/>
                  </a:lnTo>
                  <a:lnTo>
                    <a:pt x="311911" y="371474"/>
                  </a:lnTo>
                  <a:lnTo>
                    <a:pt x="59562" y="371474"/>
                  </a:lnTo>
                  <a:lnTo>
                    <a:pt x="55625" y="371474"/>
                  </a:lnTo>
                  <a:lnTo>
                    <a:pt x="51815" y="371093"/>
                  </a:lnTo>
                  <a:lnTo>
                    <a:pt x="48005" y="370331"/>
                  </a:lnTo>
                  <a:lnTo>
                    <a:pt x="44068" y="369569"/>
                  </a:lnTo>
                  <a:lnTo>
                    <a:pt x="40385" y="368426"/>
                  </a:lnTo>
                  <a:lnTo>
                    <a:pt x="36829" y="366902"/>
                  </a:lnTo>
                  <a:lnTo>
                    <a:pt x="33146" y="365378"/>
                  </a:lnTo>
                  <a:lnTo>
                    <a:pt x="17525" y="353948"/>
                  </a:lnTo>
                  <a:lnTo>
                    <a:pt x="14731" y="351154"/>
                  </a:lnTo>
                  <a:lnTo>
                    <a:pt x="12191" y="348233"/>
                  </a:lnTo>
                  <a:lnTo>
                    <a:pt x="10032" y="344931"/>
                  </a:lnTo>
                  <a:lnTo>
                    <a:pt x="7873" y="341756"/>
                  </a:lnTo>
                  <a:lnTo>
                    <a:pt x="6095" y="338327"/>
                  </a:lnTo>
                  <a:lnTo>
                    <a:pt x="4571" y="334644"/>
                  </a:lnTo>
                  <a:lnTo>
                    <a:pt x="3047" y="331088"/>
                  </a:lnTo>
                  <a:lnTo>
                    <a:pt x="1904" y="327278"/>
                  </a:lnTo>
                  <a:lnTo>
                    <a:pt x="1142" y="323468"/>
                  </a:lnTo>
                  <a:lnTo>
                    <a:pt x="380" y="319658"/>
                  </a:lnTo>
                  <a:lnTo>
                    <a:pt x="0" y="315848"/>
                  </a:lnTo>
                  <a:lnTo>
                    <a:pt x="0" y="311911"/>
                  </a:lnTo>
                  <a:close/>
                </a:path>
              </a:pathLst>
            </a:custGeom>
            <a:ln w="9525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25740" y="3692525"/>
              <a:ext cx="118872" cy="1656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773923" y="3712464"/>
              <a:ext cx="1177078" cy="17881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038335" y="3705478"/>
              <a:ext cx="461645" cy="149225"/>
            </a:xfrm>
            <a:custGeom>
              <a:avLst/>
              <a:gdLst/>
              <a:ahLst/>
              <a:cxnLst/>
              <a:rect l="l" t="t" r="r" b="b"/>
              <a:pathLst>
                <a:path w="461645" h="149225">
                  <a:moveTo>
                    <a:pt x="15113" y="46228"/>
                  </a:moveTo>
                  <a:lnTo>
                    <a:pt x="5588" y="46228"/>
                  </a:lnTo>
                  <a:lnTo>
                    <a:pt x="3048" y="46482"/>
                  </a:lnTo>
                  <a:lnTo>
                    <a:pt x="0" y="50292"/>
                  </a:lnTo>
                  <a:lnTo>
                    <a:pt x="127" y="51054"/>
                  </a:lnTo>
                  <a:lnTo>
                    <a:pt x="381" y="51689"/>
                  </a:lnTo>
                  <a:lnTo>
                    <a:pt x="635" y="52578"/>
                  </a:lnTo>
                  <a:lnTo>
                    <a:pt x="1016" y="53721"/>
                  </a:lnTo>
                  <a:lnTo>
                    <a:pt x="35814" y="144018"/>
                  </a:lnTo>
                  <a:lnTo>
                    <a:pt x="36068" y="144780"/>
                  </a:lnTo>
                  <a:lnTo>
                    <a:pt x="39497" y="146939"/>
                  </a:lnTo>
                  <a:lnTo>
                    <a:pt x="40513" y="147320"/>
                  </a:lnTo>
                  <a:lnTo>
                    <a:pt x="41910" y="147447"/>
                  </a:lnTo>
                  <a:lnTo>
                    <a:pt x="45339" y="147701"/>
                  </a:lnTo>
                  <a:lnTo>
                    <a:pt x="47625" y="147828"/>
                  </a:lnTo>
                  <a:lnTo>
                    <a:pt x="55245" y="147828"/>
                  </a:lnTo>
                  <a:lnTo>
                    <a:pt x="64008" y="145923"/>
                  </a:lnTo>
                  <a:lnTo>
                    <a:pt x="64643" y="145415"/>
                  </a:lnTo>
                  <a:lnTo>
                    <a:pt x="65024" y="144780"/>
                  </a:lnTo>
                  <a:lnTo>
                    <a:pt x="70344" y="128905"/>
                  </a:lnTo>
                  <a:lnTo>
                    <a:pt x="51689" y="128905"/>
                  </a:lnTo>
                  <a:lnTo>
                    <a:pt x="51435" y="128016"/>
                  </a:lnTo>
                  <a:lnTo>
                    <a:pt x="22479" y="48895"/>
                  </a:lnTo>
                  <a:lnTo>
                    <a:pt x="18161" y="46482"/>
                  </a:lnTo>
                  <a:lnTo>
                    <a:pt x="15113" y="46228"/>
                  </a:lnTo>
                  <a:close/>
                </a:path>
                <a:path w="461645" h="149225">
                  <a:moveTo>
                    <a:pt x="109333" y="74041"/>
                  </a:moveTo>
                  <a:lnTo>
                    <a:pt x="88646" y="74041"/>
                  </a:lnTo>
                  <a:lnTo>
                    <a:pt x="88900" y="75057"/>
                  </a:lnTo>
                  <a:lnTo>
                    <a:pt x="113919" y="144018"/>
                  </a:lnTo>
                  <a:lnTo>
                    <a:pt x="114173" y="144780"/>
                  </a:lnTo>
                  <a:lnTo>
                    <a:pt x="114554" y="145288"/>
                  </a:lnTo>
                  <a:lnTo>
                    <a:pt x="115570" y="146304"/>
                  </a:lnTo>
                  <a:lnTo>
                    <a:pt x="116459" y="146685"/>
                  </a:lnTo>
                  <a:lnTo>
                    <a:pt x="117475" y="146939"/>
                  </a:lnTo>
                  <a:lnTo>
                    <a:pt x="118618" y="147320"/>
                  </a:lnTo>
                  <a:lnTo>
                    <a:pt x="121920" y="147574"/>
                  </a:lnTo>
                  <a:lnTo>
                    <a:pt x="126111" y="147828"/>
                  </a:lnTo>
                  <a:lnTo>
                    <a:pt x="133604" y="147828"/>
                  </a:lnTo>
                  <a:lnTo>
                    <a:pt x="149101" y="128905"/>
                  </a:lnTo>
                  <a:lnTo>
                    <a:pt x="129032" y="128905"/>
                  </a:lnTo>
                  <a:lnTo>
                    <a:pt x="128778" y="128016"/>
                  </a:lnTo>
                  <a:lnTo>
                    <a:pt x="109333" y="74041"/>
                  </a:lnTo>
                  <a:close/>
                </a:path>
                <a:path w="461645" h="149225">
                  <a:moveTo>
                    <a:pt x="93345" y="46228"/>
                  </a:moveTo>
                  <a:lnTo>
                    <a:pt x="85471" y="46228"/>
                  </a:lnTo>
                  <a:lnTo>
                    <a:pt x="82677" y="46482"/>
                  </a:lnTo>
                  <a:lnTo>
                    <a:pt x="81661" y="46609"/>
                  </a:lnTo>
                  <a:lnTo>
                    <a:pt x="80899" y="46863"/>
                  </a:lnTo>
                  <a:lnTo>
                    <a:pt x="80010" y="47117"/>
                  </a:lnTo>
                  <a:lnTo>
                    <a:pt x="79502" y="47498"/>
                  </a:lnTo>
                  <a:lnTo>
                    <a:pt x="79121" y="47879"/>
                  </a:lnTo>
                  <a:lnTo>
                    <a:pt x="78359" y="48895"/>
                  </a:lnTo>
                  <a:lnTo>
                    <a:pt x="78257" y="49403"/>
                  </a:lnTo>
                  <a:lnTo>
                    <a:pt x="78146" y="49784"/>
                  </a:lnTo>
                  <a:lnTo>
                    <a:pt x="51943" y="128016"/>
                  </a:lnTo>
                  <a:lnTo>
                    <a:pt x="51689" y="128905"/>
                  </a:lnTo>
                  <a:lnTo>
                    <a:pt x="70344" y="128905"/>
                  </a:lnTo>
                  <a:lnTo>
                    <a:pt x="88392" y="75057"/>
                  </a:lnTo>
                  <a:lnTo>
                    <a:pt x="88646" y="74041"/>
                  </a:lnTo>
                  <a:lnTo>
                    <a:pt x="109333" y="74041"/>
                  </a:lnTo>
                  <a:lnTo>
                    <a:pt x="100406" y="49276"/>
                  </a:lnTo>
                  <a:lnTo>
                    <a:pt x="100139" y="48641"/>
                  </a:lnTo>
                  <a:lnTo>
                    <a:pt x="99949" y="48260"/>
                  </a:lnTo>
                  <a:lnTo>
                    <a:pt x="99568" y="47879"/>
                  </a:lnTo>
                  <a:lnTo>
                    <a:pt x="99314" y="47498"/>
                  </a:lnTo>
                  <a:lnTo>
                    <a:pt x="98679" y="47117"/>
                  </a:lnTo>
                  <a:lnTo>
                    <a:pt x="97155" y="46609"/>
                  </a:lnTo>
                  <a:lnTo>
                    <a:pt x="93345" y="46228"/>
                  </a:lnTo>
                  <a:close/>
                </a:path>
                <a:path w="461645" h="149225">
                  <a:moveTo>
                    <a:pt x="174244" y="46228"/>
                  </a:moveTo>
                  <a:lnTo>
                    <a:pt x="165100" y="46228"/>
                  </a:lnTo>
                  <a:lnTo>
                    <a:pt x="163575" y="46355"/>
                  </a:lnTo>
                  <a:lnTo>
                    <a:pt x="157505" y="49403"/>
                  </a:lnTo>
                  <a:lnTo>
                    <a:pt x="157388" y="49784"/>
                  </a:lnTo>
                  <a:lnTo>
                    <a:pt x="129159" y="128016"/>
                  </a:lnTo>
                  <a:lnTo>
                    <a:pt x="129032" y="128905"/>
                  </a:lnTo>
                  <a:lnTo>
                    <a:pt x="149101" y="128905"/>
                  </a:lnTo>
                  <a:lnTo>
                    <a:pt x="178181" y="53721"/>
                  </a:lnTo>
                  <a:lnTo>
                    <a:pt x="178689" y="52578"/>
                  </a:lnTo>
                  <a:lnTo>
                    <a:pt x="178943" y="51689"/>
                  </a:lnTo>
                  <a:lnTo>
                    <a:pt x="179070" y="51054"/>
                  </a:lnTo>
                  <a:lnTo>
                    <a:pt x="179324" y="50292"/>
                  </a:lnTo>
                  <a:lnTo>
                    <a:pt x="177292" y="46863"/>
                  </a:lnTo>
                  <a:lnTo>
                    <a:pt x="176657" y="46482"/>
                  </a:lnTo>
                  <a:lnTo>
                    <a:pt x="175641" y="46355"/>
                  </a:lnTo>
                  <a:lnTo>
                    <a:pt x="174244" y="46228"/>
                  </a:lnTo>
                  <a:close/>
                </a:path>
                <a:path w="461645" h="149225">
                  <a:moveTo>
                    <a:pt x="219964" y="46228"/>
                  </a:moveTo>
                  <a:lnTo>
                    <a:pt x="212090" y="46228"/>
                  </a:lnTo>
                  <a:lnTo>
                    <a:pt x="209296" y="46482"/>
                  </a:lnTo>
                  <a:lnTo>
                    <a:pt x="205613" y="48133"/>
                  </a:lnTo>
                  <a:lnTo>
                    <a:pt x="205232" y="48514"/>
                  </a:lnTo>
                  <a:lnTo>
                    <a:pt x="205232" y="145542"/>
                  </a:lnTo>
                  <a:lnTo>
                    <a:pt x="205613" y="145923"/>
                  </a:lnTo>
                  <a:lnTo>
                    <a:pt x="205867" y="146304"/>
                  </a:lnTo>
                  <a:lnTo>
                    <a:pt x="206502" y="146685"/>
                  </a:lnTo>
                  <a:lnTo>
                    <a:pt x="207264" y="146939"/>
                  </a:lnTo>
                  <a:lnTo>
                    <a:pt x="208153" y="147320"/>
                  </a:lnTo>
                  <a:lnTo>
                    <a:pt x="209296" y="147447"/>
                  </a:lnTo>
                  <a:lnTo>
                    <a:pt x="212090" y="147701"/>
                  </a:lnTo>
                  <a:lnTo>
                    <a:pt x="213868" y="147828"/>
                  </a:lnTo>
                  <a:lnTo>
                    <a:pt x="218186" y="147828"/>
                  </a:lnTo>
                  <a:lnTo>
                    <a:pt x="219964" y="147701"/>
                  </a:lnTo>
                  <a:lnTo>
                    <a:pt x="223900" y="147320"/>
                  </a:lnTo>
                  <a:lnTo>
                    <a:pt x="224663" y="146939"/>
                  </a:lnTo>
                  <a:lnTo>
                    <a:pt x="225425" y="146685"/>
                  </a:lnTo>
                  <a:lnTo>
                    <a:pt x="226060" y="146304"/>
                  </a:lnTo>
                  <a:lnTo>
                    <a:pt x="226441" y="145923"/>
                  </a:lnTo>
                  <a:lnTo>
                    <a:pt x="226949" y="145161"/>
                  </a:lnTo>
                  <a:lnTo>
                    <a:pt x="226949" y="48895"/>
                  </a:lnTo>
                  <a:lnTo>
                    <a:pt x="222758" y="46482"/>
                  </a:lnTo>
                  <a:lnTo>
                    <a:pt x="219964" y="46228"/>
                  </a:lnTo>
                  <a:close/>
                </a:path>
                <a:path w="461645" h="149225">
                  <a:moveTo>
                    <a:pt x="221234" y="6985"/>
                  </a:moveTo>
                  <a:lnTo>
                    <a:pt x="210947" y="6985"/>
                  </a:lnTo>
                  <a:lnTo>
                    <a:pt x="207264" y="7747"/>
                  </a:lnTo>
                  <a:lnTo>
                    <a:pt x="205359" y="9144"/>
                  </a:lnTo>
                  <a:lnTo>
                    <a:pt x="203454" y="10668"/>
                  </a:lnTo>
                  <a:lnTo>
                    <a:pt x="202484" y="13335"/>
                  </a:lnTo>
                  <a:lnTo>
                    <a:pt x="202438" y="21590"/>
                  </a:lnTo>
                  <a:lnTo>
                    <a:pt x="203454" y="24257"/>
                  </a:lnTo>
                  <a:lnTo>
                    <a:pt x="205359" y="25781"/>
                  </a:lnTo>
                  <a:lnTo>
                    <a:pt x="207264" y="27178"/>
                  </a:lnTo>
                  <a:lnTo>
                    <a:pt x="210693" y="27940"/>
                  </a:lnTo>
                  <a:lnTo>
                    <a:pt x="220980" y="27940"/>
                  </a:lnTo>
                  <a:lnTo>
                    <a:pt x="224536" y="27178"/>
                  </a:lnTo>
                  <a:lnTo>
                    <a:pt x="226568" y="25654"/>
                  </a:lnTo>
                  <a:lnTo>
                    <a:pt x="228473" y="24257"/>
                  </a:lnTo>
                  <a:lnTo>
                    <a:pt x="229321" y="21590"/>
                  </a:lnTo>
                  <a:lnTo>
                    <a:pt x="229362" y="13335"/>
                  </a:lnTo>
                  <a:lnTo>
                    <a:pt x="228473" y="10541"/>
                  </a:lnTo>
                  <a:lnTo>
                    <a:pt x="224663" y="7747"/>
                  </a:lnTo>
                  <a:lnTo>
                    <a:pt x="221234" y="6985"/>
                  </a:lnTo>
                  <a:close/>
                </a:path>
                <a:path w="461645" h="149225">
                  <a:moveTo>
                    <a:pt x="296037" y="61214"/>
                  </a:moveTo>
                  <a:lnTo>
                    <a:pt x="274320" y="61214"/>
                  </a:lnTo>
                  <a:lnTo>
                    <a:pt x="274320" y="122301"/>
                  </a:lnTo>
                  <a:lnTo>
                    <a:pt x="302895" y="148971"/>
                  </a:lnTo>
                  <a:lnTo>
                    <a:pt x="311023" y="148971"/>
                  </a:lnTo>
                  <a:lnTo>
                    <a:pt x="315087" y="148717"/>
                  </a:lnTo>
                  <a:lnTo>
                    <a:pt x="319024" y="148209"/>
                  </a:lnTo>
                  <a:lnTo>
                    <a:pt x="320802" y="147828"/>
                  </a:lnTo>
                  <a:lnTo>
                    <a:pt x="322707" y="147574"/>
                  </a:lnTo>
                  <a:lnTo>
                    <a:pt x="324231" y="147193"/>
                  </a:lnTo>
                  <a:lnTo>
                    <a:pt x="327025" y="146177"/>
                  </a:lnTo>
                  <a:lnTo>
                    <a:pt x="328168" y="145669"/>
                  </a:lnTo>
                  <a:lnTo>
                    <a:pt x="328803" y="145034"/>
                  </a:lnTo>
                  <a:lnTo>
                    <a:pt x="329565" y="144526"/>
                  </a:lnTo>
                  <a:lnTo>
                    <a:pt x="330073" y="143637"/>
                  </a:lnTo>
                  <a:lnTo>
                    <a:pt x="330454" y="142494"/>
                  </a:lnTo>
                  <a:lnTo>
                    <a:pt x="330708" y="141224"/>
                  </a:lnTo>
                  <a:lnTo>
                    <a:pt x="330962" y="139573"/>
                  </a:lnTo>
                  <a:lnTo>
                    <a:pt x="330962" y="136271"/>
                  </a:lnTo>
                  <a:lnTo>
                    <a:pt x="330708" y="134366"/>
                  </a:lnTo>
                  <a:lnTo>
                    <a:pt x="330623" y="134112"/>
                  </a:lnTo>
                  <a:lnTo>
                    <a:pt x="306450" y="134112"/>
                  </a:lnTo>
                  <a:lnTo>
                    <a:pt x="302133" y="132461"/>
                  </a:lnTo>
                  <a:lnTo>
                    <a:pt x="299720" y="129032"/>
                  </a:lnTo>
                  <a:lnTo>
                    <a:pt x="297307" y="125730"/>
                  </a:lnTo>
                  <a:lnTo>
                    <a:pt x="296037" y="120777"/>
                  </a:lnTo>
                  <a:lnTo>
                    <a:pt x="296037" y="61214"/>
                  </a:lnTo>
                  <a:close/>
                </a:path>
                <a:path w="461645" h="149225">
                  <a:moveTo>
                    <a:pt x="328803" y="131191"/>
                  </a:moveTo>
                  <a:lnTo>
                    <a:pt x="327152" y="131191"/>
                  </a:lnTo>
                  <a:lnTo>
                    <a:pt x="326390" y="131318"/>
                  </a:lnTo>
                  <a:lnTo>
                    <a:pt x="325500" y="131572"/>
                  </a:lnTo>
                  <a:lnTo>
                    <a:pt x="324612" y="131953"/>
                  </a:lnTo>
                  <a:lnTo>
                    <a:pt x="323596" y="132207"/>
                  </a:lnTo>
                  <a:lnTo>
                    <a:pt x="322325" y="132588"/>
                  </a:lnTo>
                  <a:lnTo>
                    <a:pt x="321183" y="132969"/>
                  </a:lnTo>
                  <a:lnTo>
                    <a:pt x="319659" y="133350"/>
                  </a:lnTo>
                  <a:lnTo>
                    <a:pt x="318135" y="133604"/>
                  </a:lnTo>
                  <a:lnTo>
                    <a:pt x="316484" y="133985"/>
                  </a:lnTo>
                  <a:lnTo>
                    <a:pt x="314706" y="134112"/>
                  </a:lnTo>
                  <a:lnTo>
                    <a:pt x="330623" y="134112"/>
                  </a:lnTo>
                  <a:lnTo>
                    <a:pt x="330454" y="133604"/>
                  </a:lnTo>
                  <a:lnTo>
                    <a:pt x="330327" y="132842"/>
                  </a:lnTo>
                  <a:lnTo>
                    <a:pt x="330073" y="132461"/>
                  </a:lnTo>
                  <a:lnTo>
                    <a:pt x="329819" y="131953"/>
                  </a:lnTo>
                  <a:lnTo>
                    <a:pt x="329565" y="131572"/>
                  </a:lnTo>
                  <a:lnTo>
                    <a:pt x="329184" y="131445"/>
                  </a:lnTo>
                  <a:lnTo>
                    <a:pt x="328803" y="131191"/>
                  </a:lnTo>
                  <a:close/>
                </a:path>
                <a:path w="461645" h="149225">
                  <a:moveTo>
                    <a:pt x="327279" y="46736"/>
                  </a:moveTo>
                  <a:lnTo>
                    <a:pt x="257048" y="46736"/>
                  </a:lnTo>
                  <a:lnTo>
                    <a:pt x="256413" y="46863"/>
                  </a:lnTo>
                  <a:lnTo>
                    <a:pt x="255905" y="47117"/>
                  </a:lnTo>
                  <a:lnTo>
                    <a:pt x="255270" y="47371"/>
                  </a:lnTo>
                  <a:lnTo>
                    <a:pt x="254762" y="47752"/>
                  </a:lnTo>
                  <a:lnTo>
                    <a:pt x="254508" y="48387"/>
                  </a:lnTo>
                  <a:lnTo>
                    <a:pt x="254127" y="48895"/>
                  </a:lnTo>
                  <a:lnTo>
                    <a:pt x="253873" y="49657"/>
                  </a:lnTo>
                  <a:lnTo>
                    <a:pt x="253619" y="50673"/>
                  </a:lnTo>
                  <a:lnTo>
                    <a:pt x="253365" y="51562"/>
                  </a:lnTo>
                  <a:lnTo>
                    <a:pt x="253238" y="56515"/>
                  </a:lnTo>
                  <a:lnTo>
                    <a:pt x="253619" y="58420"/>
                  </a:lnTo>
                  <a:lnTo>
                    <a:pt x="254508" y="59436"/>
                  </a:lnTo>
                  <a:lnTo>
                    <a:pt x="255270" y="60579"/>
                  </a:lnTo>
                  <a:lnTo>
                    <a:pt x="256286" y="61214"/>
                  </a:lnTo>
                  <a:lnTo>
                    <a:pt x="327914" y="61214"/>
                  </a:lnTo>
                  <a:lnTo>
                    <a:pt x="328930" y="60579"/>
                  </a:lnTo>
                  <a:lnTo>
                    <a:pt x="329692" y="59436"/>
                  </a:lnTo>
                  <a:lnTo>
                    <a:pt x="330581" y="58420"/>
                  </a:lnTo>
                  <a:lnTo>
                    <a:pt x="330962" y="56515"/>
                  </a:lnTo>
                  <a:lnTo>
                    <a:pt x="330835" y="51562"/>
                  </a:lnTo>
                  <a:lnTo>
                    <a:pt x="330708" y="50673"/>
                  </a:lnTo>
                  <a:lnTo>
                    <a:pt x="330454" y="49657"/>
                  </a:lnTo>
                  <a:lnTo>
                    <a:pt x="330200" y="48895"/>
                  </a:lnTo>
                  <a:lnTo>
                    <a:pt x="329819" y="48387"/>
                  </a:lnTo>
                  <a:lnTo>
                    <a:pt x="329438" y="47752"/>
                  </a:lnTo>
                  <a:lnTo>
                    <a:pt x="328930" y="47371"/>
                  </a:lnTo>
                  <a:lnTo>
                    <a:pt x="327914" y="46863"/>
                  </a:lnTo>
                  <a:lnTo>
                    <a:pt x="327279" y="46736"/>
                  </a:lnTo>
                  <a:close/>
                </a:path>
                <a:path w="461645" h="149225">
                  <a:moveTo>
                    <a:pt x="287274" y="20701"/>
                  </a:moveTo>
                  <a:lnTo>
                    <a:pt x="282956" y="20701"/>
                  </a:lnTo>
                  <a:lnTo>
                    <a:pt x="281178" y="20828"/>
                  </a:lnTo>
                  <a:lnTo>
                    <a:pt x="274320" y="46736"/>
                  </a:lnTo>
                  <a:lnTo>
                    <a:pt x="296037" y="46736"/>
                  </a:lnTo>
                  <a:lnTo>
                    <a:pt x="287274" y="20701"/>
                  </a:lnTo>
                  <a:close/>
                </a:path>
                <a:path w="461645" h="149225">
                  <a:moveTo>
                    <a:pt x="372110" y="0"/>
                  </a:moveTo>
                  <a:lnTo>
                    <a:pt x="367792" y="0"/>
                  </a:lnTo>
                  <a:lnTo>
                    <a:pt x="366014" y="127"/>
                  </a:lnTo>
                  <a:lnTo>
                    <a:pt x="362077" y="508"/>
                  </a:lnTo>
                  <a:lnTo>
                    <a:pt x="361188" y="889"/>
                  </a:lnTo>
                  <a:lnTo>
                    <a:pt x="360425" y="1143"/>
                  </a:lnTo>
                  <a:lnTo>
                    <a:pt x="359791" y="1524"/>
                  </a:lnTo>
                  <a:lnTo>
                    <a:pt x="359537" y="1905"/>
                  </a:lnTo>
                  <a:lnTo>
                    <a:pt x="359156" y="2286"/>
                  </a:lnTo>
                  <a:lnTo>
                    <a:pt x="359156" y="145542"/>
                  </a:lnTo>
                  <a:lnTo>
                    <a:pt x="359537" y="145923"/>
                  </a:lnTo>
                  <a:lnTo>
                    <a:pt x="359791" y="146304"/>
                  </a:lnTo>
                  <a:lnTo>
                    <a:pt x="360425" y="146685"/>
                  </a:lnTo>
                  <a:lnTo>
                    <a:pt x="361188" y="146939"/>
                  </a:lnTo>
                  <a:lnTo>
                    <a:pt x="362077" y="147320"/>
                  </a:lnTo>
                  <a:lnTo>
                    <a:pt x="363220" y="147447"/>
                  </a:lnTo>
                  <a:lnTo>
                    <a:pt x="366014" y="147701"/>
                  </a:lnTo>
                  <a:lnTo>
                    <a:pt x="367792" y="147828"/>
                  </a:lnTo>
                  <a:lnTo>
                    <a:pt x="372110" y="147828"/>
                  </a:lnTo>
                  <a:lnTo>
                    <a:pt x="373888" y="147701"/>
                  </a:lnTo>
                  <a:lnTo>
                    <a:pt x="377825" y="147320"/>
                  </a:lnTo>
                  <a:lnTo>
                    <a:pt x="378587" y="146939"/>
                  </a:lnTo>
                  <a:lnTo>
                    <a:pt x="379349" y="146685"/>
                  </a:lnTo>
                  <a:lnTo>
                    <a:pt x="379984" y="146304"/>
                  </a:lnTo>
                  <a:lnTo>
                    <a:pt x="380365" y="145923"/>
                  </a:lnTo>
                  <a:lnTo>
                    <a:pt x="380873" y="145161"/>
                  </a:lnTo>
                  <a:lnTo>
                    <a:pt x="380873" y="78105"/>
                  </a:lnTo>
                  <a:lnTo>
                    <a:pt x="386842" y="72136"/>
                  </a:lnTo>
                  <a:lnTo>
                    <a:pt x="392557" y="67564"/>
                  </a:lnTo>
                  <a:lnTo>
                    <a:pt x="398018" y="64516"/>
                  </a:lnTo>
                  <a:lnTo>
                    <a:pt x="403479" y="61341"/>
                  </a:lnTo>
                  <a:lnTo>
                    <a:pt x="407119" y="60325"/>
                  </a:lnTo>
                  <a:lnTo>
                    <a:pt x="380873" y="60325"/>
                  </a:lnTo>
                  <a:lnTo>
                    <a:pt x="380873" y="2794"/>
                  </a:lnTo>
                  <a:lnTo>
                    <a:pt x="378587" y="889"/>
                  </a:lnTo>
                  <a:lnTo>
                    <a:pt x="377825" y="508"/>
                  </a:lnTo>
                  <a:lnTo>
                    <a:pt x="376682" y="381"/>
                  </a:lnTo>
                  <a:lnTo>
                    <a:pt x="373888" y="127"/>
                  </a:lnTo>
                  <a:lnTo>
                    <a:pt x="372110" y="0"/>
                  </a:lnTo>
                  <a:close/>
                </a:path>
                <a:path w="461645" h="149225">
                  <a:moveTo>
                    <a:pt x="455177" y="59817"/>
                  </a:moveTo>
                  <a:lnTo>
                    <a:pt x="418592" y="59817"/>
                  </a:lnTo>
                  <a:lnTo>
                    <a:pt x="422275" y="60452"/>
                  </a:lnTo>
                  <a:lnTo>
                    <a:pt x="425577" y="61722"/>
                  </a:lnTo>
                  <a:lnTo>
                    <a:pt x="438023" y="75819"/>
                  </a:lnTo>
                  <a:lnTo>
                    <a:pt x="439039" y="79121"/>
                  </a:lnTo>
                  <a:lnTo>
                    <a:pt x="439674" y="83439"/>
                  </a:lnTo>
                  <a:lnTo>
                    <a:pt x="439800" y="145542"/>
                  </a:lnTo>
                  <a:lnTo>
                    <a:pt x="440182" y="145923"/>
                  </a:lnTo>
                  <a:lnTo>
                    <a:pt x="440436" y="146304"/>
                  </a:lnTo>
                  <a:lnTo>
                    <a:pt x="441071" y="146685"/>
                  </a:lnTo>
                  <a:lnTo>
                    <a:pt x="441833" y="146939"/>
                  </a:lnTo>
                  <a:lnTo>
                    <a:pt x="442595" y="147320"/>
                  </a:lnTo>
                  <a:lnTo>
                    <a:pt x="443738" y="147447"/>
                  </a:lnTo>
                  <a:lnTo>
                    <a:pt x="446532" y="147701"/>
                  </a:lnTo>
                  <a:lnTo>
                    <a:pt x="448437" y="147828"/>
                  </a:lnTo>
                  <a:lnTo>
                    <a:pt x="452755" y="147828"/>
                  </a:lnTo>
                  <a:lnTo>
                    <a:pt x="457327" y="147447"/>
                  </a:lnTo>
                  <a:lnTo>
                    <a:pt x="458343" y="147320"/>
                  </a:lnTo>
                  <a:lnTo>
                    <a:pt x="459105" y="146939"/>
                  </a:lnTo>
                  <a:lnTo>
                    <a:pt x="459994" y="146685"/>
                  </a:lnTo>
                  <a:lnTo>
                    <a:pt x="460502" y="146304"/>
                  </a:lnTo>
                  <a:lnTo>
                    <a:pt x="461264" y="145542"/>
                  </a:lnTo>
                  <a:lnTo>
                    <a:pt x="461306" y="79121"/>
                  </a:lnTo>
                  <a:lnTo>
                    <a:pt x="460629" y="74041"/>
                  </a:lnTo>
                  <a:lnTo>
                    <a:pt x="457835" y="64389"/>
                  </a:lnTo>
                  <a:lnTo>
                    <a:pt x="455422" y="60071"/>
                  </a:lnTo>
                  <a:lnTo>
                    <a:pt x="455177" y="59817"/>
                  </a:lnTo>
                  <a:close/>
                </a:path>
                <a:path w="461645" h="149225">
                  <a:moveTo>
                    <a:pt x="426847" y="44704"/>
                  </a:moveTo>
                  <a:lnTo>
                    <a:pt x="412496" y="44704"/>
                  </a:lnTo>
                  <a:lnTo>
                    <a:pt x="406019" y="45974"/>
                  </a:lnTo>
                  <a:lnTo>
                    <a:pt x="399669" y="48514"/>
                  </a:lnTo>
                  <a:lnTo>
                    <a:pt x="393446" y="51181"/>
                  </a:lnTo>
                  <a:lnTo>
                    <a:pt x="387096" y="54991"/>
                  </a:lnTo>
                  <a:lnTo>
                    <a:pt x="380873" y="60325"/>
                  </a:lnTo>
                  <a:lnTo>
                    <a:pt x="407119" y="60325"/>
                  </a:lnTo>
                  <a:lnTo>
                    <a:pt x="408940" y="59817"/>
                  </a:lnTo>
                  <a:lnTo>
                    <a:pt x="455177" y="59817"/>
                  </a:lnTo>
                  <a:lnTo>
                    <a:pt x="451993" y="56515"/>
                  </a:lnTo>
                  <a:lnTo>
                    <a:pt x="448691" y="52959"/>
                  </a:lnTo>
                  <a:lnTo>
                    <a:pt x="444246" y="50038"/>
                  </a:lnTo>
                  <a:lnTo>
                    <a:pt x="433450" y="45720"/>
                  </a:lnTo>
                  <a:lnTo>
                    <a:pt x="426847" y="44704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74305" y="3972559"/>
              <a:ext cx="897509" cy="1852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742172" y="3980688"/>
              <a:ext cx="333375" cy="140970"/>
            </a:xfrm>
            <a:custGeom>
              <a:avLst/>
              <a:gdLst/>
              <a:ahLst/>
              <a:cxnLst/>
              <a:rect l="l" t="t" r="r" b="b"/>
              <a:pathLst>
                <a:path w="333375" h="140970">
                  <a:moveTo>
                    <a:pt x="100964" y="107314"/>
                  </a:moveTo>
                  <a:lnTo>
                    <a:pt x="77597" y="107314"/>
                  </a:lnTo>
                  <a:lnTo>
                    <a:pt x="77597" y="136651"/>
                  </a:lnTo>
                  <a:lnTo>
                    <a:pt x="78104" y="137413"/>
                  </a:lnTo>
                  <a:lnTo>
                    <a:pt x="78485" y="137794"/>
                  </a:lnTo>
                  <a:lnTo>
                    <a:pt x="79121" y="138175"/>
                  </a:lnTo>
                  <a:lnTo>
                    <a:pt x="80009" y="138430"/>
                  </a:lnTo>
                  <a:lnTo>
                    <a:pt x="80899" y="138811"/>
                  </a:lnTo>
                  <a:lnTo>
                    <a:pt x="82042" y="138937"/>
                  </a:lnTo>
                  <a:lnTo>
                    <a:pt x="84962" y="139192"/>
                  </a:lnTo>
                  <a:lnTo>
                    <a:pt x="86868" y="139319"/>
                  </a:lnTo>
                  <a:lnTo>
                    <a:pt x="91439" y="139319"/>
                  </a:lnTo>
                  <a:lnTo>
                    <a:pt x="93345" y="139192"/>
                  </a:lnTo>
                  <a:lnTo>
                    <a:pt x="97535" y="138811"/>
                  </a:lnTo>
                  <a:lnTo>
                    <a:pt x="98425" y="138430"/>
                  </a:lnTo>
                  <a:lnTo>
                    <a:pt x="99313" y="138175"/>
                  </a:lnTo>
                  <a:lnTo>
                    <a:pt x="99949" y="137794"/>
                  </a:lnTo>
                  <a:lnTo>
                    <a:pt x="100710" y="137032"/>
                  </a:lnTo>
                  <a:lnTo>
                    <a:pt x="100964" y="136651"/>
                  </a:lnTo>
                  <a:lnTo>
                    <a:pt x="100964" y="107314"/>
                  </a:lnTo>
                  <a:close/>
                </a:path>
                <a:path w="333375" h="140970">
                  <a:moveTo>
                    <a:pt x="86359" y="1269"/>
                  </a:moveTo>
                  <a:lnTo>
                    <a:pt x="80518" y="1269"/>
                  </a:lnTo>
                  <a:lnTo>
                    <a:pt x="76073" y="1524"/>
                  </a:lnTo>
                  <a:lnTo>
                    <a:pt x="74041" y="1524"/>
                  </a:lnTo>
                  <a:lnTo>
                    <a:pt x="72389" y="1778"/>
                  </a:lnTo>
                  <a:lnTo>
                    <a:pt x="69596" y="2286"/>
                  </a:lnTo>
                  <a:lnTo>
                    <a:pt x="68452" y="2667"/>
                  </a:lnTo>
                  <a:lnTo>
                    <a:pt x="67563" y="3175"/>
                  </a:lnTo>
                  <a:lnTo>
                    <a:pt x="66801" y="3556"/>
                  </a:lnTo>
                  <a:lnTo>
                    <a:pt x="66039" y="4063"/>
                  </a:lnTo>
                  <a:lnTo>
                    <a:pt x="3175" y="87630"/>
                  </a:lnTo>
                  <a:lnTo>
                    <a:pt x="2667" y="88518"/>
                  </a:lnTo>
                  <a:lnTo>
                    <a:pt x="2031" y="89407"/>
                  </a:lnTo>
                  <a:lnTo>
                    <a:pt x="1650" y="90297"/>
                  </a:lnTo>
                  <a:lnTo>
                    <a:pt x="1143" y="91059"/>
                  </a:lnTo>
                  <a:lnTo>
                    <a:pt x="761" y="91948"/>
                  </a:lnTo>
                  <a:lnTo>
                    <a:pt x="435" y="92963"/>
                  </a:lnTo>
                  <a:lnTo>
                    <a:pt x="253" y="93599"/>
                  </a:lnTo>
                  <a:lnTo>
                    <a:pt x="40" y="95376"/>
                  </a:lnTo>
                  <a:lnTo>
                    <a:pt x="0" y="102362"/>
                  </a:lnTo>
                  <a:lnTo>
                    <a:pt x="507" y="104393"/>
                  </a:lnTo>
                  <a:lnTo>
                    <a:pt x="888" y="105282"/>
                  </a:lnTo>
                  <a:lnTo>
                    <a:pt x="2031" y="106425"/>
                  </a:lnTo>
                  <a:lnTo>
                    <a:pt x="2667" y="106806"/>
                  </a:lnTo>
                  <a:lnTo>
                    <a:pt x="3428" y="106934"/>
                  </a:lnTo>
                  <a:lnTo>
                    <a:pt x="4063" y="107187"/>
                  </a:lnTo>
                  <a:lnTo>
                    <a:pt x="4952" y="107314"/>
                  </a:lnTo>
                  <a:lnTo>
                    <a:pt x="122300" y="107314"/>
                  </a:lnTo>
                  <a:lnTo>
                    <a:pt x="123571" y="106680"/>
                  </a:lnTo>
                  <a:lnTo>
                    <a:pt x="124459" y="105282"/>
                  </a:lnTo>
                  <a:lnTo>
                    <a:pt x="125349" y="104012"/>
                  </a:lnTo>
                  <a:lnTo>
                    <a:pt x="125789" y="102362"/>
                  </a:lnTo>
                  <a:lnTo>
                    <a:pt x="125856" y="97281"/>
                  </a:lnTo>
                  <a:lnTo>
                    <a:pt x="125349" y="95376"/>
                  </a:lnTo>
                  <a:lnTo>
                    <a:pt x="123444" y="92963"/>
                  </a:lnTo>
                  <a:lnTo>
                    <a:pt x="122174" y="92329"/>
                  </a:lnTo>
                  <a:lnTo>
                    <a:pt x="21081" y="92329"/>
                  </a:lnTo>
                  <a:lnTo>
                    <a:pt x="77343" y="17272"/>
                  </a:lnTo>
                  <a:lnTo>
                    <a:pt x="100964" y="17272"/>
                  </a:lnTo>
                  <a:lnTo>
                    <a:pt x="100964" y="4318"/>
                  </a:lnTo>
                  <a:lnTo>
                    <a:pt x="100583" y="3810"/>
                  </a:lnTo>
                  <a:lnTo>
                    <a:pt x="99822" y="3429"/>
                  </a:lnTo>
                  <a:lnTo>
                    <a:pt x="99059" y="2920"/>
                  </a:lnTo>
                  <a:lnTo>
                    <a:pt x="98044" y="2539"/>
                  </a:lnTo>
                  <a:lnTo>
                    <a:pt x="95250" y="2031"/>
                  </a:lnTo>
                  <a:lnTo>
                    <a:pt x="93472" y="1778"/>
                  </a:lnTo>
                  <a:lnTo>
                    <a:pt x="91185" y="1524"/>
                  </a:lnTo>
                  <a:lnTo>
                    <a:pt x="86359" y="1269"/>
                  </a:lnTo>
                  <a:close/>
                </a:path>
                <a:path w="333375" h="140970">
                  <a:moveTo>
                    <a:pt x="100964" y="17272"/>
                  </a:moveTo>
                  <a:lnTo>
                    <a:pt x="77597" y="17272"/>
                  </a:lnTo>
                  <a:lnTo>
                    <a:pt x="77597" y="92329"/>
                  </a:lnTo>
                  <a:lnTo>
                    <a:pt x="100964" y="92329"/>
                  </a:lnTo>
                  <a:lnTo>
                    <a:pt x="100964" y="17272"/>
                  </a:lnTo>
                  <a:close/>
                </a:path>
                <a:path w="333375" h="140970">
                  <a:moveTo>
                    <a:pt x="172593" y="115062"/>
                  </a:moveTo>
                  <a:lnTo>
                    <a:pt x="161671" y="115062"/>
                  </a:lnTo>
                  <a:lnTo>
                    <a:pt x="157860" y="115824"/>
                  </a:lnTo>
                  <a:lnTo>
                    <a:pt x="153543" y="119125"/>
                  </a:lnTo>
                  <a:lnTo>
                    <a:pt x="152566" y="122300"/>
                  </a:lnTo>
                  <a:lnTo>
                    <a:pt x="152526" y="132334"/>
                  </a:lnTo>
                  <a:lnTo>
                    <a:pt x="153543" y="135636"/>
                  </a:lnTo>
                  <a:lnTo>
                    <a:pt x="157733" y="138811"/>
                  </a:lnTo>
                  <a:lnTo>
                    <a:pt x="161417" y="139573"/>
                  </a:lnTo>
                  <a:lnTo>
                    <a:pt x="172466" y="139573"/>
                  </a:lnTo>
                  <a:lnTo>
                    <a:pt x="181609" y="122300"/>
                  </a:lnTo>
                  <a:lnTo>
                    <a:pt x="180594" y="119125"/>
                  </a:lnTo>
                  <a:lnTo>
                    <a:pt x="178434" y="117475"/>
                  </a:lnTo>
                  <a:lnTo>
                    <a:pt x="176402" y="115824"/>
                  </a:lnTo>
                  <a:lnTo>
                    <a:pt x="172593" y="115062"/>
                  </a:lnTo>
                  <a:close/>
                </a:path>
                <a:path w="333375" h="140970">
                  <a:moveTo>
                    <a:pt x="274193" y="0"/>
                  </a:moveTo>
                  <a:lnTo>
                    <a:pt x="236981" y="8509"/>
                  </a:lnTo>
                  <a:lnTo>
                    <a:pt x="215137" y="41910"/>
                  </a:lnTo>
                  <a:lnTo>
                    <a:pt x="212081" y="76326"/>
                  </a:lnTo>
                  <a:lnTo>
                    <a:pt x="212133" y="78849"/>
                  </a:lnTo>
                  <a:lnTo>
                    <a:pt x="220091" y="116586"/>
                  </a:lnTo>
                  <a:lnTo>
                    <a:pt x="255396" y="139573"/>
                  </a:lnTo>
                  <a:lnTo>
                    <a:pt x="270636" y="140716"/>
                  </a:lnTo>
                  <a:lnTo>
                    <a:pt x="278989" y="140384"/>
                  </a:lnTo>
                  <a:lnTo>
                    <a:pt x="315609" y="125730"/>
                  </a:lnTo>
                  <a:lnTo>
                    <a:pt x="265429" y="125730"/>
                  </a:lnTo>
                  <a:lnTo>
                    <a:pt x="259969" y="124713"/>
                  </a:lnTo>
                  <a:lnTo>
                    <a:pt x="236837" y="89755"/>
                  </a:lnTo>
                  <a:lnTo>
                    <a:pt x="235711" y="61722"/>
                  </a:lnTo>
                  <a:lnTo>
                    <a:pt x="236220" y="54610"/>
                  </a:lnTo>
                  <a:lnTo>
                    <a:pt x="238251" y="41401"/>
                  </a:lnTo>
                  <a:lnTo>
                    <a:pt x="240029" y="35560"/>
                  </a:lnTo>
                  <a:lnTo>
                    <a:pt x="242824" y="30734"/>
                  </a:lnTo>
                  <a:lnTo>
                    <a:pt x="245618" y="25781"/>
                  </a:lnTo>
                  <a:lnTo>
                    <a:pt x="249300" y="21843"/>
                  </a:lnTo>
                  <a:lnTo>
                    <a:pt x="258952" y="16256"/>
                  </a:lnTo>
                  <a:lnTo>
                    <a:pt x="265175" y="14859"/>
                  </a:lnTo>
                  <a:lnTo>
                    <a:pt x="317862" y="14859"/>
                  </a:lnTo>
                  <a:lnTo>
                    <a:pt x="315722" y="12064"/>
                  </a:lnTo>
                  <a:lnTo>
                    <a:pt x="282148" y="285"/>
                  </a:lnTo>
                  <a:lnTo>
                    <a:pt x="274193" y="0"/>
                  </a:lnTo>
                  <a:close/>
                </a:path>
                <a:path w="333375" h="140970">
                  <a:moveTo>
                    <a:pt x="317862" y="14859"/>
                  </a:moveTo>
                  <a:lnTo>
                    <a:pt x="277113" y="14859"/>
                  </a:lnTo>
                  <a:lnTo>
                    <a:pt x="281050" y="15239"/>
                  </a:lnTo>
                  <a:lnTo>
                    <a:pt x="287908" y="17018"/>
                  </a:lnTo>
                  <a:lnTo>
                    <a:pt x="291083" y="18414"/>
                  </a:lnTo>
                  <a:lnTo>
                    <a:pt x="293750" y="20447"/>
                  </a:lnTo>
                  <a:lnTo>
                    <a:pt x="296418" y="22351"/>
                  </a:lnTo>
                  <a:lnTo>
                    <a:pt x="298830" y="24764"/>
                  </a:lnTo>
                  <a:lnTo>
                    <a:pt x="300735" y="27812"/>
                  </a:lnTo>
                  <a:lnTo>
                    <a:pt x="302641" y="30734"/>
                  </a:lnTo>
                  <a:lnTo>
                    <a:pt x="304292" y="34417"/>
                  </a:lnTo>
                  <a:lnTo>
                    <a:pt x="305434" y="38481"/>
                  </a:lnTo>
                  <a:lnTo>
                    <a:pt x="306704" y="42672"/>
                  </a:lnTo>
                  <a:lnTo>
                    <a:pt x="307594" y="47498"/>
                  </a:lnTo>
                  <a:lnTo>
                    <a:pt x="308863" y="58293"/>
                  </a:lnTo>
                  <a:lnTo>
                    <a:pt x="309006" y="61722"/>
                  </a:lnTo>
                  <a:lnTo>
                    <a:pt x="308991" y="81280"/>
                  </a:lnTo>
                  <a:lnTo>
                    <a:pt x="308609" y="85851"/>
                  </a:lnTo>
                  <a:lnTo>
                    <a:pt x="308101" y="90550"/>
                  </a:lnTo>
                  <a:lnTo>
                    <a:pt x="307467" y="94995"/>
                  </a:lnTo>
                  <a:lnTo>
                    <a:pt x="306324" y="98932"/>
                  </a:lnTo>
                  <a:lnTo>
                    <a:pt x="305307" y="102997"/>
                  </a:lnTo>
                  <a:lnTo>
                    <a:pt x="276986" y="125730"/>
                  </a:lnTo>
                  <a:lnTo>
                    <a:pt x="315609" y="125730"/>
                  </a:lnTo>
                  <a:lnTo>
                    <a:pt x="332216" y="85042"/>
                  </a:lnTo>
                  <a:lnTo>
                    <a:pt x="332962" y="71247"/>
                  </a:lnTo>
                  <a:lnTo>
                    <a:pt x="332865" y="64388"/>
                  </a:lnTo>
                  <a:lnTo>
                    <a:pt x="324866" y="24003"/>
                  </a:lnTo>
                  <a:lnTo>
                    <a:pt x="317862" y="14859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54543" y="4303395"/>
              <a:ext cx="1639138" cy="14833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767700" y="4581397"/>
              <a:ext cx="720851" cy="1187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52434" y="4581397"/>
              <a:ext cx="1136269" cy="14147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765922" y="4857241"/>
              <a:ext cx="1377823" cy="14782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201022" y="4857241"/>
              <a:ext cx="586231" cy="14782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760208" y="5123307"/>
              <a:ext cx="1163955" cy="14833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966199" y="5124196"/>
              <a:ext cx="734949" cy="14757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60081" y="5400078"/>
              <a:ext cx="1273683" cy="14118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64398" y="5675922"/>
              <a:ext cx="1240408" cy="11840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66558" y="5953290"/>
              <a:ext cx="893318" cy="1474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714739" y="5969444"/>
              <a:ext cx="700912" cy="131254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65" y="1"/>
            <a:ext cx="11393805" cy="6419215"/>
            <a:chOff x="0" y="0"/>
            <a:chExt cx="11393805" cy="641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142" y="5924885"/>
              <a:ext cx="1681209" cy="340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393775" cy="64192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252722" cy="6419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7158" y="1901571"/>
              <a:ext cx="3140583" cy="3542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88655" y="1920747"/>
              <a:ext cx="1364615" cy="335280"/>
            </a:xfrm>
            <a:custGeom>
              <a:avLst/>
              <a:gdLst/>
              <a:ahLst/>
              <a:cxnLst/>
              <a:rect l="l" t="t" r="r" b="b"/>
              <a:pathLst>
                <a:path w="1364615" h="335280">
                  <a:moveTo>
                    <a:pt x="183388" y="105156"/>
                  </a:moveTo>
                  <a:lnTo>
                    <a:pt x="183134" y="102489"/>
                  </a:lnTo>
                  <a:lnTo>
                    <a:pt x="182372" y="98171"/>
                  </a:lnTo>
                  <a:lnTo>
                    <a:pt x="181737" y="96266"/>
                  </a:lnTo>
                  <a:lnTo>
                    <a:pt x="180721" y="94869"/>
                  </a:lnTo>
                  <a:lnTo>
                    <a:pt x="179832" y="93472"/>
                  </a:lnTo>
                  <a:lnTo>
                    <a:pt x="178689" y="92456"/>
                  </a:lnTo>
                  <a:lnTo>
                    <a:pt x="177419" y="91948"/>
                  </a:lnTo>
                  <a:lnTo>
                    <a:pt x="176276" y="91313"/>
                  </a:lnTo>
                  <a:lnTo>
                    <a:pt x="174752" y="91059"/>
                  </a:lnTo>
                  <a:lnTo>
                    <a:pt x="101092" y="91059"/>
                  </a:lnTo>
                  <a:lnTo>
                    <a:pt x="101092" y="36068"/>
                  </a:lnTo>
                  <a:lnTo>
                    <a:pt x="80391" y="29083"/>
                  </a:lnTo>
                  <a:lnTo>
                    <a:pt x="70231" y="29083"/>
                  </a:lnTo>
                  <a:lnTo>
                    <a:pt x="49657" y="36068"/>
                  </a:lnTo>
                  <a:lnTo>
                    <a:pt x="49657" y="91059"/>
                  </a:lnTo>
                  <a:lnTo>
                    <a:pt x="8890" y="91059"/>
                  </a:lnTo>
                  <a:lnTo>
                    <a:pt x="7493" y="91313"/>
                  </a:lnTo>
                  <a:lnTo>
                    <a:pt x="6096" y="91948"/>
                  </a:lnTo>
                  <a:lnTo>
                    <a:pt x="4699" y="92456"/>
                  </a:lnTo>
                  <a:lnTo>
                    <a:pt x="0" y="105156"/>
                  </a:lnTo>
                  <a:lnTo>
                    <a:pt x="0" y="114427"/>
                  </a:lnTo>
                  <a:lnTo>
                    <a:pt x="889" y="118745"/>
                  </a:lnTo>
                  <a:lnTo>
                    <a:pt x="4699" y="124079"/>
                  </a:lnTo>
                  <a:lnTo>
                    <a:pt x="7239" y="125476"/>
                  </a:lnTo>
                  <a:lnTo>
                    <a:pt x="49657" y="125476"/>
                  </a:lnTo>
                  <a:lnTo>
                    <a:pt x="49657" y="257810"/>
                  </a:lnTo>
                  <a:lnTo>
                    <a:pt x="56718" y="298780"/>
                  </a:lnTo>
                  <a:lnTo>
                    <a:pt x="86766" y="327228"/>
                  </a:lnTo>
                  <a:lnTo>
                    <a:pt x="131572" y="334518"/>
                  </a:lnTo>
                  <a:lnTo>
                    <a:pt x="136398" y="334518"/>
                  </a:lnTo>
                  <a:lnTo>
                    <a:pt x="174244" y="327787"/>
                  </a:lnTo>
                  <a:lnTo>
                    <a:pt x="178435" y="325120"/>
                  </a:lnTo>
                  <a:lnTo>
                    <a:pt x="180086" y="323850"/>
                  </a:lnTo>
                  <a:lnTo>
                    <a:pt x="181356" y="321691"/>
                  </a:lnTo>
                  <a:lnTo>
                    <a:pt x="182118" y="318897"/>
                  </a:lnTo>
                  <a:lnTo>
                    <a:pt x="183007" y="315976"/>
                  </a:lnTo>
                  <a:lnTo>
                    <a:pt x="183388" y="312166"/>
                  </a:lnTo>
                  <a:lnTo>
                    <a:pt x="183388" y="304292"/>
                  </a:lnTo>
                  <a:lnTo>
                    <a:pt x="183134" y="301752"/>
                  </a:lnTo>
                  <a:lnTo>
                    <a:pt x="182587" y="298958"/>
                  </a:lnTo>
                  <a:lnTo>
                    <a:pt x="182372" y="297815"/>
                  </a:lnTo>
                  <a:lnTo>
                    <a:pt x="181864" y="296164"/>
                  </a:lnTo>
                  <a:lnTo>
                    <a:pt x="181356" y="295021"/>
                  </a:lnTo>
                  <a:lnTo>
                    <a:pt x="180848" y="293751"/>
                  </a:lnTo>
                  <a:lnTo>
                    <a:pt x="180086" y="292989"/>
                  </a:lnTo>
                  <a:lnTo>
                    <a:pt x="178308" y="292227"/>
                  </a:lnTo>
                  <a:lnTo>
                    <a:pt x="177292" y="291973"/>
                  </a:lnTo>
                  <a:lnTo>
                    <a:pt x="174498" y="291973"/>
                  </a:lnTo>
                  <a:lnTo>
                    <a:pt x="172720" y="292354"/>
                  </a:lnTo>
                  <a:lnTo>
                    <a:pt x="170561" y="293116"/>
                  </a:lnTo>
                  <a:lnTo>
                    <a:pt x="168529" y="293878"/>
                  </a:lnTo>
                  <a:lnTo>
                    <a:pt x="163068" y="295529"/>
                  </a:lnTo>
                  <a:lnTo>
                    <a:pt x="156845" y="297180"/>
                  </a:lnTo>
                  <a:lnTo>
                    <a:pt x="153162" y="297942"/>
                  </a:lnTo>
                  <a:lnTo>
                    <a:pt x="149352" y="298577"/>
                  </a:lnTo>
                  <a:lnTo>
                    <a:pt x="145161" y="298958"/>
                  </a:lnTo>
                  <a:lnTo>
                    <a:pt x="140335" y="298958"/>
                  </a:lnTo>
                  <a:lnTo>
                    <a:pt x="105854" y="280390"/>
                  </a:lnTo>
                  <a:lnTo>
                    <a:pt x="101092" y="251714"/>
                  </a:lnTo>
                  <a:lnTo>
                    <a:pt x="101092" y="125476"/>
                  </a:lnTo>
                  <a:lnTo>
                    <a:pt x="176276" y="125476"/>
                  </a:lnTo>
                  <a:lnTo>
                    <a:pt x="178689" y="124079"/>
                  </a:lnTo>
                  <a:lnTo>
                    <a:pt x="182499" y="118745"/>
                  </a:lnTo>
                  <a:lnTo>
                    <a:pt x="183388" y="114427"/>
                  </a:lnTo>
                  <a:lnTo>
                    <a:pt x="183388" y="105156"/>
                  </a:lnTo>
                  <a:close/>
                </a:path>
                <a:path w="1364615" h="335280">
                  <a:moveTo>
                    <a:pt x="511810" y="208153"/>
                  </a:moveTo>
                  <a:lnTo>
                    <a:pt x="507034" y="168795"/>
                  </a:lnTo>
                  <a:lnTo>
                    <a:pt x="485559" y="127025"/>
                  </a:lnTo>
                  <a:lnTo>
                    <a:pt x="479704" y="120904"/>
                  </a:lnTo>
                  <a:lnTo>
                    <a:pt x="477520" y="118618"/>
                  </a:lnTo>
                  <a:lnTo>
                    <a:pt x="468401" y="111188"/>
                  </a:lnTo>
                  <a:lnTo>
                    <a:pt x="458406" y="104838"/>
                  </a:lnTo>
                  <a:lnTo>
                    <a:pt x="458406" y="212725"/>
                  </a:lnTo>
                  <a:lnTo>
                    <a:pt x="458152" y="220573"/>
                  </a:lnTo>
                  <a:lnTo>
                    <a:pt x="447014" y="262128"/>
                  </a:lnTo>
                  <a:lnTo>
                    <a:pt x="418338" y="289915"/>
                  </a:lnTo>
                  <a:lnTo>
                    <a:pt x="370967" y="299974"/>
                  </a:lnTo>
                  <a:lnTo>
                    <a:pt x="359079" y="299542"/>
                  </a:lnTo>
                  <a:lnTo>
                    <a:pt x="321551" y="288937"/>
                  </a:lnTo>
                  <a:lnTo>
                    <a:pt x="294398" y="260210"/>
                  </a:lnTo>
                  <a:lnTo>
                    <a:pt x="284734" y="219125"/>
                  </a:lnTo>
                  <a:lnTo>
                    <a:pt x="284530" y="208153"/>
                  </a:lnTo>
                  <a:lnTo>
                    <a:pt x="284810" y="200482"/>
                  </a:lnTo>
                  <a:lnTo>
                    <a:pt x="296240" y="158991"/>
                  </a:lnTo>
                  <a:lnTo>
                    <a:pt x="324878" y="131102"/>
                  </a:lnTo>
                  <a:lnTo>
                    <a:pt x="372237" y="120904"/>
                  </a:lnTo>
                  <a:lnTo>
                    <a:pt x="384187" y="121361"/>
                  </a:lnTo>
                  <a:lnTo>
                    <a:pt x="421690" y="132003"/>
                  </a:lnTo>
                  <a:lnTo>
                    <a:pt x="448665" y="160934"/>
                  </a:lnTo>
                  <a:lnTo>
                    <a:pt x="458203" y="201930"/>
                  </a:lnTo>
                  <a:lnTo>
                    <a:pt x="458406" y="212725"/>
                  </a:lnTo>
                  <a:lnTo>
                    <a:pt x="458406" y="104838"/>
                  </a:lnTo>
                  <a:lnTo>
                    <a:pt x="421182" y="90906"/>
                  </a:lnTo>
                  <a:lnTo>
                    <a:pt x="374269" y="86233"/>
                  </a:lnTo>
                  <a:lnTo>
                    <a:pt x="356908" y="86817"/>
                  </a:lnTo>
                  <a:lnTo>
                    <a:pt x="311658" y="95504"/>
                  </a:lnTo>
                  <a:lnTo>
                    <a:pt x="276339" y="113741"/>
                  </a:lnTo>
                  <a:lnTo>
                    <a:pt x="245046" y="150583"/>
                  </a:lnTo>
                  <a:lnTo>
                    <a:pt x="231686" y="199186"/>
                  </a:lnTo>
                  <a:lnTo>
                    <a:pt x="231140" y="212725"/>
                  </a:lnTo>
                  <a:lnTo>
                    <a:pt x="231660" y="226707"/>
                  </a:lnTo>
                  <a:lnTo>
                    <a:pt x="239522" y="264033"/>
                  </a:lnTo>
                  <a:lnTo>
                    <a:pt x="265176" y="302514"/>
                  </a:lnTo>
                  <a:lnTo>
                    <a:pt x="307975" y="326644"/>
                  </a:lnTo>
                  <a:lnTo>
                    <a:pt x="351637" y="334505"/>
                  </a:lnTo>
                  <a:lnTo>
                    <a:pt x="368427" y="335026"/>
                  </a:lnTo>
                  <a:lnTo>
                    <a:pt x="385610" y="334441"/>
                  </a:lnTo>
                  <a:lnTo>
                    <a:pt x="430911" y="325501"/>
                  </a:lnTo>
                  <a:lnTo>
                    <a:pt x="466280" y="307213"/>
                  </a:lnTo>
                  <a:lnTo>
                    <a:pt x="474954" y="299974"/>
                  </a:lnTo>
                  <a:lnTo>
                    <a:pt x="475869" y="299212"/>
                  </a:lnTo>
                  <a:lnTo>
                    <a:pt x="502793" y="259207"/>
                  </a:lnTo>
                  <a:lnTo>
                    <a:pt x="511238" y="221767"/>
                  </a:lnTo>
                  <a:lnTo>
                    <a:pt x="511810" y="208153"/>
                  </a:lnTo>
                  <a:close/>
                </a:path>
                <a:path w="1364615" h="335280">
                  <a:moveTo>
                    <a:pt x="962152" y="237109"/>
                  </a:moveTo>
                  <a:lnTo>
                    <a:pt x="946645" y="195732"/>
                  </a:lnTo>
                  <a:lnTo>
                    <a:pt x="914120" y="171678"/>
                  </a:lnTo>
                  <a:lnTo>
                    <a:pt x="867537" y="159639"/>
                  </a:lnTo>
                  <a:lnTo>
                    <a:pt x="867537" y="159131"/>
                  </a:lnTo>
                  <a:lnTo>
                    <a:pt x="906805" y="145440"/>
                  </a:lnTo>
                  <a:lnTo>
                    <a:pt x="935609" y="114922"/>
                  </a:lnTo>
                  <a:lnTo>
                    <a:pt x="943356" y="79883"/>
                  </a:lnTo>
                  <a:lnTo>
                    <a:pt x="942924" y="71196"/>
                  </a:lnTo>
                  <a:lnTo>
                    <a:pt x="929005" y="35687"/>
                  </a:lnTo>
                  <a:lnTo>
                    <a:pt x="889914" y="8940"/>
                  </a:lnTo>
                  <a:lnTo>
                    <a:pt x="844092" y="368"/>
                  </a:lnTo>
                  <a:lnTo>
                    <a:pt x="830453" y="0"/>
                  </a:lnTo>
                  <a:lnTo>
                    <a:pt x="820635" y="190"/>
                  </a:lnTo>
                  <a:lnTo>
                    <a:pt x="776935" y="6337"/>
                  </a:lnTo>
                  <a:lnTo>
                    <a:pt x="740410" y="19304"/>
                  </a:lnTo>
                  <a:lnTo>
                    <a:pt x="734314" y="22352"/>
                  </a:lnTo>
                  <a:lnTo>
                    <a:pt x="730377" y="24638"/>
                  </a:lnTo>
                  <a:lnTo>
                    <a:pt x="728345" y="26289"/>
                  </a:lnTo>
                  <a:lnTo>
                    <a:pt x="726313" y="27813"/>
                  </a:lnTo>
                  <a:lnTo>
                    <a:pt x="724916" y="29210"/>
                  </a:lnTo>
                  <a:lnTo>
                    <a:pt x="724154" y="30353"/>
                  </a:lnTo>
                  <a:lnTo>
                    <a:pt x="723265" y="31623"/>
                  </a:lnTo>
                  <a:lnTo>
                    <a:pt x="722630" y="32893"/>
                  </a:lnTo>
                  <a:lnTo>
                    <a:pt x="721360" y="35687"/>
                  </a:lnTo>
                  <a:lnTo>
                    <a:pt x="720852" y="37338"/>
                  </a:lnTo>
                  <a:lnTo>
                    <a:pt x="720725" y="39370"/>
                  </a:lnTo>
                  <a:lnTo>
                    <a:pt x="720471" y="41275"/>
                  </a:lnTo>
                  <a:lnTo>
                    <a:pt x="727710" y="63373"/>
                  </a:lnTo>
                  <a:lnTo>
                    <a:pt x="731139" y="63373"/>
                  </a:lnTo>
                  <a:lnTo>
                    <a:pt x="734822" y="61849"/>
                  </a:lnTo>
                  <a:lnTo>
                    <a:pt x="745236" y="56007"/>
                  </a:lnTo>
                  <a:lnTo>
                    <a:pt x="751840" y="52832"/>
                  </a:lnTo>
                  <a:lnTo>
                    <a:pt x="794423" y="38163"/>
                  </a:lnTo>
                  <a:lnTo>
                    <a:pt x="819912" y="35687"/>
                  </a:lnTo>
                  <a:lnTo>
                    <a:pt x="827938" y="35928"/>
                  </a:lnTo>
                  <a:lnTo>
                    <a:pt x="875157" y="54737"/>
                  </a:lnTo>
                  <a:lnTo>
                    <a:pt x="881888" y="66167"/>
                  </a:lnTo>
                  <a:lnTo>
                    <a:pt x="884682" y="72390"/>
                  </a:lnTo>
                  <a:lnTo>
                    <a:pt x="885952" y="78740"/>
                  </a:lnTo>
                  <a:lnTo>
                    <a:pt x="885837" y="87464"/>
                  </a:lnTo>
                  <a:lnTo>
                    <a:pt x="885571" y="92240"/>
                  </a:lnTo>
                  <a:lnTo>
                    <a:pt x="862457" y="129794"/>
                  </a:lnTo>
                  <a:lnTo>
                    <a:pt x="826185" y="143954"/>
                  </a:lnTo>
                  <a:lnTo>
                    <a:pt x="797687" y="146304"/>
                  </a:lnTo>
                  <a:lnTo>
                    <a:pt x="760603" y="146304"/>
                  </a:lnTo>
                  <a:lnTo>
                    <a:pt x="758952" y="146685"/>
                  </a:lnTo>
                  <a:lnTo>
                    <a:pt x="750862" y="155321"/>
                  </a:lnTo>
                  <a:lnTo>
                    <a:pt x="750316" y="157099"/>
                  </a:lnTo>
                  <a:lnTo>
                    <a:pt x="750112" y="159131"/>
                  </a:lnTo>
                  <a:lnTo>
                    <a:pt x="750062" y="166497"/>
                  </a:lnTo>
                  <a:lnTo>
                    <a:pt x="750443" y="169291"/>
                  </a:lnTo>
                  <a:lnTo>
                    <a:pt x="751268" y="171678"/>
                  </a:lnTo>
                  <a:lnTo>
                    <a:pt x="751840" y="173609"/>
                  </a:lnTo>
                  <a:lnTo>
                    <a:pt x="761492" y="180594"/>
                  </a:lnTo>
                  <a:lnTo>
                    <a:pt x="802894" y="180594"/>
                  </a:lnTo>
                  <a:lnTo>
                    <a:pt x="814933" y="180860"/>
                  </a:lnTo>
                  <a:lnTo>
                    <a:pt x="856488" y="187198"/>
                  </a:lnTo>
                  <a:lnTo>
                    <a:pt x="891705" y="205981"/>
                  </a:lnTo>
                  <a:lnTo>
                    <a:pt x="907161" y="241173"/>
                  </a:lnTo>
                  <a:lnTo>
                    <a:pt x="907161" y="249555"/>
                  </a:lnTo>
                  <a:lnTo>
                    <a:pt x="885444" y="282956"/>
                  </a:lnTo>
                  <a:lnTo>
                    <a:pt x="841260" y="298170"/>
                  </a:lnTo>
                  <a:lnTo>
                    <a:pt x="821436" y="299212"/>
                  </a:lnTo>
                  <a:lnTo>
                    <a:pt x="810806" y="298983"/>
                  </a:lnTo>
                  <a:lnTo>
                    <a:pt x="765302" y="291084"/>
                  </a:lnTo>
                  <a:lnTo>
                    <a:pt x="729107" y="277876"/>
                  </a:lnTo>
                  <a:lnTo>
                    <a:pt x="723519" y="275209"/>
                  </a:lnTo>
                  <a:lnTo>
                    <a:pt x="719709" y="273812"/>
                  </a:lnTo>
                  <a:lnTo>
                    <a:pt x="715010" y="273812"/>
                  </a:lnTo>
                  <a:lnTo>
                    <a:pt x="712851" y="275082"/>
                  </a:lnTo>
                  <a:lnTo>
                    <a:pt x="711123" y="277876"/>
                  </a:lnTo>
                  <a:lnTo>
                    <a:pt x="709930" y="279781"/>
                  </a:lnTo>
                  <a:lnTo>
                    <a:pt x="709345" y="282956"/>
                  </a:lnTo>
                  <a:lnTo>
                    <a:pt x="709295" y="296418"/>
                  </a:lnTo>
                  <a:lnTo>
                    <a:pt x="709676" y="298831"/>
                  </a:lnTo>
                  <a:lnTo>
                    <a:pt x="709930" y="301371"/>
                  </a:lnTo>
                  <a:lnTo>
                    <a:pt x="710438" y="303403"/>
                  </a:lnTo>
                  <a:lnTo>
                    <a:pt x="711708" y="306705"/>
                  </a:lnTo>
                  <a:lnTo>
                    <a:pt x="712343" y="308102"/>
                  </a:lnTo>
                  <a:lnTo>
                    <a:pt x="713232" y="309372"/>
                  </a:lnTo>
                  <a:lnTo>
                    <a:pt x="713994" y="310515"/>
                  </a:lnTo>
                  <a:lnTo>
                    <a:pt x="715264" y="311658"/>
                  </a:lnTo>
                  <a:lnTo>
                    <a:pt x="716788" y="312801"/>
                  </a:lnTo>
                  <a:lnTo>
                    <a:pt x="718312" y="314071"/>
                  </a:lnTo>
                  <a:lnTo>
                    <a:pt x="758037" y="327774"/>
                  </a:lnTo>
                  <a:lnTo>
                    <a:pt x="800569" y="334365"/>
                  </a:lnTo>
                  <a:lnTo>
                    <a:pt x="820166" y="335026"/>
                  </a:lnTo>
                  <a:lnTo>
                    <a:pt x="836422" y="334581"/>
                  </a:lnTo>
                  <a:lnTo>
                    <a:pt x="880110" y="328041"/>
                  </a:lnTo>
                  <a:lnTo>
                    <a:pt x="924687" y="308356"/>
                  </a:lnTo>
                  <a:lnTo>
                    <a:pt x="935583" y="299212"/>
                  </a:lnTo>
                  <a:lnTo>
                    <a:pt x="940663" y="294170"/>
                  </a:lnTo>
                  <a:lnTo>
                    <a:pt x="959688" y="258445"/>
                  </a:lnTo>
                  <a:lnTo>
                    <a:pt x="961529" y="248069"/>
                  </a:lnTo>
                  <a:lnTo>
                    <a:pt x="962152" y="237109"/>
                  </a:lnTo>
                  <a:close/>
                </a:path>
                <a:path w="1364615" h="335280">
                  <a:moveTo>
                    <a:pt x="1364107" y="162687"/>
                  </a:moveTo>
                  <a:lnTo>
                    <a:pt x="1356969" y="111823"/>
                  </a:lnTo>
                  <a:lnTo>
                    <a:pt x="1335862" y="69811"/>
                  </a:lnTo>
                  <a:lnTo>
                    <a:pt x="1307592" y="42100"/>
                  </a:lnTo>
                  <a:lnTo>
                    <a:pt x="1307592" y="164465"/>
                  </a:lnTo>
                  <a:lnTo>
                    <a:pt x="1307033" y="180492"/>
                  </a:lnTo>
                  <a:lnTo>
                    <a:pt x="1298702" y="221869"/>
                  </a:lnTo>
                  <a:lnTo>
                    <a:pt x="1272032" y="262255"/>
                  </a:lnTo>
                  <a:lnTo>
                    <a:pt x="1227836" y="286131"/>
                  </a:lnTo>
                  <a:lnTo>
                    <a:pt x="1181150" y="293509"/>
                  </a:lnTo>
                  <a:lnTo>
                    <a:pt x="1162558" y="294005"/>
                  </a:lnTo>
                  <a:lnTo>
                    <a:pt x="1107440" y="294005"/>
                  </a:lnTo>
                  <a:lnTo>
                    <a:pt x="1107440" y="40640"/>
                  </a:lnTo>
                  <a:lnTo>
                    <a:pt x="1162050" y="40640"/>
                  </a:lnTo>
                  <a:lnTo>
                    <a:pt x="1216050" y="45948"/>
                  </a:lnTo>
                  <a:lnTo>
                    <a:pt x="1254531" y="61188"/>
                  </a:lnTo>
                  <a:lnTo>
                    <a:pt x="1289113" y="94068"/>
                  </a:lnTo>
                  <a:lnTo>
                    <a:pt x="1305585" y="138938"/>
                  </a:lnTo>
                  <a:lnTo>
                    <a:pt x="1307592" y="164465"/>
                  </a:lnTo>
                  <a:lnTo>
                    <a:pt x="1307592" y="42100"/>
                  </a:lnTo>
                  <a:lnTo>
                    <a:pt x="1271041" y="21729"/>
                  </a:lnTo>
                  <a:lnTo>
                    <a:pt x="1213459" y="7454"/>
                  </a:lnTo>
                  <a:lnTo>
                    <a:pt x="1165098" y="4699"/>
                  </a:lnTo>
                  <a:lnTo>
                    <a:pt x="1068959" y="4699"/>
                  </a:lnTo>
                  <a:lnTo>
                    <a:pt x="1064387" y="6096"/>
                  </a:lnTo>
                  <a:lnTo>
                    <a:pt x="1060196" y="8636"/>
                  </a:lnTo>
                  <a:lnTo>
                    <a:pt x="1055878" y="11176"/>
                  </a:lnTo>
                  <a:lnTo>
                    <a:pt x="1053769" y="15621"/>
                  </a:lnTo>
                  <a:lnTo>
                    <a:pt x="1053719" y="319151"/>
                  </a:lnTo>
                  <a:lnTo>
                    <a:pt x="1055878" y="323723"/>
                  </a:lnTo>
                  <a:lnTo>
                    <a:pt x="1060196" y="326263"/>
                  </a:lnTo>
                  <a:lnTo>
                    <a:pt x="1064387" y="328930"/>
                  </a:lnTo>
                  <a:lnTo>
                    <a:pt x="1068959" y="330200"/>
                  </a:lnTo>
                  <a:lnTo>
                    <a:pt x="1159129" y="330200"/>
                  </a:lnTo>
                  <a:lnTo>
                    <a:pt x="1207338" y="327634"/>
                  </a:lnTo>
                  <a:lnTo>
                    <a:pt x="1248410" y="319913"/>
                  </a:lnTo>
                  <a:lnTo>
                    <a:pt x="1297927" y="298538"/>
                  </a:lnTo>
                  <a:lnTo>
                    <a:pt x="1304251" y="294005"/>
                  </a:lnTo>
                  <a:lnTo>
                    <a:pt x="1311529" y="288798"/>
                  </a:lnTo>
                  <a:lnTo>
                    <a:pt x="1343190" y="251599"/>
                  </a:lnTo>
                  <a:lnTo>
                    <a:pt x="1360754" y="202298"/>
                  </a:lnTo>
                  <a:lnTo>
                    <a:pt x="1363268" y="183172"/>
                  </a:lnTo>
                  <a:lnTo>
                    <a:pt x="1364107" y="162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8935" y="2555748"/>
              <a:ext cx="2037334" cy="425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3978" y="3272917"/>
              <a:ext cx="81787" cy="1120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5738" y="3274441"/>
              <a:ext cx="98806" cy="1088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9408" y="3266186"/>
              <a:ext cx="1840611" cy="1478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2216" y="3266440"/>
              <a:ext cx="641603" cy="1184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3256" y="3265551"/>
              <a:ext cx="1230122" cy="1484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58147" y="3271647"/>
              <a:ext cx="103758" cy="1132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14104" y="3301746"/>
              <a:ext cx="73278" cy="831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49740" y="3265551"/>
              <a:ext cx="816863" cy="1483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2453" y="3542030"/>
              <a:ext cx="1131062" cy="1478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49518" y="3542029"/>
              <a:ext cx="1044575" cy="118745"/>
            </a:xfrm>
            <a:custGeom>
              <a:avLst/>
              <a:gdLst/>
              <a:ahLst/>
              <a:cxnLst/>
              <a:rect l="l" t="t" r="r" b="b"/>
              <a:pathLst>
                <a:path w="1044575" h="118745">
                  <a:moveTo>
                    <a:pt x="48514" y="73533"/>
                  </a:moveTo>
                  <a:lnTo>
                    <a:pt x="46482" y="69215"/>
                  </a:lnTo>
                  <a:lnTo>
                    <a:pt x="46101" y="68961"/>
                  </a:lnTo>
                  <a:lnTo>
                    <a:pt x="2413" y="68961"/>
                  </a:lnTo>
                  <a:lnTo>
                    <a:pt x="1524" y="69342"/>
                  </a:lnTo>
                  <a:lnTo>
                    <a:pt x="254" y="70993"/>
                  </a:lnTo>
                  <a:lnTo>
                    <a:pt x="0" y="72517"/>
                  </a:lnTo>
                  <a:lnTo>
                    <a:pt x="0" y="76708"/>
                  </a:lnTo>
                  <a:lnTo>
                    <a:pt x="254" y="78232"/>
                  </a:lnTo>
                  <a:lnTo>
                    <a:pt x="1524" y="80010"/>
                  </a:lnTo>
                  <a:lnTo>
                    <a:pt x="2413" y="80391"/>
                  </a:lnTo>
                  <a:lnTo>
                    <a:pt x="46101" y="80391"/>
                  </a:lnTo>
                  <a:lnTo>
                    <a:pt x="46990" y="80010"/>
                  </a:lnTo>
                  <a:lnTo>
                    <a:pt x="48260" y="78359"/>
                  </a:lnTo>
                  <a:lnTo>
                    <a:pt x="48514" y="76835"/>
                  </a:lnTo>
                  <a:lnTo>
                    <a:pt x="48514" y="74676"/>
                  </a:lnTo>
                  <a:lnTo>
                    <a:pt x="48514" y="73533"/>
                  </a:lnTo>
                  <a:close/>
                </a:path>
                <a:path w="1044575" h="118745">
                  <a:moveTo>
                    <a:pt x="147320" y="46990"/>
                  </a:moveTo>
                  <a:lnTo>
                    <a:pt x="147193" y="2159"/>
                  </a:lnTo>
                  <a:lnTo>
                    <a:pt x="146812" y="1905"/>
                  </a:lnTo>
                  <a:lnTo>
                    <a:pt x="146558" y="1524"/>
                  </a:lnTo>
                  <a:lnTo>
                    <a:pt x="146177" y="1143"/>
                  </a:lnTo>
                  <a:lnTo>
                    <a:pt x="145542" y="1016"/>
                  </a:lnTo>
                  <a:lnTo>
                    <a:pt x="144907" y="762"/>
                  </a:lnTo>
                  <a:lnTo>
                    <a:pt x="144145" y="635"/>
                  </a:lnTo>
                  <a:lnTo>
                    <a:pt x="141986" y="381"/>
                  </a:lnTo>
                  <a:lnTo>
                    <a:pt x="140589" y="254"/>
                  </a:lnTo>
                  <a:lnTo>
                    <a:pt x="137414" y="254"/>
                  </a:lnTo>
                  <a:lnTo>
                    <a:pt x="136017" y="381"/>
                  </a:lnTo>
                  <a:lnTo>
                    <a:pt x="133985" y="635"/>
                  </a:lnTo>
                  <a:lnTo>
                    <a:pt x="133223" y="762"/>
                  </a:lnTo>
                  <a:lnTo>
                    <a:pt x="132461" y="1016"/>
                  </a:lnTo>
                  <a:lnTo>
                    <a:pt x="131826" y="1143"/>
                  </a:lnTo>
                  <a:lnTo>
                    <a:pt x="131445" y="1524"/>
                  </a:lnTo>
                  <a:lnTo>
                    <a:pt x="131191" y="1905"/>
                  </a:lnTo>
                  <a:lnTo>
                    <a:pt x="130937" y="2159"/>
                  </a:lnTo>
                  <a:lnTo>
                    <a:pt x="130810" y="46990"/>
                  </a:lnTo>
                  <a:lnTo>
                    <a:pt x="130810" y="61722"/>
                  </a:lnTo>
                  <a:lnTo>
                    <a:pt x="130810" y="92075"/>
                  </a:lnTo>
                  <a:lnTo>
                    <a:pt x="128270" y="94742"/>
                  </a:lnTo>
                  <a:lnTo>
                    <a:pt x="125857" y="97155"/>
                  </a:lnTo>
                  <a:lnTo>
                    <a:pt x="123444" y="98933"/>
                  </a:lnTo>
                  <a:lnTo>
                    <a:pt x="121158" y="100838"/>
                  </a:lnTo>
                  <a:lnTo>
                    <a:pt x="118999" y="102362"/>
                  </a:lnTo>
                  <a:lnTo>
                    <a:pt x="116840" y="103505"/>
                  </a:lnTo>
                  <a:lnTo>
                    <a:pt x="114681" y="104775"/>
                  </a:lnTo>
                  <a:lnTo>
                    <a:pt x="112649" y="105537"/>
                  </a:lnTo>
                  <a:lnTo>
                    <a:pt x="108585" y="106553"/>
                  </a:lnTo>
                  <a:lnTo>
                    <a:pt x="106553" y="106807"/>
                  </a:lnTo>
                  <a:lnTo>
                    <a:pt x="100076" y="106807"/>
                  </a:lnTo>
                  <a:lnTo>
                    <a:pt x="83185" y="87757"/>
                  </a:lnTo>
                  <a:lnTo>
                    <a:pt x="82423" y="84074"/>
                  </a:lnTo>
                  <a:lnTo>
                    <a:pt x="82169" y="80391"/>
                  </a:lnTo>
                  <a:lnTo>
                    <a:pt x="82169" y="73025"/>
                  </a:lnTo>
                  <a:lnTo>
                    <a:pt x="87376" y="56642"/>
                  </a:lnTo>
                  <a:lnTo>
                    <a:pt x="89154" y="53848"/>
                  </a:lnTo>
                  <a:lnTo>
                    <a:pt x="91567" y="51689"/>
                  </a:lnTo>
                  <a:lnTo>
                    <a:pt x="94361" y="50038"/>
                  </a:lnTo>
                  <a:lnTo>
                    <a:pt x="97282" y="48260"/>
                  </a:lnTo>
                  <a:lnTo>
                    <a:pt x="100838" y="47498"/>
                  </a:lnTo>
                  <a:lnTo>
                    <a:pt x="109474" y="47498"/>
                  </a:lnTo>
                  <a:lnTo>
                    <a:pt x="113792" y="48641"/>
                  </a:lnTo>
                  <a:lnTo>
                    <a:pt x="117983" y="51181"/>
                  </a:lnTo>
                  <a:lnTo>
                    <a:pt x="122174" y="53594"/>
                  </a:lnTo>
                  <a:lnTo>
                    <a:pt x="126365" y="57150"/>
                  </a:lnTo>
                  <a:lnTo>
                    <a:pt x="130810" y="61722"/>
                  </a:lnTo>
                  <a:lnTo>
                    <a:pt x="130810" y="46990"/>
                  </a:lnTo>
                  <a:lnTo>
                    <a:pt x="126619" y="43180"/>
                  </a:lnTo>
                  <a:lnTo>
                    <a:pt x="122301" y="40386"/>
                  </a:lnTo>
                  <a:lnTo>
                    <a:pt x="117983" y="38481"/>
                  </a:lnTo>
                  <a:lnTo>
                    <a:pt x="113665" y="36449"/>
                  </a:lnTo>
                  <a:lnTo>
                    <a:pt x="108839" y="35560"/>
                  </a:lnTo>
                  <a:lnTo>
                    <a:pt x="97409" y="35560"/>
                  </a:lnTo>
                  <a:lnTo>
                    <a:pt x="66040" y="65659"/>
                  </a:lnTo>
                  <a:lnTo>
                    <a:pt x="65151" y="71628"/>
                  </a:lnTo>
                  <a:lnTo>
                    <a:pt x="65201" y="84074"/>
                  </a:lnTo>
                  <a:lnTo>
                    <a:pt x="65786" y="88773"/>
                  </a:lnTo>
                  <a:lnTo>
                    <a:pt x="67183" y="93726"/>
                  </a:lnTo>
                  <a:lnTo>
                    <a:pt x="68453" y="98679"/>
                  </a:lnTo>
                  <a:lnTo>
                    <a:pt x="84709" y="115443"/>
                  </a:lnTo>
                  <a:lnTo>
                    <a:pt x="89281" y="117602"/>
                  </a:lnTo>
                  <a:lnTo>
                    <a:pt x="94869" y="118745"/>
                  </a:lnTo>
                  <a:lnTo>
                    <a:pt x="107442" y="118745"/>
                  </a:lnTo>
                  <a:lnTo>
                    <a:pt x="113030" y="117475"/>
                  </a:lnTo>
                  <a:lnTo>
                    <a:pt x="123190" y="112649"/>
                  </a:lnTo>
                  <a:lnTo>
                    <a:pt x="128016" y="109347"/>
                  </a:lnTo>
                  <a:lnTo>
                    <a:pt x="130771" y="106807"/>
                  </a:lnTo>
                  <a:lnTo>
                    <a:pt x="132715" y="105029"/>
                  </a:lnTo>
                  <a:lnTo>
                    <a:pt x="137668" y="117602"/>
                  </a:lnTo>
                  <a:lnTo>
                    <a:pt x="142621" y="117602"/>
                  </a:lnTo>
                  <a:lnTo>
                    <a:pt x="147320" y="105029"/>
                  </a:lnTo>
                  <a:lnTo>
                    <a:pt x="147320" y="47498"/>
                  </a:lnTo>
                  <a:lnTo>
                    <a:pt x="147320" y="46990"/>
                  </a:lnTo>
                  <a:close/>
                </a:path>
                <a:path w="1044575" h="118745">
                  <a:moveTo>
                    <a:pt x="193802" y="38862"/>
                  </a:moveTo>
                  <a:lnTo>
                    <a:pt x="191516" y="37211"/>
                  </a:lnTo>
                  <a:lnTo>
                    <a:pt x="190754" y="36957"/>
                  </a:lnTo>
                  <a:lnTo>
                    <a:pt x="188595" y="36703"/>
                  </a:lnTo>
                  <a:lnTo>
                    <a:pt x="182753" y="36703"/>
                  </a:lnTo>
                  <a:lnTo>
                    <a:pt x="180594" y="36957"/>
                  </a:lnTo>
                  <a:lnTo>
                    <a:pt x="179705" y="37211"/>
                  </a:lnTo>
                  <a:lnTo>
                    <a:pt x="179070" y="37338"/>
                  </a:lnTo>
                  <a:lnTo>
                    <a:pt x="178435" y="37592"/>
                  </a:lnTo>
                  <a:lnTo>
                    <a:pt x="178054" y="37846"/>
                  </a:lnTo>
                  <a:lnTo>
                    <a:pt x="177546" y="38608"/>
                  </a:lnTo>
                  <a:lnTo>
                    <a:pt x="177546" y="115824"/>
                  </a:lnTo>
                  <a:lnTo>
                    <a:pt x="177800" y="116078"/>
                  </a:lnTo>
                  <a:lnTo>
                    <a:pt x="178054" y="116459"/>
                  </a:lnTo>
                  <a:lnTo>
                    <a:pt x="178435" y="116713"/>
                  </a:lnTo>
                  <a:lnTo>
                    <a:pt x="179070" y="116967"/>
                  </a:lnTo>
                  <a:lnTo>
                    <a:pt x="179705" y="117094"/>
                  </a:lnTo>
                  <a:lnTo>
                    <a:pt x="180594" y="117348"/>
                  </a:lnTo>
                  <a:lnTo>
                    <a:pt x="182753" y="117602"/>
                  </a:lnTo>
                  <a:lnTo>
                    <a:pt x="188595" y="117602"/>
                  </a:lnTo>
                  <a:lnTo>
                    <a:pt x="190754" y="117348"/>
                  </a:lnTo>
                  <a:lnTo>
                    <a:pt x="191516" y="117094"/>
                  </a:lnTo>
                  <a:lnTo>
                    <a:pt x="192151" y="116967"/>
                  </a:lnTo>
                  <a:lnTo>
                    <a:pt x="192786" y="116713"/>
                  </a:lnTo>
                  <a:lnTo>
                    <a:pt x="193167" y="116459"/>
                  </a:lnTo>
                  <a:lnTo>
                    <a:pt x="193421" y="116078"/>
                  </a:lnTo>
                  <a:lnTo>
                    <a:pt x="193675" y="115824"/>
                  </a:lnTo>
                  <a:lnTo>
                    <a:pt x="193802" y="115443"/>
                  </a:lnTo>
                  <a:lnTo>
                    <a:pt x="193802" y="38862"/>
                  </a:lnTo>
                  <a:close/>
                </a:path>
                <a:path w="1044575" h="118745">
                  <a:moveTo>
                    <a:pt x="195707" y="10541"/>
                  </a:moveTo>
                  <a:lnTo>
                    <a:pt x="195072" y="8382"/>
                  </a:lnTo>
                  <a:lnTo>
                    <a:pt x="193548" y="7239"/>
                  </a:lnTo>
                  <a:lnTo>
                    <a:pt x="192151" y="6096"/>
                  </a:lnTo>
                  <a:lnTo>
                    <a:pt x="189611" y="5461"/>
                  </a:lnTo>
                  <a:lnTo>
                    <a:pt x="181864" y="5461"/>
                  </a:lnTo>
                  <a:lnTo>
                    <a:pt x="175514" y="17145"/>
                  </a:lnTo>
                  <a:lnTo>
                    <a:pt x="176276" y="19304"/>
                  </a:lnTo>
                  <a:lnTo>
                    <a:pt x="179070" y="21590"/>
                  </a:lnTo>
                  <a:lnTo>
                    <a:pt x="181737" y="22098"/>
                  </a:lnTo>
                  <a:lnTo>
                    <a:pt x="189484" y="22098"/>
                  </a:lnTo>
                  <a:lnTo>
                    <a:pt x="192151" y="21590"/>
                  </a:lnTo>
                  <a:lnTo>
                    <a:pt x="195072" y="19177"/>
                  </a:lnTo>
                  <a:lnTo>
                    <a:pt x="195668" y="17145"/>
                  </a:lnTo>
                  <a:lnTo>
                    <a:pt x="195707" y="10541"/>
                  </a:lnTo>
                  <a:close/>
                </a:path>
                <a:path w="1044575" h="118745">
                  <a:moveTo>
                    <a:pt x="355727" y="115443"/>
                  </a:moveTo>
                  <a:lnTo>
                    <a:pt x="355625" y="62103"/>
                  </a:lnTo>
                  <a:lnTo>
                    <a:pt x="355219" y="58801"/>
                  </a:lnTo>
                  <a:lnTo>
                    <a:pt x="354076" y="54991"/>
                  </a:lnTo>
                  <a:lnTo>
                    <a:pt x="353060" y="51181"/>
                  </a:lnTo>
                  <a:lnTo>
                    <a:pt x="351409" y="47752"/>
                  </a:lnTo>
                  <a:lnTo>
                    <a:pt x="351180" y="47498"/>
                  </a:lnTo>
                  <a:lnTo>
                    <a:pt x="348564" y="44450"/>
                  </a:lnTo>
                  <a:lnTo>
                    <a:pt x="346583" y="42037"/>
                  </a:lnTo>
                  <a:lnTo>
                    <a:pt x="343408" y="39751"/>
                  </a:lnTo>
                  <a:lnTo>
                    <a:pt x="339471" y="38100"/>
                  </a:lnTo>
                  <a:lnTo>
                    <a:pt x="335534" y="36322"/>
                  </a:lnTo>
                  <a:lnTo>
                    <a:pt x="330708" y="35560"/>
                  </a:lnTo>
                  <a:lnTo>
                    <a:pt x="322580" y="35560"/>
                  </a:lnTo>
                  <a:lnTo>
                    <a:pt x="294386" y="50546"/>
                  </a:lnTo>
                  <a:lnTo>
                    <a:pt x="293370" y="48260"/>
                  </a:lnTo>
                  <a:lnTo>
                    <a:pt x="292887" y="47498"/>
                  </a:lnTo>
                  <a:lnTo>
                    <a:pt x="292100" y="46228"/>
                  </a:lnTo>
                  <a:lnTo>
                    <a:pt x="290449" y="44450"/>
                  </a:lnTo>
                  <a:lnTo>
                    <a:pt x="288925" y="42545"/>
                  </a:lnTo>
                  <a:lnTo>
                    <a:pt x="287020" y="41021"/>
                  </a:lnTo>
                  <a:lnTo>
                    <a:pt x="284734" y="39751"/>
                  </a:lnTo>
                  <a:lnTo>
                    <a:pt x="282448" y="38354"/>
                  </a:lnTo>
                  <a:lnTo>
                    <a:pt x="279908" y="37338"/>
                  </a:lnTo>
                  <a:lnTo>
                    <a:pt x="276987" y="36576"/>
                  </a:lnTo>
                  <a:lnTo>
                    <a:pt x="273939" y="35941"/>
                  </a:lnTo>
                  <a:lnTo>
                    <a:pt x="270637" y="35560"/>
                  </a:lnTo>
                  <a:lnTo>
                    <a:pt x="262128" y="35560"/>
                  </a:lnTo>
                  <a:lnTo>
                    <a:pt x="257302" y="36576"/>
                  </a:lnTo>
                  <a:lnTo>
                    <a:pt x="252603" y="38862"/>
                  </a:lnTo>
                  <a:lnTo>
                    <a:pt x="247904" y="41021"/>
                  </a:lnTo>
                  <a:lnTo>
                    <a:pt x="243078" y="44577"/>
                  </a:lnTo>
                  <a:lnTo>
                    <a:pt x="237998" y="49276"/>
                  </a:lnTo>
                  <a:lnTo>
                    <a:pt x="237871" y="38481"/>
                  </a:lnTo>
                  <a:lnTo>
                    <a:pt x="237617" y="38227"/>
                  </a:lnTo>
                  <a:lnTo>
                    <a:pt x="237363" y="37846"/>
                  </a:lnTo>
                  <a:lnTo>
                    <a:pt x="236982" y="37592"/>
                  </a:lnTo>
                  <a:lnTo>
                    <a:pt x="235966" y="37084"/>
                  </a:lnTo>
                  <a:lnTo>
                    <a:pt x="235204" y="36957"/>
                  </a:lnTo>
                  <a:lnTo>
                    <a:pt x="233299" y="36703"/>
                  </a:lnTo>
                  <a:lnTo>
                    <a:pt x="227965" y="36703"/>
                  </a:lnTo>
                  <a:lnTo>
                    <a:pt x="223520" y="38227"/>
                  </a:lnTo>
                  <a:lnTo>
                    <a:pt x="223393" y="38354"/>
                  </a:lnTo>
                  <a:lnTo>
                    <a:pt x="223266" y="115824"/>
                  </a:lnTo>
                  <a:lnTo>
                    <a:pt x="223520" y="116078"/>
                  </a:lnTo>
                  <a:lnTo>
                    <a:pt x="223774" y="116459"/>
                  </a:lnTo>
                  <a:lnTo>
                    <a:pt x="224155" y="116713"/>
                  </a:lnTo>
                  <a:lnTo>
                    <a:pt x="224790" y="116967"/>
                  </a:lnTo>
                  <a:lnTo>
                    <a:pt x="225425" y="117094"/>
                  </a:lnTo>
                  <a:lnTo>
                    <a:pt x="226314" y="117348"/>
                  </a:lnTo>
                  <a:lnTo>
                    <a:pt x="228473" y="117602"/>
                  </a:lnTo>
                  <a:lnTo>
                    <a:pt x="234315" y="117602"/>
                  </a:lnTo>
                  <a:lnTo>
                    <a:pt x="236474" y="117348"/>
                  </a:lnTo>
                  <a:lnTo>
                    <a:pt x="237236" y="117094"/>
                  </a:lnTo>
                  <a:lnTo>
                    <a:pt x="237871" y="116967"/>
                  </a:lnTo>
                  <a:lnTo>
                    <a:pt x="238506" y="116713"/>
                  </a:lnTo>
                  <a:lnTo>
                    <a:pt x="238887" y="116459"/>
                  </a:lnTo>
                  <a:lnTo>
                    <a:pt x="239141" y="116078"/>
                  </a:lnTo>
                  <a:lnTo>
                    <a:pt x="239395" y="115824"/>
                  </a:lnTo>
                  <a:lnTo>
                    <a:pt x="239522" y="62103"/>
                  </a:lnTo>
                  <a:lnTo>
                    <a:pt x="244094" y="57277"/>
                  </a:lnTo>
                  <a:lnTo>
                    <a:pt x="248285" y="53721"/>
                  </a:lnTo>
                  <a:lnTo>
                    <a:pt x="252095" y="51308"/>
                  </a:lnTo>
                  <a:lnTo>
                    <a:pt x="255143" y="49276"/>
                  </a:lnTo>
                  <a:lnTo>
                    <a:pt x="255905" y="48768"/>
                  </a:lnTo>
                  <a:lnTo>
                    <a:pt x="259715" y="47498"/>
                  </a:lnTo>
                  <a:lnTo>
                    <a:pt x="266573" y="47498"/>
                  </a:lnTo>
                  <a:lnTo>
                    <a:pt x="276860" y="53467"/>
                  </a:lnTo>
                  <a:lnTo>
                    <a:pt x="278384" y="55372"/>
                  </a:lnTo>
                  <a:lnTo>
                    <a:pt x="281432" y="115824"/>
                  </a:lnTo>
                  <a:lnTo>
                    <a:pt x="281559" y="116078"/>
                  </a:lnTo>
                  <a:lnTo>
                    <a:pt x="281813" y="116459"/>
                  </a:lnTo>
                  <a:lnTo>
                    <a:pt x="282829" y="116967"/>
                  </a:lnTo>
                  <a:lnTo>
                    <a:pt x="283464" y="117094"/>
                  </a:lnTo>
                  <a:lnTo>
                    <a:pt x="284353" y="117348"/>
                  </a:lnTo>
                  <a:lnTo>
                    <a:pt x="286512" y="117602"/>
                  </a:lnTo>
                  <a:lnTo>
                    <a:pt x="292354" y="117602"/>
                  </a:lnTo>
                  <a:lnTo>
                    <a:pt x="294386" y="117348"/>
                  </a:lnTo>
                  <a:lnTo>
                    <a:pt x="295275" y="117094"/>
                  </a:lnTo>
                  <a:lnTo>
                    <a:pt x="295910" y="116967"/>
                  </a:lnTo>
                  <a:lnTo>
                    <a:pt x="296545" y="116713"/>
                  </a:lnTo>
                  <a:lnTo>
                    <a:pt x="296926" y="116459"/>
                  </a:lnTo>
                  <a:lnTo>
                    <a:pt x="297180" y="116078"/>
                  </a:lnTo>
                  <a:lnTo>
                    <a:pt x="297434" y="115824"/>
                  </a:lnTo>
                  <a:lnTo>
                    <a:pt x="297688" y="115443"/>
                  </a:lnTo>
                  <a:lnTo>
                    <a:pt x="297688" y="62103"/>
                  </a:lnTo>
                  <a:lnTo>
                    <a:pt x="302133" y="57277"/>
                  </a:lnTo>
                  <a:lnTo>
                    <a:pt x="306324" y="53721"/>
                  </a:lnTo>
                  <a:lnTo>
                    <a:pt x="310134" y="51308"/>
                  </a:lnTo>
                  <a:lnTo>
                    <a:pt x="311264" y="50546"/>
                  </a:lnTo>
                  <a:lnTo>
                    <a:pt x="313944" y="48768"/>
                  </a:lnTo>
                  <a:lnTo>
                    <a:pt x="317754" y="47498"/>
                  </a:lnTo>
                  <a:lnTo>
                    <a:pt x="324612" y="47498"/>
                  </a:lnTo>
                  <a:lnTo>
                    <a:pt x="327279" y="48006"/>
                  </a:lnTo>
                  <a:lnTo>
                    <a:pt x="329438" y="49022"/>
                  </a:lnTo>
                  <a:lnTo>
                    <a:pt x="331724" y="50038"/>
                  </a:lnTo>
                  <a:lnTo>
                    <a:pt x="333629" y="51562"/>
                  </a:lnTo>
                  <a:lnTo>
                    <a:pt x="335026" y="53467"/>
                  </a:lnTo>
                  <a:lnTo>
                    <a:pt x="336550" y="55372"/>
                  </a:lnTo>
                  <a:lnTo>
                    <a:pt x="339344" y="115824"/>
                  </a:lnTo>
                  <a:lnTo>
                    <a:pt x="339598" y="116078"/>
                  </a:lnTo>
                  <a:lnTo>
                    <a:pt x="344551" y="117602"/>
                  </a:lnTo>
                  <a:lnTo>
                    <a:pt x="350393" y="117602"/>
                  </a:lnTo>
                  <a:lnTo>
                    <a:pt x="355219" y="116078"/>
                  </a:lnTo>
                  <a:lnTo>
                    <a:pt x="355600" y="115824"/>
                  </a:lnTo>
                  <a:lnTo>
                    <a:pt x="355727" y="115443"/>
                  </a:lnTo>
                  <a:close/>
                </a:path>
                <a:path w="1044575" h="118745">
                  <a:moveTo>
                    <a:pt x="462534" y="66421"/>
                  </a:moveTo>
                  <a:lnTo>
                    <a:pt x="461772" y="61722"/>
                  </a:lnTo>
                  <a:lnTo>
                    <a:pt x="458724" y="53086"/>
                  </a:lnTo>
                  <a:lnTo>
                    <a:pt x="456438" y="49276"/>
                  </a:lnTo>
                  <a:lnTo>
                    <a:pt x="453504" y="46355"/>
                  </a:lnTo>
                  <a:lnTo>
                    <a:pt x="450088" y="42799"/>
                  </a:lnTo>
                  <a:lnTo>
                    <a:pt x="446151" y="40347"/>
                  </a:lnTo>
                  <a:lnTo>
                    <a:pt x="446151" y="62484"/>
                  </a:lnTo>
                  <a:lnTo>
                    <a:pt x="446024" y="69723"/>
                  </a:lnTo>
                  <a:lnTo>
                    <a:pt x="397256" y="69723"/>
                  </a:lnTo>
                  <a:lnTo>
                    <a:pt x="397383" y="66675"/>
                  </a:lnTo>
                  <a:lnTo>
                    <a:pt x="418338" y="46355"/>
                  </a:lnTo>
                  <a:lnTo>
                    <a:pt x="430276" y="46355"/>
                  </a:lnTo>
                  <a:lnTo>
                    <a:pt x="436245" y="48387"/>
                  </a:lnTo>
                  <a:lnTo>
                    <a:pt x="440309" y="52578"/>
                  </a:lnTo>
                  <a:lnTo>
                    <a:pt x="444246" y="56769"/>
                  </a:lnTo>
                  <a:lnTo>
                    <a:pt x="446151" y="62484"/>
                  </a:lnTo>
                  <a:lnTo>
                    <a:pt x="446151" y="40347"/>
                  </a:lnTo>
                  <a:lnTo>
                    <a:pt x="446024" y="40259"/>
                  </a:lnTo>
                  <a:lnTo>
                    <a:pt x="436118" y="36449"/>
                  </a:lnTo>
                  <a:lnTo>
                    <a:pt x="430149" y="35560"/>
                  </a:lnTo>
                  <a:lnTo>
                    <a:pt x="416687" y="35560"/>
                  </a:lnTo>
                  <a:lnTo>
                    <a:pt x="410718" y="36449"/>
                  </a:lnTo>
                  <a:lnTo>
                    <a:pt x="405384" y="38481"/>
                  </a:lnTo>
                  <a:lnTo>
                    <a:pt x="400177" y="40386"/>
                  </a:lnTo>
                  <a:lnTo>
                    <a:pt x="380365" y="70993"/>
                  </a:lnTo>
                  <a:lnTo>
                    <a:pt x="380365" y="84328"/>
                  </a:lnTo>
                  <a:lnTo>
                    <a:pt x="391795" y="108331"/>
                  </a:lnTo>
                  <a:lnTo>
                    <a:pt x="395478" y="111760"/>
                  </a:lnTo>
                  <a:lnTo>
                    <a:pt x="400177" y="114300"/>
                  </a:lnTo>
                  <a:lnTo>
                    <a:pt x="411226" y="117856"/>
                  </a:lnTo>
                  <a:lnTo>
                    <a:pt x="417576" y="118745"/>
                  </a:lnTo>
                  <a:lnTo>
                    <a:pt x="429260" y="118745"/>
                  </a:lnTo>
                  <a:lnTo>
                    <a:pt x="457835" y="111506"/>
                  </a:lnTo>
                  <a:lnTo>
                    <a:pt x="458076" y="111252"/>
                  </a:lnTo>
                  <a:lnTo>
                    <a:pt x="458203" y="110871"/>
                  </a:lnTo>
                  <a:lnTo>
                    <a:pt x="458330" y="110363"/>
                  </a:lnTo>
                  <a:lnTo>
                    <a:pt x="458470" y="109982"/>
                  </a:lnTo>
                  <a:lnTo>
                    <a:pt x="458597" y="108966"/>
                  </a:lnTo>
                  <a:lnTo>
                    <a:pt x="458724" y="107442"/>
                  </a:lnTo>
                  <a:lnTo>
                    <a:pt x="458597" y="104521"/>
                  </a:lnTo>
                  <a:lnTo>
                    <a:pt x="458470" y="103759"/>
                  </a:lnTo>
                  <a:lnTo>
                    <a:pt x="458330" y="103251"/>
                  </a:lnTo>
                  <a:lnTo>
                    <a:pt x="458076" y="102870"/>
                  </a:lnTo>
                  <a:lnTo>
                    <a:pt x="457962" y="102489"/>
                  </a:lnTo>
                  <a:lnTo>
                    <a:pt x="457200" y="101981"/>
                  </a:lnTo>
                  <a:lnTo>
                    <a:pt x="456946" y="101854"/>
                  </a:lnTo>
                  <a:lnTo>
                    <a:pt x="456438" y="101727"/>
                  </a:lnTo>
                  <a:lnTo>
                    <a:pt x="455155" y="101727"/>
                  </a:lnTo>
                  <a:lnTo>
                    <a:pt x="454025" y="101981"/>
                  </a:lnTo>
                  <a:lnTo>
                    <a:pt x="452501" y="102616"/>
                  </a:lnTo>
                  <a:lnTo>
                    <a:pt x="450977" y="103124"/>
                  </a:lnTo>
                  <a:lnTo>
                    <a:pt x="448945" y="103886"/>
                  </a:lnTo>
                  <a:lnTo>
                    <a:pt x="446532" y="104521"/>
                  </a:lnTo>
                  <a:lnTo>
                    <a:pt x="444119" y="105283"/>
                  </a:lnTo>
                  <a:lnTo>
                    <a:pt x="441198" y="105918"/>
                  </a:lnTo>
                  <a:lnTo>
                    <a:pt x="434594" y="107188"/>
                  </a:lnTo>
                  <a:lnTo>
                    <a:pt x="430784" y="107442"/>
                  </a:lnTo>
                  <a:lnTo>
                    <a:pt x="421132" y="107442"/>
                  </a:lnTo>
                  <a:lnTo>
                    <a:pt x="397256" y="79883"/>
                  </a:lnTo>
                  <a:lnTo>
                    <a:pt x="457708" y="79883"/>
                  </a:lnTo>
                  <a:lnTo>
                    <a:pt x="459232" y="79502"/>
                  </a:lnTo>
                  <a:lnTo>
                    <a:pt x="460502" y="78486"/>
                  </a:lnTo>
                  <a:lnTo>
                    <a:pt x="461772" y="77597"/>
                  </a:lnTo>
                  <a:lnTo>
                    <a:pt x="462534" y="76073"/>
                  </a:lnTo>
                  <a:lnTo>
                    <a:pt x="462534" y="69723"/>
                  </a:lnTo>
                  <a:lnTo>
                    <a:pt x="462534" y="66421"/>
                  </a:lnTo>
                  <a:close/>
                </a:path>
                <a:path w="1044575" h="118745">
                  <a:moveTo>
                    <a:pt x="563626" y="115824"/>
                  </a:moveTo>
                  <a:lnTo>
                    <a:pt x="563600" y="62103"/>
                  </a:lnTo>
                  <a:lnTo>
                    <a:pt x="563245" y="58801"/>
                  </a:lnTo>
                  <a:lnTo>
                    <a:pt x="562102" y="54991"/>
                  </a:lnTo>
                  <a:lnTo>
                    <a:pt x="561086" y="51181"/>
                  </a:lnTo>
                  <a:lnTo>
                    <a:pt x="559181" y="47752"/>
                  </a:lnTo>
                  <a:lnTo>
                    <a:pt x="558952" y="47498"/>
                  </a:lnTo>
                  <a:lnTo>
                    <a:pt x="554228" y="42037"/>
                  </a:lnTo>
                  <a:lnTo>
                    <a:pt x="550926" y="39751"/>
                  </a:lnTo>
                  <a:lnTo>
                    <a:pt x="546862" y="38100"/>
                  </a:lnTo>
                  <a:lnTo>
                    <a:pt x="542798" y="36322"/>
                  </a:lnTo>
                  <a:lnTo>
                    <a:pt x="537705" y="35560"/>
                  </a:lnTo>
                  <a:lnTo>
                    <a:pt x="526656" y="35560"/>
                  </a:lnTo>
                  <a:lnTo>
                    <a:pt x="521703" y="36576"/>
                  </a:lnTo>
                  <a:lnTo>
                    <a:pt x="516636" y="38862"/>
                  </a:lnTo>
                  <a:lnTo>
                    <a:pt x="511683" y="41021"/>
                  </a:lnTo>
                  <a:lnTo>
                    <a:pt x="506730" y="44577"/>
                  </a:lnTo>
                  <a:lnTo>
                    <a:pt x="501650" y="49276"/>
                  </a:lnTo>
                  <a:lnTo>
                    <a:pt x="501523" y="38481"/>
                  </a:lnTo>
                  <a:lnTo>
                    <a:pt x="501256" y="38227"/>
                  </a:lnTo>
                  <a:lnTo>
                    <a:pt x="501002" y="37846"/>
                  </a:lnTo>
                  <a:lnTo>
                    <a:pt x="500634" y="37592"/>
                  </a:lnTo>
                  <a:lnTo>
                    <a:pt x="499605" y="37084"/>
                  </a:lnTo>
                  <a:lnTo>
                    <a:pt x="498856" y="36957"/>
                  </a:lnTo>
                  <a:lnTo>
                    <a:pt x="496951" y="36703"/>
                  </a:lnTo>
                  <a:lnTo>
                    <a:pt x="491604" y="36703"/>
                  </a:lnTo>
                  <a:lnTo>
                    <a:pt x="487172" y="38227"/>
                  </a:lnTo>
                  <a:lnTo>
                    <a:pt x="486905" y="38481"/>
                  </a:lnTo>
                  <a:lnTo>
                    <a:pt x="486905" y="115824"/>
                  </a:lnTo>
                  <a:lnTo>
                    <a:pt x="487172" y="116078"/>
                  </a:lnTo>
                  <a:lnTo>
                    <a:pt x="487426" y="116459"/>
                  </a:lnTo>
                  <a:lnTo>
                    <a:pt x="487807" y="116713"/>
                  </a:lnTo>
                  <a:lnTo>
                    <a:pt x="488429" y="116967"/>
                  </a:lnTo>
                  <a:lnTo>
                    <a:pt x="489077" y="117094"/>
                  </a:lnTo>
                  <a:lnTo>
                    <a:pt x="489953" y="117348"/>
                  </a:lnTo>
                  <a:lnTo>
                    <a:pt x="492125" y="117602"/>
                  </a:lnTo>
                  <a:lnTo>
                    <a:pt x="497954" y="117602"/>
                  </a:lnTo>
                  <a:lnTo>
                    <a:pt x="500126" y="117348"/>
                  </a:lnTo>
                  <a:lnTo>
                    <a:pt x="500888" y="117094"/>
                  </a:lnTo>
                  <a:lnTo>
                    <a:pt x="501523" y="116967"/>
                  </a:lnTo>
                  <a:lnTo>
                    <a:pt x="502158" y="116713"/>
                  </a:lnTo>
                  <a:lnTo>
                    <a:pt x="502526" y="116459"/>
                  </a:lnTo>
                  <a:lnTo>
                    <a:pt x="502780" y="116078"/>
                  </a:lnTo>
                  <a:lnTo>
                    <a:pt x="503047" y="115824"/>
                  </a:lnTo>
                  <a:lnTo>
                    <a:pt x="503174" y="62103"/>
                  </a:lnTo>
                  <a:lnTo>
                    <a:pt x="507746" y="57277"/>
                  </a:lnTo>
                  <a:lnTo>
                    <a:pt x="512051" y="53721"/>
                  </a:lnTo>
                  <a:lnTo>
                    <a:pt x="516128" y="51308"/>
                  </a:lnTo>
                  <a:lnTo>
                    <a:pt x="519379" y="49276"/>
                  </a:lnTo>
                  <a:lnTo>
                    <a:pt x="520179" y="48768"/>
                  </a:lnTo>
                  <a:lnTo>
                    <a:pt x="524383" y="47498"/>
                  </a:lnTo>
                  <a:lnTo>
                    <a:pt x="531622" y="47498"/>
                  </a:lnTo>
                  <a:lnTo>
                    <a:pt x="547497" y="115824"/>
                  </a:lnTo>
                  <a:lnTo>
                    <a:pt x="547751" y="116078"/>
                  </a:lnTo>
                  <a:lnTo>
                    <a:pt x="548005" y="116459"/>
                  </a:lnTo>
                  <a:lnTo>
                    <a:pt x="549021" y="116967"/>
                  </a:lnTo>
                  <a:lnTo>
                    <a:pt x="549656" y="117094"/>
                  </a:lnTo>
                  <a:lnTo>
                    <a:pt x="550545" y="117348"/>
                  </a:lnTo>
                  <a:lnTo>
                    <a:pt x="552577" y="117602"/>
                  </a:lnTo>
                  <a:lnTo>
                    <a:pt x="558546" y="117602"/>
                  </a:lnTo>
                  <a:lnTo>
                    <a:pt x="560705" y="117348"/>
                  </a:lnTo>
                  <a:lnTo>
                    <a:pt x="561454" y="117094"/>
                  </a:lnTo>
                  <a:lnTo>
                    <a:pt x="562102" y="116967"/>
                  </a:lnTo>
                  <a:lnTo>
                    <a:pt x="563105" y="116459"/>
                  </a:lnTo>
                  <a:lnTo>
                    <a:pt x="563372" y="116078"/>
                  </a:lnTo>
                  <a:lnTo>
                    <a:pt x="563626" y="115824"/>
                  </a:lnTo>
                  <a:close/>
                </a:path>
                <a:path w="1044575" h="118745">
                  <a:moveTo>
                    <a:pt x="649605" y="91186"/>
                  </a:moveTo>
                  <a:lnTo>
                    <a:pt x="635254" y="75692"/>
                  </a:lnTo>
                  <a:lnTo>
                    <a:pt x="632460" y="74422"/>
                  </a:lnTo>
                  <a:lnTo>
                    <a:pt x="629793" y="73406"/>
                  </a:lnTo>
                  <a:lnTo>
                    <a:pt x="626872" y="72390"/>
                  </a:lnTo>
                  <a:lnTo>
                    <a:pt x="624078" y="71501"/>
                  </a:lnTo>
                  <a:lnTo>
                    <a:pt x="621411" y="70612"/>
                  </a:lnTo>
                  <a:lnTo>
                    <a:pt x="606298" y="62738"/>
                  </a:lnTo>
                  <a:lnTo>
                    <a:pt x="604901" y="61214"/>
                  </a:lnTo>
                  <a:lnTo>
                    <a:pt x="604253" y="59436"/>
                  </a:lnTo>
                  <a:lnTo>
                    <a:pt x="604253" y="55626"/>
                  </a:lnTo>
                  <a:lnTo>
                    <a:pt x="608330" y="49403"/>
                  </a:lnTo>
                  <a:lnTo>
                    <a:pt x="609727" y="48387"/>
                  </a:lnTo>
                  <a:lnTo>
                    <a:pt x="611505" y="47625"/>
                  </a:lnTo>
                  <a:lnTo>
                    <a:pt x="613537" y="47117"/>
                  </a:lnTo>
                  <a:lnTo>
                    <a:pt x="615696" y="46609"/>
                  </a:lnTo>
                  <a:lnTo>
                    <a:pt x="618109" y="46228"/>
                  </a:lnTo>
                  <a:lnTo>
                    <a:pt x="624078" y="46228"/>
                  </a:lnTo>
                  <a:lnTo>
                    <a:pt x="639826" y="51181"/>
                  </a:lnTo>
                  <a:lnTo>
                    <a:pt x="640969" y="51816"/>
                  </a:lnTo>
                  <a:lnTo>
                    <a:pt x="641858" y="52070"/>
                  </a:lnTo>
                  <a:lnTo>
                    <a:pt x="642874" y="52070"/>
                  </a:lnTo>
                  <a:lnTo>
                    <a:pt x="644398" y="50800"/>
                  </a:lnTo>
                  <a:lnTo>
                    <a:pt x="644563" y="50546"/>
                  </a:lnTo>
                  <a:lnTo>
                    <a:pt x="644664" y="50292"/>
                  </a:lnTo>
                  <a:lnTo>
                    <a:pt x="645007" y="48514"/>
                  </a:lnTo>
                  <a:lnTo>
                    <a:pt x="645033" y="46228"/>
                  </a:lnTo>
                  <a:lnTo>
                    <a:pt x="644906" y="44323"/>
                  </a:lnTo>
                  <a:lnTo>
                    <a:pt x="644779" y="43688"/>
                  </a:lnTo>
                  <a:lnTo>
                    <a:pt x="644652" y="42799"/>
                  </a:lnTo>
                  <a:lnTo>
                    <a:pt x="644525" y="42418"/>
                  </a:lnTo>
                  <a:lnTo>
                    <a:pt x="644271" y="42037"/>
                  </a:lnTo>
                  <a:lnTo>
                    <a:pt x="644144" y="41656"/>
                  </a:lnTo>
                  <a:lnTo>
                    <a:pt x="643890" y="41275"/>
                  </a:lnTo>
                  <a:lnTo>
                    <a:pt x="643382" y="40894"/>
                  </a:lnTo>
                  <a:lnTo>
                    <a:pt x="642747" y="40513"/>
                  </a:lnTo>
                  <a:lnTo>
                    <a:pt x="641985" y="40005"/>
                  </a:lnTo>
                  <a:lnTo>
                    <a:pt x="640969" y="39497"/>
                  </a:lnTo>
                  <a:lnTo>
                    <a:pt x="639572" y="38989"/>
                  </a:lnTo>
                  <a:lnTo>
                    <a:pt x="638302" y="38354"/>
                  </a:lnTo>
                  <a:lnTo>
                    <a:pt x="636651" y="37846"/>
                  </a:lnTo>
                  <a:lnTo>
                    <a:pt x="632841" y="36830"/>
                  </a:lnTo>
                  <a:lnTo>
                    <a:pt x="630682" y="36322"/>
                  </a:lnTo>
                  <a:lnTo>
                    <a:pt x="628269" y="36068"/>
                  </a:lnTo>
                  <a:lnTo>
                    <a:pt x="625856" y="35687"/>
                  </a:lnTo>
                  <a:lnTo>
                    <a:pt x="623443" y="35560"/>
                  </a:lnTo>
                  <a:lnTo>
                    <a:pt x="615696" y="35560"/>
                  </a:lnTo>
                  <a:lnTo>
                    <a:pt x="596773" y="42291"/>
                  </a:lnTo>
                  <a:lnTo>
                    <a:pt x="593979" y="44323"/>
                  </a:lnTo>
                  <a:lnTo>
                    <a:pt x="591947" y="46736"/>
                  </a:lnTo>
                  <a:lnTo>
                    <a:pt x="590550" y="49403"/>
                  </a:lnTo>
                  <a:lnTo>
                    <a:pt x="589280" y="52197"/>
                  </a:lnTo>
                  <a:lnTo>
                    <a:pt x="588505" y="54991"/>
                  </a:lnTo>
                  <a:lnTo>
                    <a:pt x="588505" y="61341"/>
                  </a:lnTo>
                  <a:lnTo>
                    <a:pt x="602856" y="77216"/>
                  </a:lnTo>
                  <a:lnTo>
                    <a:pt x="605536" y="78486"/>
                  </a:lnTo>
                  <a:lnTo>
                    <a:pt x="608203" y="79502"/>
                  </a:lnTo>
                  <a:lnTo>
                    <a:pt x="610997" y="80518"/>
                  </a:lnTo>
                  <a:lnTo>
                    <a:pt x="613918" y="81407"/>
                  </a:lnTo>
                  <a:lnTo>
                    <a:pt x="616585" y="82423"/>
                  </a:lnTo>
                  <a:lnTo>
                    <a:pt x="633476" y="93345"/>
                  </a:lnTo>
                  <a:lnTo>
                    <a:pt x="633476" y="97536"/>
                  </a:lnTo>
                  <a:lnTo>
                    <a:pt x="617601" y="107569"/>
                  </a:lnTo>
                  <a:lnTo>
                    <a:pt x="611124" y="107569"/>
                  </a:lnTo>
                  <a:lnTo>
                    <a:pt x="592455" y="101473"/>
                  </a:lnTo>
                  <a:lnTo>
                    <a:pt x="590931" y="100711"/>
                  </a:lnTo>
                  <a:lnTo>
                    <a:pt x="589902" y="100330"/>
                  </a:lnTo>
                  <a:lnTo>
                    <a:pt x="588772" y="100330"/>
                  </a:lnTo>
                  <a:lnTo>
                    <a:pt x="588251" y="100457"/>
                  </a:lnTo>
                  <a:lnTo>
                    <a:pt x="587883" y="100711"/>
                  </a:lnTo>
                  <a:lnTo>
                    <a:pt x="587629" y="100838"/>
                  </a:lnTo>
                  <a:lnTo>
                    <a:pt x="587248" y="101219"/>
                  </a:lnTo>
                  <a:lnTo>
                    <a:pt x="587057" y="101727"/>
                  </a:lnTo>
                  <a:lnTo>
                    <a:pt x="586854" y="102108"/>
                  </a:lnTo>
                  <a:lnTo>
                    <a:pt x="586727" y="102616"/>
                  </a:lnTo>
                  <a:lnTo>
                    <a:pt x="586409" y="104648"/>
                  </a:lnTo>
                  <a:lnTo>
                    <a:pt x="586359" y="107823"/>
                  </a:lnTo>
                  <a:lnTo>
                    <a:pt x="586613" y="109220"/>
                  </a:lnTo>
                  <a:lnTo>
                    <a:pt x="586854" y="110236"/>
                  </a:lnTo>
                  <a:lnTo>
                    <a:pt x="587248" y="111252"/>
                  </a:lnTo>
                  <a:lnTo>
                    <a:pt x="587756" y="112014"/>
                  </a:lnTo>
                  <a:lnTo>
                    <a:pt x="588505" y="112522"/>
                  </a:lnTo>
                  <a:lnTo>
                    <a:pt x="589153" y="113157"/>
                  </a:lnTo>
                  <a:lnTo>
                    <a:pt x="590423" y="113792"/>
                  </a:lnTo>
                  <a:lnTo>
                    <a:pt x="591947" y="114427"/>
                  </a:lnTo>
                  <a:lnTo>
                    <a:pt x="593598" y="115189"/>
                  </a:lnTo>
                  <a:lnTo>
                    <a:pt x="611378" y="118745"/>
                  </a:lnTo>
                  <a:lnTo>
                    <a:pt x="619760" y="118745"/>
                  </a:lnTo>
                  <a:lnTo>
                    <a:pt x="624459" y="118110"/>
                  </a:lnTo>
                  <a:lnTo>
                    <a:pt x="633095" y="116078"/>
                  </a:lnTo>
                  <a:lnTo>
                    <a:pt x="636778" y="114427"/>
                  </a:lnTo>
                  <a:lnTo>
                    <a:pt x="639826" y="112395"/>
                  </a:lnTo>
                  <a:lnTo>
                    <a:pt x="643001" y="110363"/>
                  </a:lnTo>
                  <a:lnTo>
                    <a:pt x="645414" y="107696"/>
                  </a:lnTo>
                  <a:lnTo>
                    <a:pt x="645477" y="107569"/>
                  </a:lnTo>
                  <a:lnTo>
                    <a:pt x="647128" y="104648"/>
                  </a:lnTo>
                  <a:lnTo>
                    <a:pt x="648716" y="101727"/>
                  </a:lnTo>
                  <a:lnTo>
                    <a:pt x="649605" y="98298"/>
                  </a:lnTo>
                  <a:lnTo>
                    <a:pt x="649605" y="91186"/>
                  </a:lnTo>
                  <a:close/>
                </a:path>
                <a:path w="1044575" h="118745">
                  <a:moveTo>
                    <a:pt x="688975" y="38608"/>
                  </a:moveTo>
                  <a:lnTo>
                    <a:pt x="688467" y="37846"/>
                  </a:lnTo>
                  <a:lnTo>
                    <a:pt x="688086" y="37592"/>
                  </a:lnTo>
                  <a:lnTo>
                    <a:pt x="687451" y="37338"/>
                  </a:lnTo>
                  <a:lnTo>
                    <a:pt x="686816" y="37211"/>
                  </a:lnTo>
                  <a:lnTo>
                    <a:pt x="686054" y="36957"/>
                  </a:lnTo>
                  <a:lnTo>
                    <a:pt x="683895" y="36703"/>
                  </a:lnTo>
                  <a:lnTo>
                    <a:pt x="678053" y="36703"/>
                  </a:lnTo>
                  <a:lnTo>
                    <a:pt x="675894" y="36957"/>
                  </a:lnTo>
                  <a:lnTo>
                    <a:pt x="675005" y="37211"/>
                  </a:lnTo>
                  <a:lnTo>
                    <a:pt x="674370" y="37338"/>
                  </a:lnTo>
                  <a:lnTo>
                    <a:pt x="673735" y="37592"/>
                  </a:lnTo>
                  <a:lnTo>
                    <a:pt x="673354" y="37846"/>
                  </a:lnTo>
                  <a:lnTo>
                    <a:pt x="672846" y="38608"/>
                  </a:lnTo>
                  <a:lnTo>
                    <a:pt x="672846" y="115824"/>
                  </a:lnTo>
                  <a:lnTo>
                    <a:pt x="673100" y="116078"/>
                  </a:lnTo>
                  <a:lnTo>
                    <a:pt x="673354" y="116459"/>
                  </a:lnTo>
                  <a:lnTo>
                    <a:pt x="673735" y="116713"/>
                  </a:lnTo>
                  <a:lnTo>
                    <a:pt x="674370" y="116967"/>
                  </a:lnTo>
                  <a:lnTo>
                    <a:pt x="675005" y="117094"/>
                  </a:lnTo>
                  <a:lnTo>
                    <a:pt x="675894" y="117348"/>
                  </a:lnTo>
                  <a:lnTo>
                    <a:pt x="678053" y="117602"/>
                  </a:lnTo>
                  <a:lnTo>
                    <a:pt x="683895" y="117602"/>
                  </a:lnTo>
                  <a:lnTo>
                    <a:pt x="686054" y="117348"/>
                  </a:lnTo>
                  <a:lnTo>
                    <a:pt x="686816" y="117094"/>
                  </a:lnTo>
                  <a:lnTo>
                    <a:pt x="687451" y="116967"/>
                  </a:lnTo>
                  <a:lnTo>
                    <a:pt x="688086" y="116713"/>
                  </a:lnTo>
                  <a:lnTo>
                    <a:pt x="688467" y="116459"/>
                  </a:lnTo>
                  <a:lnTo>
                    <a:pt x="688721" y="116078"/>
                  </a:lnTo>
                  <a:lnTo>
                    <a:pt x="688975" y="115824"/>
                  </a:lnTo>
                  <a:lnTo>
                    <a:pt x="688975" y="38608"/>
                  </a:lnTo>
                  <a:close/>
                </a:path>
                <a:path w="1044575" h="118745">
                  <a:moveTo>
                    <a:pt x="691007" y="10541"/>
                  </a:moveTo>
                  <a:lnTo>
                    <a:pt x="690372" y="8382"/>
                  </a:lnTo>
                  <a:lnTo>
                    <a:pt x="688848" y="7239"/>
                  </a:lnTo>
                  <a:lnTo>
                    <a:pt x="687451" y="6096"/>
                  </a:lnTo>
                  <a:lnTo>
                    <a:pt x="684911" y="5461"/>
                  </a:lnTo>
                  <a:lnTo>
                    <a:pt x="677164" y="5461"/>
                  </a:lnTo>
                  <a:lnTo>
                    <a:pt x="670814" y="17145"/>
                  </a:lnTo>
                  <a:lnTo>
                    <a:pt x="671576" y="19304"/>
                  </a:lnTo>
                  <a:lnTo>
                    <a:pt x="674370" y="21590"/>
                  </a:lnTo>
                  <a:lnTo>
                    <a:pt x="677037" y="22098"/>
                  </a:lnTo>
                  <a:lnTo>
                    <a:pt x="684784" y="22098"/>
                  </a:lnTo>
                  <a:lnTo>
                    <a:pt x="687451" y="21590"/>
                  </a:lnTo>
                  <a:lnTo>
                    <a:pt x="690372" y="19177"/>
                  </a:lnTo>
                  <a:lnTo>
                    <a:pt x="690968" y="17145"/>
                  </a:lnTo>
                  <a:lnTo>
                    <a:pt x="691007" y="10541"/>
                  </a:lnTo>
                  <a:close/>
                </a:path>
                <a:path w="1044575" h="118745">
                  <a:moveTo>
                    <a:pt x="801497" y="82423"/>
                  </a:moveTo>
                  <a:lnTo>
                    <a:pt x="791464" y="47117"/>
                  </a:lnTo>
                  <a:lnTo>
                    <a:pt x="790702" y="46355"/>
                  </a:lnTo>
                  <a:lnTo>
                    <a:pt x="787019" y="42799"/>
                  </a:lnTo>
                  <a:lnTo>
                    <a:pt x="784504" y="41338"/>
                  </a:lnTo>
                  <a:lnTo>
                    <a:pt x="784504" y="82423"/>
                  </a:lnTo>
                  <a:lnTo>
                    <a:pt x="784098" y="85598"/>
                  </a:lnTo>
                  <a:lnTo>
                    <a:pt x="782955" y="89281"/>
                  </a:lnTo>
                  <a:lnTo>
                    <a:pt x="781939" y="92964"/>
                  </a:lnTo>
                  <a:lnTo>
                    <a:pt x="780288" y="96012"/>
                  </a:lnTo>
                  <a:lnTo>
                    <a:pt x="775716" y="101346"/>
                  </a:lnTo>
                  <a:lnTo>
                    <a:pt x="772795" y="103378"/>
                  </a:lnTo>
                  <a:lnTo>
                    <a:pt x="769239" y="104775"/>
                  </a:lnTo>
                  <a:lnTo>
                    <a:pt x="765683" y="106299"/>
                  </a:lnTo>
                  <a:lnTo>
                    <a:pt x="761619" y="107061"/>
                  </a:lnTo>
                  <a:lnTo>
                    <a:pt x="751459" y="107061"/>
                  </a:lnTo>
                  <a:lnTo>
                    <a:pt x="730631" y="88646"/>
                  </a:lnTo>
                  <a:lnTo>
                    <a:pt x="729615" y="84963"/>
                  </a:lnTo>
                  <a:lnTo>
                    <a:pt x="729284" y="81661"/>
                  </a:lnTo>
                  <a:lnTo>
                    <a:pt x="729361" y="71628"/>
                  </a:lnTo>
                  <a:lnTo>
                    <a:pt x="729742" y="68580"/>
                  </a:lnTo>
                  <a:lnTo>
                    <a:pt x="752221" y="47117"/>
                  </a:lnTo>
                  <a:lnTo>
                    <a:pt x="762381" y="47117"/>
                  </a:lnTo>
                  <a:lnTo>
                    <a:pt x="783297" y="66040"/>
                  </a:lnTo>
                  <a:lnTo>
                    <a:pt x="784098" y="69215"/>
                  </a:lnTo>
                  <a:lnTo>
                    <a:pt x="784402" y="71628"/>
                  </a:lnTo>
                  <a:lnTo>
                    <a:pt x="784504" y="82423"/>
                  </a:lnTo>
                  <a:lnTo>
                    <a:pt x="784504" y="41338"/>
                  </a:lnTo>
                  <a:lnTo>
                    <a:pt x="782447" y="40132"/>
                  </a:lnTo>
                  <a:lnTo>
                    <a:pt x="776986" y="38354"/>
                  </a:lnTo>
                  <a:lnTo>
                    <a:pt x="771525" y="36449"/>
                  </a:lnTo>
                  <a:lnTo>
                    <a:pt x="765175" y="35560"/>
                  </a:lnTo>
                  <a:lnTo>
                    <a:pt x="750189" y="35560"/>
                  </a:lnTo>
                  <a:lnTo>
                    <a:pt x="716915" y="55626"/>
                  </a:lnTo>
                  <a:lnTo>
                    <a:pt x="715137" y="60833"/>
                  </a:lnTo>
                  <a:lnTo>
                    <a:pt x="713232" y="66040"/>
                  </a:lnTo>
                  <a:lnTo>
                    <a:pt x="712216" y="71628"/>
                  </a:lnTo>
                  <a:lnTo>
                    <a:pt x="712330" y="84963"/>
                  </a:lnTo>
                  <a:lnTo>
                    <a:pt x="713105" y="89916"/>
                  </a:lnTo>
                  <a:lnTo>
                    <a:pt x="742188" y="117729"/>
                  </a:lnTo>
                  <a:lnTo>
                    <a:pt x="748538" y="118745"/>
                  </a:lnTo>
                  <a:lnTo>
                    <a:pt x="763397" y="118745"/>
                  </a:lnTo>
                  <a:lnTo>
                    <a:pt x="796798" y="98552"/>
                  </a:lnTo>
                  <a:lnTo>
                    <a:pt x="800608" y="88138"/>
                  </a:lnTo>
                  <a:lnTo>
                    <a:pt x="801497" y="82423"/>
                  </a:lnTo>
                  <a:close/>
                </a:path>
                <a:path w="1044575" h="118745">
                  <a:moveTo>
                    <a:pt x="901954" y="115824"/>
                  </a:moveTo>
                  <a:lnTo>
                    <a:pt x="901928" y="62103"/>
                  </a:lnTo>
                  <a:lnTo>
                    <a:pt x="901573" y="58801"/>
                  </a:lnTo>
                  <a:lnTo>
                    <a:pt x="900430" y="54991"/>
                  </a:lnTo>
                  <a:lnTo>
                    <a:pt x="899414" y="51181"/>
                  </a:lnTo>
                  <a:lnTo>
                    <a:pt x="897509" y="47752"/>
                  </a:lnTo>
                  <a:lnTo>
                    <a:pt x="897280" y="47498"/>
                  </a:lnTo>
                  <a:lnTo>
                    <a:pt x="892556" y="42037"/>
                  </a:lnTo>
                  <a:lnTo>
                    <a:pt x="889254" y="39751"/>
                  </a:lnTo>
                  <a:lnTo>
                    <a:pt x="885190" y="38100"/>
                  </a:lnTo>
                  <a:lnTo>
                    <a:pt x="881126" y="36322"/>
                  </a:lnTo>
                  <a:lnTo>
                    <a:pt x="876046" y="35560"/>
                  </a:lnTo>
                  <a:lnTo>
                    <a:pt x="864997" y="35560"/>
                  </a:lnTo>
                  <a:lnTo>
                    <a:pt x="860044" y="36576"/>
                  </a:lnTo>
                  <a:lnTo>
                    <a:pt x="854964" y="38862"/>
                  </a:lnTo>
                  <a:lnTo>
                    <a:pt x="850011" y="41021"/>
                  </a:lnTo>
                  <a:lnTo>
                    <a:pt x="845058" y="44577"/>
                  </a:lnTo>
                  <a:lnTo>
                    <a:pt x="839978" y="49276"/>
                  </a:lnTo>
                  <a:lnTo>
                    <a:pt x="839851" y="38481"/>
                  </a:lnTo>
                  <a:lnTo>
                    <a:pt x="839597" y="38227"/>
                  </a:lnTo>
                  <a:lnTo>
                    <a:pt x="839343" y="37846"/>
                  </a:lnTo>
                  <a:lnTo>
                    <a:pt x="838962" y="37592"/>
                  </a:lnTo>
                  <a:lnTo>
                    <a:pt x="837946" y="37084"/>
                  </a:lnTo>
                  <a:lnTo>
                    <a:pt x="837184" y="36957"/>
                  </a:lnTo>
                  <a:lnTo>
                    <a:pt x="835279" y="36703"/>
                  </a:lnTo>
                  <a:lnTo>
                    <a:pt x="829945" y="36703"/>
                  </a:lnTo>
                  <a:lnTo>
                    <a:pt x="825500" y="38227"/>
                  </a:lnTo>
                  <a:lnTo>
                    <a:pt x="825246" y="38481"/>
                  </a:lnTo>
                  <a:lnTo>
                    <a:pt x="825246" y="115824"/>
                  </a:lnTo>
                  <a:lnTo>
                    <a:pt x="825500" y="116078"/>
                  </a:lnTo>
                  <a:lnTo>
                    <a:pt x="825754" y="116459"/>
                  </a:lnTo>
                  <a:lnTo>
                    <a:pt x="826135" y="116713"/>
                  </a:lnTo>
                  <a:lnTo>
                    <a:pt x="826770" y="116967"/>
                  </a:lnTo>
                  <a:lnTo>
                    <a:pt x="827405" y="117094"/>
                  </a:lnTo>
                  <a:lnTo>
                    <a:pt x="828294" y="117348"/>
                  </a:lnTo>
                  <a:lnTo>
                    <a:pt x="830453" y="117602"/>
                  </a:lnTo>
                  <a:lnTo>
                    <a:pt x="836295" y="117602"/>
                  </a:lnTo>
                  <a:lnTo>
                    <a:pt x="838454" y="117348"/>
                  </a:lnTo>
                  <a:lnTo>
                    <a:pt x="839216" y="117094"/>
                  </a:lnTo>
                  <a:lnTo>
                    <a:pt x="839851" y="116967"/>
                  </a:lnTo>
                  <a:lnTo>
                    <a:pt x="840486" y="116713"/>
                  </a:lnTo>
                  <a:lnTo>
                    <a:pt x="840867" y="116459"/>
                  </a:lnTo>
                  <a:lnTo>
                    <a:pt x="841121" y="116078"/>
                  </a:lnTo>
                  <a:lnTo>
                    <a:pt x="841375" y="115824"/>
                  </a:lnTo>
                  <a:lnTo>
                    <a:pt x="841502" y="62103"/>
                  </a:lnTo>
                  <a:lnTo>
                    <a:pt x="846074" y="57277"/>
                  </a:lnTo>
                  <a:lnTo>
                    <a:pt x="850392" y="53721"/>
                  </a:lnTo>
                  <a:lnTo>
                    <a:pt x="854456" y="51308"/>
                  </a:lnTo>
                  <a:lnTo>
                    <a:pt x="857707" y="49276"/>
                  </a:lnTo>
                  <a:lnTo>
                    <a:pt x="858520" y="48768"/>
                  </a:lnTo>
                  <a:lnTo>
                    <a:pt x="862711" y="47498"/>
                  </a:lnTo>
                  <a:lnTo>
                    <a:pt x="869950" y="47498"/>
                  </a:lnTo>
                  <a:lnTo>
                    <a:pt x="885825" y="115824"/>
                  </a:lnTo>
                  <a:lnTo>
                    <a:pt x="886079" y="116078"/>
                  </a:lnTo>
                  <a:lnTo>
                    <a:pt x="886333" y="116459"/>
                  </a:lnTo>
                  <a:lnTo>
                    <a:pt x="887349" y="116967"/>
                  </a:lnTo>
                  <a:lnTo>
                    <a:pt x="887984" y="117094"/>
                  </a:lnTo>
                  <a:lnTo>
                    <a:pt x="888873" y="117348"/>
                  </a:lnTo>
                  <a:lnTo>
                    <a:pt x="890905" y="117602"/>
                  </a:lnTo>
                  <a:lnTo>
                    <a:pt x="896874" y="117602"/>
                  </a:lnTo>
                  <a:lnTo>
                    <a:pt x="899033" y="117348"/>
                  </a:lnTo>
                  <a:lnTo>
                    <a:pt x="899795" y="117094"/>
                  </a:lnTo>
                  <a:lnTo>
                    <a:pt x="900430" y="116967"/>
                  </a:lnTo>
                  <a:lnTo>
                    <a:pt x="901446" y="116459"/>
                  </a:lnTo>
                  <a:lnTo>
                    <a:pt x="901700" y="116078"/>
                  </a:lnTo>
                  <a:lnTo>
                    <a:pt x="901954" y="115824"/>
                  </a:lnTo>
                  <a:close/>
                </a:path>
                <a:path w="1044575" h="118745">
                  <a:moveTo>
                    <a:pt x="999109" y="80518"/>
                  </a:moveTo>
                  <a:lnTo>
                    <a:pt x="999083" y="59182"/>
                  </a:lnTo>
                  <a:lnTo>
                    <a:pt x="998474" y="55245"/>
                  </a:lnTo>
                  <a:lnTo>
                    <a:pt x="997204" y="51689"/>
                  </a:lnTo>
                  <a:lnTo>
                    <a:pt x="996061" y="48133"/>
                  </a:lnTo>
                  <a:lnTo>
                    <a:pt x="995083" y="46736"/>
                  </a:lnTo>
                  <a:lnTo>
                    <a:pt x="994029" y="45212"/>
                  </a:lnTo>
                  <a:lnTo>
                    <a:pt x="988441" y="40386"/>
                  </a:lnTo>
                  <a:lnTo>
                    <a:pt x="984758" y="38608"/>
                  </a:lnTo>
                  <a:lnTo>
                    <a:pt x="980313" y="37338"/>
                  </a:lnTo>
                  <a:lnTo>
                    <a:pt x="975741" y="36195"/>
                  </a:lnTo>
                  <a:lnTo>
                    <a:pt x="970280" y="35560"/>
                  </a:lnTo>
                  <a:lnTo>
                    <a:pt x="960501" y="35560"/>
                  </a:lnTo>
                  <a:lnTo>
                    <a:pt x="936879" y="41021"/>
                  </a:lnTo>
                  <a:lnTo>
                    <a:pt x="934593" y="42037"/>
                  </a:lnTo>
                  <a:lnTo>
                    <a:pt x="930529" y="45974"/>
                  </a:lnTo>
                  <a:lnTo>
                    <a:pt x="930275" y="46736"/>
                  </a:lnTo>
                  <a:lnTo>
                    <a:pt x="930249" y="50673"/>
                  </a:lnTo>
                  <a:lnTo>
                    <a:pt x="930529" y="52197"/>
                  </a:lnTo>
                  <a:lnTo>
                    <a:pt x="930783" y="52832"/>
                  </a:lnTo>
                  <a:lnTo>
                    <a:pt x="931037" y="53213"/>
                  </a:lnTo>
                  <a:lnTo>
                    <a:pt x="931291" y="53721"/>
                  </a:lnTo>
                  <a:lnTo>
                    <a:pt x="931672" y="54102"/>
                  </a:lnTo>
                  <a:lnTo>
                    <a:pt x="932053" y="54229"/>
                  </a:lnTo>
                  <a:lnTo>
                    <a:pt x="932434" y="54483"/>
                  </a:lnTo>
                  <a:lnTo>
                    <a:pt x="932942" y="54610"/>
                  </a:lnTo>
                  <a:lnTo>
                    <a:pt x="934212" y="54610"/>
                  </a:lnTo>
                  <a:lnTo>
                    <a:pt x="935482" y="54229"/>
                  </a:lnTo>
                  <a:lnTo>
                    <a:pt x="937133" y="53340"/>
                  </a:lnTo>
                  <a:lnTo>
                    <a:pt x="938657" y="52578"/>
                  </a:lnTo>
                  <a:lnTo>
                    <a:pt x="958342" y="46736"/>
                  </a:lnTo>
                  <a:lnTo>
                    <a:pt x="966216" y="46736"/>
                  </a:lnTo>
                  <a:lnTo>
                    <a:pt x="982853" y="61722"/>
                  </a:lnTo>
                  <a:lnTo>
                    <a:pt x="982853" y="70485"/>
                  </a:lnTo>
                  <a:lnTo>
                    <a:pt x="982853" y="80518"/>
                  </a:lnTo>
                  <a:lnTo>
                    <a:pt x="982853" y="96520"/>
                  </a:lnTo>
                  <a:lnTo>
                    <a:pt x="978789" y="100330"/>
                  </a:lnTo>
                  <a:lnTo>
                    <a:pt x="974979" y="103251"/>
                  </a:lnTo>
                  <a:lnTo>
                    <a:pt x="971296" y="105029"/>
                  </a:lnTo>
                  <a:lnTo>
                    <a:pt x="967613" y="106934"/>
                  </a:lnTo>
                  <a:lnTo>
                    <a:pt x="963676" y="107823"/>
                  </a:lnTo>
                  <a:lnTo>
                    <a:pt x="954024" y="107823"/>
                  </a:lnTo>
                  <a:lnTo>
                    <a:pt x="949960" y="106680"/>
                  </a:lnTo>
                  <a:lnTo>
                    <a:pt x="947039" y="104394"/>
                  </a:lnTo>
                  <a:lnTo>
                    <a:pt x="944118" y="101981"/>
                  </a:lnTo>
                  <a:lnTo>
                    <a:pt x="942594" y="98933"/>
                  </a:lnTo>
                  <a:lnTo>
                    <a:pt x="942594" y="92710"/>
                  </a:lnTo>
                  <a:lnTo>
                    <a:pt x="964438" y="80518"/>
                  </a:lnTo>
                  <a:lnTo>
                    <a:pt x="982853" y="80518"/>
                  </a:lnTo>
                  <a:lnTo>
                    <a:pt x="982853" y="70485"/>
                  </a:lnTo>
                  <a:lnTo>
                    <a:pt x="963676" y="70485"/>
                  </a:lnTo>
                  <a:lnTo>
                    <a:pt x="957326" y="70993"/>
                  </a:lnTo>
                  <a:lnTo>
                    <a:pt x="928878" y="84582"/>
                  </a:lnTo>
                  <a:lnTo>
                    <a:pt x="926846" y="87630"/>
                  </a:lnTo>
                  <a:lnTo>
                    <a:pt x="925830" y="91440"/>
                  </a:lnTo>
                  <a:lnTo>
                    <a:pt x="925830" y="99314"/>
                  </a:lnTo>
                  <a:lnTo>
                    <a:pt x="952119" y="118745"/>
                  </a:lnTo>
                  <a:lnTo>
                    <a:pt x="962152" y="118745"/>
                  </a:lnTo>
                  <a:lnTo>
                    <a:pt x="967232" y="117729"/>
                  </a:lnTo>
                  <a:lnTo>
                    <a:pt x="972058" y="115697"/>
                  </a:lnTo>
                  <a:lnTo>
                    <a:pt x="976757" y="113792"/>
                  </a:lnTo>
                  <a:lnTo>
                    <a:pt x="981202" y="110998"/>
                  </a:lnTo>
                  <a:lnTo>
                    <a:pt x="984719" y="107823"/>
                  </a:lnTo>
                  <a:lnTo>
                    <a:pt x="985012" y="107569"/>
                  </a:lnTo>
                  <a:lnTo>
                    <a:pt x="985012" y="115697"/>
                  </a:lnTo>
                  <a:lnTo>
                    <a:pt x="985266" y="116205"/>
                  </a:lnTo>
                  <a:lnTo>
                    <a:pt x="985774" y="116586"/>
                  </a:lnTo>
                  <a:lnTo>
                    <a:pt x="986155" y="116967"/>
                  </a:lnTo>
                  <a:lnTo>
                    <a:pt x="986917" y="117221"/>
                  </a:lnTo>
                  <a:lnTo>
                    <a:pt x="988949" y="117475"/>
                  </a:lnTo>
                  <a:lnTo>
                    <a:pt x="990346" y="117602"/>
                  </a:lnTo>
                  <a:lnTo>
                    <a:pt x="993902" y="117602"/>
                  </a:lnTo>
                  <a:lnTo>
                    <a:pt x="999109" y="115697"/>
                  </a:lnTo>
                  <a:lnTo>
                    <a:pt x="999109" y="107569"/>
                  </a:lnTo>
                  <a:lnTo>
                    <a:pt x="999109" y="80518"/>
                  </a:lnTo>
                  <a:close/>
                </a:path>
                <a:path w="1044575" h="118745">
                  <a:moveTo>
                    <a:pt x="1044067" y="1778"/>
                  </a:moveTo>
                  <a:lnTo>
                    <a:pt x="1043813" y="1524"/>
                  </a:lnTo>
                  <a:lnTo>
                    <a:pt x="1043559" y="1143"/>
                  </a:lnTo>
                  <a:lnTo>
                    <a:pt x="1043178" y="889"/>
                  </a:lnTo>
                  <a:lnTo>
                    <a:pt x="1041908" y="381"/>
                  </a:lnTo>
                  <a:lnTo>
                    <a:pt x="1041146" y="254"/>
                  </a:lnTo>
                  <a:lnTo>
                    <a:pt x="1038987" y="0"/>
                  </a:lnTo>
                  <a:lnTo>
                    <a:pt x="1033145" y="0"/>
                  </a:lnTo>
                  <a:lnTo>
                    <a:pt x="1028192" y="1524"/>
                  </a:lnTo>
                  <a:lnTo>
                    <a:pt x="1027938" y="1778"/>
                  </a:lnTo>
                  <a:lnTo>
                    <a:pt x="1027938" y="115824"/>
                  </a:lnTo>
                  <a:lnTo>
                    <a:pt x="1028192" y="116078"/>
                  </a:lnTo>
                  <a:lnTo>
                    <a:pt x="1028446" y="116459"/>
                  </a:lnTo>
                  <a:lnTo>
                    <a:pt x="1028827" y="116713"/>
                  </a:lnTo>
                  <a:lnTo>
                    <a:pt x="1029462" y="116967"/>
                  </a:lnTo>
                  <a:lnTo>
                    <a:pt x="1030097" y="117094"/>
                  </a:lnTo>
                  <a:lnTo>
                    <a:pt x="1030986" y="117348"/>
                  </a:lnTo>
                  <a:lnTo>
                    <a:pt x="1033145" y="117602"/>
                  </a:lnTo>
                  <a:lnTo>
                    <a:pt x="1038987" y="117602"/>
                  </a:lnTo>
                  <a:lnTo>
                    <a:pt x="1041146" y="117348"/>
                  </a:lnTo>
                  <a:lnTo>
                    <a:pt x="1041908" y="117094"/>
                  </a:lnTo>
                  <a:lnTo>
                    <a:pt x="1042543" y="116967"/>
                  </a:lnTo>
                  <a:lnTo>
                    <a:pt x="1043178" y="116713"/>
                  </a:lnTo>
                  <a:lnTo>
                    <a:pt x="1043559" y="116459"/>
                  </a:lnTo>
                  <a:lnTo>
                    <a:pt x="1043813" y="116078"/>
                  </a:lnTo>
                  <a:lnTo>
                    <a:pt x="1044067" y="115824"/>
                  </a:lnTo>
                  <a:lnTo>
                    <a:pt x="1044067" y="1778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51878" y="3541395"/>
              <a:ext cx="1135761" cy="1484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44281" y="3541395"/>
              <a:ext cx="822325" cy="1484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32772" y="3541395"/>
              <a:ext cx="1231010" cy="1193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08803" y="3808095"/>
              <a:ext cx="1095756" cy="1483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45453" y="3808730"/>
              <a:ext cx="682878" cy="1477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74815" y="3808095"/>
              <a:ext cx="1760219" cy="1484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80755" y="3808095"/>
              <a:ext cx="1020952" cy="1193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51745" y="3808730"/>
              <a:ext cx="840358" cy="1187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08550" y="4085463"/>
              <a:ext cx="1167464" cy="14846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32321" y="4086098"/>
              <a:ext cx="736980" cy="1187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017" y="1828038"/>
              <a:ext cx="1612772" cy="2759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1485" y="1810893"/>
              <a:ext cx="2624603" cy="3647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13856" y="1809369"/>
              <a:ext cx="1119505" cy="294640"/>
            </a:xfrm>
            <a:custGeom>
              <a:avLst/>
              <a:gdLst/>
              <a:ahLst/>
              <a:cxnLst/>
              <a:rect l="l" t="t" r="r" b="b"/>
              <a:pathLst>
                <a:path w="1119504" h="294639">
                  <a:moveTo>
                    <a:pt x="233553" y="189992"/>
                  </a:moveTo>
                  <a:lnTo>
                    <a:pt x="226441" y="147828"/>
                  </a:lnTo>
                  <a:lnTo>
                    <a:pt x="206819" y="117983"/>
                  </a:lnTo>
                  <a:lnTo>
                    <a:pt x="204978" y="116078"/>
                  </a:lnTo>
                  <a:lnTo>
                    <a:pt x="197396" y="109918"/>
                  </a:lnTo>
                  <a:lnTo>
                    <a:pt x="189179" y="104711"/>
                  </a:lnTo>
                  <a:lnTo>
                    <a:pt x="189179" y="193802"/>
                  </a:lnTo>
                  <a:lnTo>
                    <a:pt x="188963" y="200215"/>
                  </a:lnTo>
                  <a:lnTo>
                    <a:pt x="176009" y="240144"/>
                  </a:lnTo>
                  <a:lnTo>
                    <a:pt x="141833" y="262763"/>
                  </a:lnTo>
                  <a:lnTo>
                    <a:pt x="116332" y="265811"/>
                  </a:lnTo>
                  <a:lnTo>
                    <a:pt x="106451" y="265442"/>
                  </a:lnTo>
                  <a:lnTo>
                    <a:pt x="69303" y="252895"/>
                  </a:lnTo>
                  <a:lnTo>
                    <a:pt x="47879" y="220345"/>
                  </a:lnTo>
                  <a:lnTo>
                    <a:pt x="44373" y="189992"/>
                  </a:lnTo>
                  <a:lnTo>
                    <a:pt x="44602" y="183667"/>
                  </a:lnTo>
                  <a:lnTo>
                    <a:pt x="57721" y="143802"/>
                  </a:lnTo>
                  <a:lnTo>
                    <a:pt x="91770" y="120992"/>
                  </a:lnTo>
                  <a:lnTo>
                    <a:pt x="117475" y="117983"/>
                  </a:lnTo>
                  <a:lnTo>
                    <a:pt x="127342" y="118351"/>
                  </a:lnTo>
                  <a:lnTo>
                    <a:pt x="164426" y="130898"/>
                  </a:lnTo>
                  <a:lnTo>
                    <a:pt x="185674" y="163703"/>
                  </a:lnTo>
                  <a:lnTo>
                    <a:pt x="189179" y="193802"/>
                  </a:lnTo>
                  <a:lnTo>
                    <a:pt x="189179" y="104711"/>
                  </a:lnTo>
                  <a:lnTo>
                    <a:pt x="146062" y="90995"/>
                  </a:lnTo>
                  <a:lnTo>
                    <a:pt x="119126" y="89281"/>
                  </a:lnTo>
                  <a:lnTo>
                    <a:pt x="104648" y="89763"/>
                  </a:lnTo>
                  <a:lnTo>
                    <a:pt x="66929" y="97028"/>
                  </a:lnTo>
                  <a:lnTo>
                    <a:pt x="29718" y="118618"/>
                  </a:lnTo>
                  <a:lnTo>
                    <a:pt x="7366" y="151765"/>
                  </a:lnTo>
                  <a:lnTo>
                    <a:pt x="0" y="193802"/>
                  </a:lnTo>
                  <a:lnTo>
                    <a:pt x="419" y="205308"/>
                  </a:lnTo>
                  <a:lnTo>
                    <a:pt x="10960" y="245097"/>
                  </a:lnTo>
                  <a:lnTo>
                    <a:pt x="35890" y="274015"/>
                  </a:lnTo>
                  <a:lnTo>
                    <a:pt x="75145" y="290791"/>
                  </a:lnTo>
                  <a:lnTo>
                    <a:pt x="114173" y="294640"/>
                  </a:lnTo>
                  <a:lnTo>
                    <a:pt x="128498" y="294170"/>
                  </a:lnTo>
                  <a:lnTo>
                    <a:pt x="166243" y="286893"/>
                  </a:lnTo>
                  <a:lnTo>
                    <a:pt x="202806" y="265811"/>
                  </a:lnTo>
                  <a:lnTo>
                    <a:pt x="203581" y="265176"/>
                  </a:lnTo>
                  <a:lnTo>
                    <a:pt x="226060" y="232029"/>
                  </a:lnTo>
                  <a:lnTo>
                    <a:pt x="233070" y="201193"/>
                  </a:lnTo>
                  <a:lnTo>
                    <a:pt x="233553" y="189992"/>
                  </a:lnTo>
                  <a:close/>
                </a:path>
                <a:path w="1119504" h="294639">
                  <a:moveTo>
                    <a:pt x="423037" y="17018"/>
                  </a:moveTo>
                  <a:lnTo>
                    <a:pt x="418719" y="7112"/>
                  </a:lnTo>
                  <a:lnTo>
                    <a:pt x="417690" y="6223"/>
                  </a:lnTo>
                  <a:lnTo>
                    <a:pt x="415671" y="5334"/>
                  </a:lnTo>
                  <a:lnTo>
                    <a:pt x="412496" y="4318"/>
                  </a:lnTo>
                  <a:lnTo>
                    <a:pt x="409448" y="3302"/>
                  </a:lnTo>
                  <a:lnTo>
                    <a:pt x="404990" y="2286"/>
                  </a:lnTo>
                  <a:lnTo>
                    <a:pt x="393573" y="508"/>
                  </a:lnTo>
                  <a:lnTo>
                    <a:pt x="387718" y="0"/>
                  </a:lnTo>
                  <a:lnTo>
                    <a:pt x="381635" y="0"/>
                  </a:lnTo>
                  <a:lnTo>
                    <a:pt x="341541" y="6731"/>
                  </a:lnTo>
                  <a:lnTo>
                    <a:pt x="313486" y="33743"/>
                  </a:lnTo>
                  <a:lnTo>
                    <a:pt x="306438" y="73914"/>
                  </a:lnTo>
                  <a:lnTo>
                    <a:pt x="306438" y="93218"/>
                  </a:lnTo>
                  <a:lnTo>
                    <a:pt x="272034" y="93218"/>
                  </a:lnTo>
                  <a:lnTo>
                    <a:pt x="267208" y="96520"/>
                  </a:lnTo>
                  <a:lnTo>
                    <a:pt x="266573" y="97663"/>
                  </a:lnTo>
                  <a:lnTo>
                    <a:pt x="265938" y="99187"/>
                  </a:lnTo>
                  <a:lnTo>
                    <a:pt x="265684" y="100965"/>
                  </a:lnTo>
                  <a:lnTo>
                    <a:pt x="265303" y="102743"/>
                  </a:lnTo>
                  <a:lnTo>
                    <a:pt x="265176" y="112522"/>
                  </a:lnTo>
                  <a:lnTo>
                    <a:pt x="265811" y="116205"/>
                  </a:lnTo>
                  <a:lnTo>
                    <a:pt x="267208" y="118364"/>
                  </a:lnTo>
                  <a:lnTo>
                    <a:pt x="268605" y="120650"/>
                  </a:lnTo>
                  <a:lnTo>
                    <a:pt x="270637" y="121666"/>
                  </a:lnTo>
                  <a:lnTo>
                    <a:pt x="306438" y="121666"/>
                  </a:lnTo>
                  <a:lnTo>
                    <a:pt x="306438" y="286639"/>
                  </a:lnTo>
                  <a:lnTo>
                    <a:pt x="306692" y="287528"/>
                  </a:lnTo>
                  <a:lnTo>
                    <a:pt x="307467" y="288290"/>
                  </a:lnTo>
                  <a:lnTo>
                    <a:pt x="308089" y="289052"/>
                  </a:lnTo>
                  <a:lnTo>
                    <a:pt x="323723" y="291973"/>
                  </a:lnTo>
                  <a:lnTo>
                    <a:pt x="332092" y="291973"/>
                  </a:lnTo>
                  <a:lnTo>
                    <a:pt x="349491" y="286639"/>
                  </a:lnTo>
                  <a:lnTo>
                    <a:pt x="349491" y="121666"/>
                  </a:lnTo>
                  <a:lnTo>
                    <a:pt x="404241" y="121666"/>
                  </a:lnTo>
                  <a:lnTo>
                    <a:pt x="406273" y="120650"/>
                  </a:lnTo>
                  <a:lnTo>
                    <a:pt x="407924" y="118364"/>
                  </a:lnTo>
                  <a:lnTo>
                    <a:pt x="409448" y="116205"/>
                  </a:lnTo>
                  <a:lnTo>
                    <a:pt x="410210" y="112522"/>
                  </a:lnTo>
                  <a:lnTo>
                    <a:pt x="410210" y="104902"/>
                  </a:lnTo>
                  <a:lnTo>
                    <a:pt x="407670" y="96520"/>
                  </a:lnTo>
                  <a:lnTo>
                    <a:pt x="406908" y="95250"/>
                  </a:lnTo>
                  <a:lnTo>
                    <a:pt x="406146" y="94488"/>
                  </a:lnTo>
                  <a:lnTo>
                    <a:pt x="405117" y="93980"/>
                  </a:lnTo>
                  <a:lnTo>
                    <a:pt x="404241" y="93472"/>
                  </a:lnTo>
                  <a:lnTo>
                    <a:pt x="402971" y="93218"/>
                  </a:lnTo>
                  <a:lnTo>
                    <a:pt x="349491" y="93218"/>
                  </a:lnTo>
                  <a:lnTo>
                    <a:pt x="349529" y="64541"/>
                  </a:lnTo>
                  <a:lnTo>
                    <a:pt x="368173" y="30988"/>
                  </a:lnTo>
                  <a:lnTo>
                    <a:pt x="372618" y="29337"/>
                  </a:lnTo>
                  <a:lnTo>
                    <a:pt x="378066" y="28448"/>
                  </a:lnTo>
                  <a:lnTo>
                    <a:pt x="389115" y="28448"/>
                  </a:lnTo>
                  <a:lnTo>
                    <a:pt x="393319" y="28829"/>
                  </a:lnTo>
                  <a:lnTo>
                    <a:pt x="400418" y="30099"/>
                  </a:lnTo>
                  <a:lnTo>
                    <a:pt x="403466" y="30734"/>
                  </a:lnTo>
                  <a:lnTo>
                    <a:pt x="406019" y="31496"/>
                  </a:lnTo>
                  <a:lnTo>
                    <a:pt x="410845" y="32893"/>
                  </a:lnTo>
                  <a:lnTo>
                    <a:pt x="412623" y="33528"/>
                  </a:lnTo>
                  <a:lnTo>
                    <a:pt x="414515" y="34163"/>
                  </a:lnTo>
                  <a:lnTo>
                    <a:pt x="416039" y="34544"/>
                  </a:lnTo>
                  <a:lnTo>
                    <a:pt x="418211" y="34544"/>
                  </a:lnTo>
                  <a:lnTo>
                    <a:pt x="422579" y="28448"/>
                  </a:lnTo>
                  <a:lnTo>
                    <a:pt x="423037" y="26543"/>
                  </a:lnTo>
                  <a:lnTo>
                    <a:pt x="423037" y="17018"/>
                  </a:lnTo>
                  <a:close/>
                </a:path>
                <a:path w="1119504" h="294639">
                  <a:moveTo>
                    <a:pt x="783844" y="205486"/>
                  </a:moveTo>
                  <a:lnTo>
                    <a:pt x="761746" y="170688"/>
                  </a:lnTo>
                  <a:lnTo>
                    <a:pt x="721817" y="152425"/>
                  </a:lnTo>
                  <a:lnTo>
                    <a:pt x="705231" y="149987"/>
                  </a:lnTo>
                  <a:lnTo>
                    <a:pt x="705231" y="149479"/>
                  </a:lnTo>
                  <a:lnTo>
                    <a:pt x="746506" y="132588"/>
                  </a:lnTo>
                  <a:lnTo>
                    <a:pt x="751840" y="127000"/>
                  </a:lnTo>
                  <a:lnTo>
                    <a:pt x="757301" y="121412"/>
                  </a:lnTo>
                  <a:lnTo>
                    <a:pt x="761365" y="114935"/>
                  </a:lnTo>
                  <a:lnTo>
                    <a:pt x="764032" y="107696"/>
                  </a:lnTo>
                  <a:lnTo>
                    <a:pt x="766826" y="100457"/>
                  </a:lnTo>
                  <a:lnTo>
                    <a:pt x="768223" y="92583"/>
                  </a:lnTo>
                  <a:lnTo>
                    <a:pt x="768172" y="83185"/>
                  </a:lnTo>
                  <a:lnTo>
                    <a:pt x="767854" y="76898"/>
                  </a:lnTo>
                  <a:lnTo>
                    <a:pt x="750252" y="40919"/>
                  </a:lnTo>
                  <a:lnTo>
                    <a:pt x="715264" y="22860"/>
                  </a:lnTo>
                  <a:lnTo>
                    <a:pt x="674243" y="18161"/>
                  </a:lnTo>
                  <a:lnTo>
                    <a:pt x="666089" y="18313"/>
                  </a:lnTo>
                  <a:lnTo>
                    <a:pt x="623582" y="24942"/>
                  </a:lnTo>
                  <a:lnTo>
                    <a:pt x="587629" y="41148"/>
                  </a:lnTo>
                  <a:lnTo>
                    <a:pt x="585851" y="43180"/>
                  </a:lnTo>
                  <a:lnTo>
                    <a:pt x="585089" y="44196"/>
                  </a:lnTo>
                  <a:lnTo>
                    <a:pt x="584454" y="45212"/>
                  </a:lnTo>
                  <a:lnTo>
                    <a:pt x="583946" y="46482"/>
                  </a:lnTo>
                  <a:lnTo>
                    <a:pt x="583438" y="47625"/>
                  </a:lnTo>
                  <a:lnTo>
                    <a:pt x="583057" y="49022"/>
                  </a:lnTo>
                  <a:lnTo>
                    <a:pt x="582879" y="51181"/>
                  </a:lnTo>
                  <a:lnTo>
                    <a:pt x="582803" y="61595"/>
                  </a:lnTo>
                  <a:lnTo>
                    <a:pt x="583311" y="65278"/>
                  </a:lnTo>
                  <a:lnTo>
                    <a:pt x="586740" y="69850"/>
                  </a:lnTo>
                  <a:lnTo>
                    <a:pt x="587629" y="70231"/>
                  </a:lnTo>
                  <a:lnTo>
                    <a:pt x="588772" y="70485"/>
                  </a:lnTo>
                  <a:lnTo>
                    <a:pt x="591693" y="70485"/>
                  </a:lnTo>
                  <a:lnTo>
                    <a:pt x="594741" y="69215"/>
                  </a:lnTo>
                  <a:lnTo>
                    <a:pt x="603377" y="64389"/>
                  </a:lnTo>
                  <a:lnTo>
                    <a:pt x="608838" y="61722"/>
                  </a:lnTo>
                  <a:lnTo>
                    <a:pt x="615442" y="59055"/>
                  </a:lnTo>
                  <a:lnTo>
                    <a:pt x="621919" y="56261"/>
                  </a:lnTo>
                  <a:lnTo>
                    <a:pt x="629412" y="53594"/>
                  </a:lnTo>
                  <a:lnTo>
                    <a:pt x="665480" y="47625"/>
                  </a:lnTo>
                  <a:lnTo>
                    <a:pt x="674624" y="47625"/>
                  </a:lnTo>
                  <a:lnTo>
                    <a:pt x="711454" y="63373"/>
                  </a:lnTo>
                  <a:lnTo>
                    <a:pt x="720471" y="83185"/>
                  </a:lnTo>
                  <a:lnTo>
                    <a:pt x="720471" y="96266"/>
                  </a:lnTo>
                  <a:lnTo>
                    <a:pt x="718820" y="103251"/>
                  </a:lnTo>
                  <a:lnTo>
                    <a:pt x="715391" y="109347"/>
                  </a:lnTo>
                  <a:lnTo>
                    <a:pt x="712089" y="115570"/>
                  </a:lnTo>
                  <a:lnTo>
                    <a:pt x="677799" y="135382"/>
                  </a:lnTo>
                  <a:lnTo>
                    <a:pt x="647065" y="138938"/>
                  </a:lnTo>
                  <a:lnTo>
                    <a:pt x="616204" y="138938"/>
                  </a:lnTo>
                  <a:lnTo>
                    <a:pt x="614807" y="139192"/>
                  </a:lnTo>
                  <a:lnTo>
                    <a:pt x="613537" y="139700"/>
                  </a:lnTo>
                  <a:lnTo>
                    <a:pt x="612394" y="140208"/>
                  </a:lnTo>
                  <a:lnTo>
                    <a:pt x="611251" y="140970"/>
                  </a:lnTo>
                  <a:lnTo>
                    <a:pt x="610362" y="141986"/>
                  </a:lnTo>
                  <a:lnTo>
                    <a:pt x="609346" y="143002"/>
                  </a:lnTo>
                  <a:lnTo>
                    <a:pt x="607314" y="155575"/>
                  </a:lnTo>
                  <a:lnTo>
                    <a:pt x="607695" y="157861"/>
                  </a:lnTo>
                  <a:lnTo>
                    <a:pt x="608368" y="159804"/>
                  </a:lnTo>
                  <a:lnTo>
                    <a:pt x="608838" y="161544"/>
                  </a:lnTo>
                  <a:lnTo>
                    <a:pt x="609727" y="162941"/>
                  </a:lnTo>
                  <a:lnTo>
                    <a:pt x="610743" y="164084"/>
                  </a:lnTo>
                  <a:lnTo>
                    <a:pt x="611632" y="165227"/>
                  </a:lnTo>
                  <a:lnTo>
                    <a:pt x="612775" y="165989"/>
                  </a:lnTo>
                  <a:lnTo>
                    <a:pt x="614172" y="166497"/>
                  </a:lnTo>
                  <a:lnTo>
                    <a:pt x="615569" y="166878"/>
                  </a:lnTo>
                  <a:lnTo>
                    <a:pt x="616839" y="167132"/>
                  </a:lnTo>
                  <a:lnTo>
                    <a:pt x="651256" y="167132"/>
                  </a:lnTo>
                  <a:lnTo>
                    <a:pt x="661327" y="167373"/>
                  </a:lnTo>
                  <a:lnTo>
                    <a:pt x="703084" y="175006"/>
                  </a:lnTo>
                  <a:lnTo>
                    <a:pt x="736219" y="202692"/>
                  </a:lnTo>
                  <a:lnTo>
                    <a:pt x="738124" y="209550"/>
                  </a:lnTo>
                  <a:lnTo>
                    <a:pt x="738124" y="224155"/>
                  </a:lnTo>
                  <a:lnTo>
                    <a:pt x="736600" y="230505"/>
                  </a:lnTo>
                  <a:lnTo>
                    <a:pt x="733552" y="236474"/>
                  </a:lnTo>
                  <a:lnTo>
                    <a:pt x="730631" y="242316"/>
                  </a:lnTo>
                  <a:lnTo>
                    <a:pt x="697611" y="261620"/>
                  </a:lnTo>
                  <a:lnTo>
                    <a:pt x="666750" y="265176"/>
                  </a:lnTo>
                  <a:lnTo>
                    <a:pt x="657860" y="264960"/>
                  </a:lnTo>
                  <a:lnTo>
                    <a:pt x="620052" y="258406"/>
                  </a:lnTo>
                  <a:lnTo>
                    <a:pt x="585216" y="245364"/>
                  </a:lnTo>
                  <a:lnTo>
                    <a:pt x="582168" y="244221"/>
                  </a:lnTo>
                  <a:lnTo>
                    <a:pt x="578231" y="244221"/>
                  </a:lnTo>
                  <a:lnTo>
                    <a:pt x="576453" y="245110"/>
                  </a:lnTo>
                  <a:lnTo>
                    <a:pt x="574929" y="247523"/>
                  </a:lnTo>
                  <a:lnTo>
                    <a:pt x="573913" y="249047"/>
                  </a:lnTo>
                  <a:lnTo>
                    <a:pt x="573417" y="251714"/>
                  </a:lnTo>
                  <a:lnTo>
                    <a:pt x="573405" y="262890"/>
                  </a:lnTo>
                  <a:lnTo>
                    <a:pt x="573786" y="264795"/>
                  </a:lnTo>
                  <a:lnTo>
                    <a:pt x="574040" y="266827"/>
                  </a:lnTo>
                  <a:lnTo>
                    <a:pt x="576707" y="273431"/>
                  </a:lnTo>
                  <a:lnTo>
                    <a:pt x="577342" y="274447"/>
                  </a:lnTo>
                  <a:lnTo>
                    <a:pt x="578358" y="275463"/>
                  </a:lnTo>
                  <a:lnTo>
                    <a:pt x="579755" y="276352"/>
                  </a:lnTo>
                  <a:lnTo>
                    <a:pt x="581025" y="277368"/>
                  </a:lnTo>
                  <a:lnTo>
                    <a:pt x="620344" y="290068"/>
                  </a:lnTo>
                  <a:lnTo>
                    <a:pt x="665734" y="294640"/>
                  </a:lnTo>
                  <a:lnTo>
                    <a:pt x="679259" y="294284"/>
                  </a:lnTo>
                  <a:lnTo>
                    <a:pt x="726109" y="285762"/>
                  </a:lnTo>
                  <a:lnTo>
                    <a:pt x="759739" y="267081"/>
                  </a:lnTo>
                  <a:lnTo>
                    <a:pt x="781824" y="231482"/>
                  </a:lnTo>
                  <a:lnTo>
                    <a:pt x="783844" y="213868"/>
                  </a:lnTo>
                  <a:lnTo>
                    <a:pt x="783844" y="205486"/>
                  </a:lnTo>
                  <a:close/>
                </a:path>
                <a:path w="1119504" h="294639">
                  <a:moveTo>
                    <a:pt x="1119251" y="152400"/>
                  </a:moveTo>
                  <a:lnTo>
                    <a:pt x="1113294" y="110451"/>
                  </a:lnTo>
                  <a:lnTo>
                    <a:pt x="1095756" y="75780"/>
                  </a:lnTo>
                  <a:lnTo>
                    <a:pt x="1072261" y="52908"/>
                  </a:lnTo>
                  <a:lnTo>
                    <a:pt x="1072261" y="153924"/>
                  </a:lnTo>
                  <a:lnTo>
                    <a:pt x="1071778" y="167170"/>
                  </a:lnTo>
                  <a:lnTo>
                    <a:pt x="1060716" y="210896"/>
                  </a:lnTo>
                  <a:lnTo>
                    <a:pt x="1034796" y="240868"/>
                  </a:lnTo>
                  <a:lnTo>
                    <a:pt x="994168" y="257225"/>
                  </a:lnTo>
                  <a:lnTo>
                    <a:pt x="951611" y="260858"/>
                  </a:lnTo>
                  <a:lnTo>
                    <a:pt x="905637" y="260858"/>
                  </a:lnTo>
                  <a:lnTo>
                    <a:pt x="905637" y="51689"/>
                  </a:lnTo>
                  <a:lnTo>
                    <a:pt x="951103" y="51689"/>
                  </a:lnTo>
                  <a:lnTo>
                    <a:pt x="996035" y="56083"/>
                  </a:lnTo>
                  <a:lnTo>
                    <a:pt x="1036675" y="74307"/>
                  </a:lnTo>
                  <a:lnTo>
                    <a:pt x="1061643" y="104190"/>
                  </a:lnTo>
                  <a:lnTo>
                    <a:pt x="1071829" y="143192"/>
                  </a:lnTo>
                  <a:lnTo>
                    <a:pt x="1072261" y="153924"/>
                  </a:lnTo>
                  <a:lnTo>
                    <a:pt x="1072261" y="52908"/>
                  </a:lnTo>
                  <a:lnTo>
                    <a:pt x="1027303" y="31115"/>
                  </a:lnTo>
                  <a:lnTo>
                    <a:pt x="974598" y="22656"/>
                  </a:lnTo>
                  <a:lnTo>
                    <a:pt x="953643" y="22098"/>
                  </a:lnTo>
                  <a:lnTo>
                    <a:pt x="873633" y="22098"/>
                  </a:lnTo>
                  <a:lnTo>
                    <a:pt x="869823" y="23114"/>
                  </a:lnTo>
                  <a:lnTo>
                    <a:pt x="862711" y="27432"/>
                  </a:lnTo>
                  <a:lnTo>
                    <a:pt x="860983" y="31115"/>
                  </a:lnTo>
                  <a:lnTo>
                    <a:pt x="860933" y="281559"/>
                  </a:lnTo>
                  <a:lnTo>
                    <a:pt x="862711" y="285369"/>
                  </a:lnTo>
                  <a:lnTo>
                    <a:pt x="869823" y="289687"/>
                  </a:lnTo>
                  <a:lnTo>
                    <a:pt x="873633" y="290703"/>
                  </a:lnTo>
                  <a:lnTo>
                    <a:pt x="948690" y="290703"/>
                  </a:lnTo>
                  <a:lnTo>
                    <a:pt x="988783" y="288594"/>
                  </a:lnTo>
                  <a:lnTo>
                    <a:pt x="1037907" y="277393"/>
                  </a:lnTo>
                  <a:lnTo>
                    <a:pt x="1069352" y="260858"/>
                  </a:lnTo>
                  <a:lnTo>
                    <a:pt x="1075436" y="256540"/>
                  </a:lnTo>
                  <a:lnTo>
                    <a:pt x="1101826" y="225844"/>
                  </a:lnTo>
                  <a:lnTo>
                    <a:pt x="1116418" y="185077"/>
                  </a:lnTo>
                  <a:lnTo>
                    <a:pt x="1118539" y="169291"/>
                  </a:lnTo>
                  <a:lnTo>
                    <a:pt x="1119251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368" y="1824609"/>
              <a:ext cx="1630426" cy="3512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6113" y="2676779"/>
              <a:ext cx="1008380" cy="1492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3285" y="3082417"/>
              <a:ext cx="81787" cy="1120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4792" y="3083941"/>
              <a:ext cx="97027" cy="1088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6938" y="3075940"/>
              <a:ext cx="1367789" cy="1475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2894" y="3075940"/>
              <a:ext cx="774826" cy="1184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6554" y="3350895"/>
              <a:ext cx="687705" cy="1483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00426" y="3356991"/>
              <a:ext cx="1651381" cy="1423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6173" y="3628898"/>
              <a:ext cx="997838" cy="1478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07513" y="3628263"/>
              <a:ext cx="1271288" cy="1484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52397" y="3904996"/>
              <a:ext cx="297815" cy="118745"/>
            </a:xfrm>
            <a:custGeom>
              <a:avLst/>
              <a:gdLst/>
              <a:ahLst/>
              <a:cxnLst/>
              <a:rect l="l" t="t" r="r" b="b"/>
              <a:pathLst>
                <a:path w="297814" h="118745">
                  <a:moveTo>
                    <a:pt x="51053" y="35306"/>
                  </a:moveTo>
                  <a:lnTo>
                    <a:pt x="37210" y="35306"/>
                  </a:lnTo>
                  <a:lnTo>
                    <a:pt x="31114" y="36194"/>
                  </a:lnTo>
                  <a:lnTo>
                    <a:pt x="25653" y="38226"/>
                  </a:lnTo>
                  <a:lnTo>
                    <a:pt x="20192" y="40131"/>
                  </a:lnTo>
                  <a:lnTo>
                    <a:pt x="0" y="70738"/>
                  </a:lnTo>
                  <a:lnTo>
                    <a:pt x="0" y="84074"/>
                  </a:lnTo>
                  <a:lnTo>
                    <a:pt x="888" y="90043"/>
                  </a:lnTo>
                  <a:lnTo>
                    <a:pt x="2920" y="95250"/>
                  </a:lnTo>
                  <a:lnTo>
                    <a:pt x="4825" y="100330"/>
                  </a:lnTo>
                  <a:lnTo>
                    <a:pt x="7746" y="104648"/>
                  </a:lnTo>
                  <a:lnTo>
                    <a:pt x="11683" y="108076"/>
                  </a:lnTo>
                  <a:lnTo>
                    <a:pt x="15493" y="111506"/>
                  </a:lnTo>
                  <a:lnTo>
                    <a:pt x="20319" y="114045"/>
                  </a:lnTo>
                  <a:lnTo>
                    <a:pt x="31622" y="117601"/>
                  </a:lnTo>
                  <a:lnTo>
                    <a:pt x="38226" y="118490"/>
                  </a:lnTo>
                  <a:lnTo>
                    <a:pt x="50037" y="118490"/>
                  </a:lnTo>
                  <a:lnTo>
                    <a:pt x="78866" y="111887"/>
                  </a:lnTo>
                  <a:lnTo>
                    <a:pt x="79247" y="111632"/>
                  </a:lnTo>
                  <a:lnTo>
                    <a:pt x="79501" y="111251"/>
                  </a:lnTo>
                  <a:lnTo>
                    <a:pt x="79628" y="110998"/>
                  </a:lnTo>
                  <a:lnTo>
                    <a:pt x="79882" y="110617"/>
                  </a:lnTo>
                  <a:lnTo>
                    <a:pt x="80009" y="109727"/>
                  </a:lnTo>
                  <a:lnTo>
                    <a:pt x="80263" y="108712"/>
                  </a:lnTo>
                  <a:lnTo>
                    <a:pt x="80263" y="107187"/>
                  </a:lnTo>
                  <a:lnTo>
                    <a:pt x="41782" y="107187"/>
                  </a:lnTo>
                  <a:lnTo>
                    <a:pt x="37083" y="106552"/>
                  </a:lnTo>
                  <a:lnTo>
                    <a:pt x="17398" y="79629"/>
                  </a:lnTo>
                  <a:lnTo>
                    <a:pt x="79375" y="79629"/>
                  </a:lnTo>
                  <a:lnTo>
                    <a:pt x="80898" y="79248"/>
                  </a:lnTo>
                  <a:lnTo>
                    <a:pt x="82168" y="78231"/>
                  </a:lnTo>
                  <a:lnTo>
                    <a:pt x="83565" y="77343"/>
                  </a:lnTo>
                  <a:lnTo>
                    <a:pt x="84200" y="75818"/>
                  </a:lnTo>
                  <a:lnTo>
                    <a:pt x="84200" y="69468"/>
                  </a:lnTo>
                  <a:lnTo>
                    <a:pt x="17398" y="69468"/>
                  </a:lnTo>
                  <a:lnTo>
                    <a:pt x="17525" y="66420"/>
                  </a:lnTo>
                  <a:lnTo>
                    <a:pt x="24256" y="53212"/>
                  </a:lnTo>
                  <a:lnTo>
                    <a:pt x="26288" y="51054"/>
                  </a:lnTo>
                  <a:lnTo>
                    <a:pt x="28955" y="49402"/>
                  </a:lnTo>
                  <a:lnTo>
                    <a:pt x="32130" y="48006"/>
                  </a:lnTo>
                  <a:lnTo>
                    <a:pt x="35178" y="46736"/>
                  </a:lnTo>
                  <a:lnTo>
                    <a:pt x="38861" y="46100"/>
                  </a:lnTo>
                  <a:lnTo>
                    <a:pt x="74940" y="46100"/>
                  </a:lnTo>
                  <a:lnTo>
                    <a:pt x="74675" y="45846"/>
                  </a:lnTo>
                  <a:lnTo>
                    <a:pt x="71500" y="42544"/>
                  </a:lnTo>
                  <a:lnTo>
                    <a:pt x="67309" y="40005"/>
                  </a:lnTo>
                  <a:lnTo>
                    <a:pt x="57150" y="36194"/>
                  </a:lnTo>
                  <a:lnTo>
                    <a:pt x="51053" y="35306"/>
                  </a:lnTo>
                  <a:close/>
                </a:path>
                <a:path w="297814" h="118745">
                  <a:moveTo>
                    <a:pt x="77977" y="101473"/>
                  </a:moveTo>
                  <a:lnTo>
                    <a:pt x="76707" y="101473"/>
                  </a:lnTo>
                  <a:lnTo>
                    <a:pt x="75564" y="101726"/>
                  </a:lnTo>
                  <a:lnTo>
                    <a:pt x="73913" y="102362"/>
                  </a:lnTo>
                  <a:lnTo>
                    <a:pt x="72262" y="102869"/>
                  </a:lnTo>
                  <a:lnTo>
                    <a:pt x="70230" y="103631"/>
                  </a:lnTo>
                  <a:lnTo>
                    <a:pt x="67817" y="104267"/>
                  </a:lnTo>
                  <a:lnTo>
                    <a:pt x="65277" y="105029"/>
                  </a:lnTo>
                  <a:lnTo>
                    <a:pt x="62356" y="105663"/>
                  </a:lnTo>
                  <a:lnTo>
                    <a:pt x="55498" y="106933"/>
                  </a:lnTo>
                  <a:lnTo>
                    <a:pt x="51688" y="107187"/>
                  </a:lnTo>
                  <a:lnTo>
                    <a:pt x="80263" y="107187"/>
                  </a:lnTo>
                  <a:lnTo>
                    <a:pt x="78485" y="101600"/>
                  </a:lnTo>
                  <a:lnTo>
                    <a:pt x="77977" y="101473"/>
                  </a:lnTo>
                  <a:close/>
                </a:path>
                <a:path w="297814" h="118745">
                  <a:moveTo>
                    <a:pt x="74940" y="46100"/>
                  </a:moveTo>
                  <a:lnTo>
                    <a:pt x="51180" y="46100"/>
                  </a:lnTo>
                  <a:lnTo>
                    <a:pt x="57276" y="48132"/>
                  </a:lnTo>
                  <a:lnTo>
                    <a:pt x="61467" y="52324"/>
                  </a:lnTo>
                  <a:lnTo>
                    <a:pt x="65531" y="56514"/>
                  </a:lnTo>
                  <a:lnTo>
                    <a:pt x="67436" y="62230"/>
                  </a:lnTo>
                  <a:lnTo>
                    <a:pt x="67309" y="69468"/>
                  </a:lnTo>
                  <a:lnTo>
                    <a:pt x="84200" y="69468"/>
                  </a:lnTo>
                  <a:lnTo>
                    <a:pt x="84200" y="66167"/>
                  </a:lnTo>
                  <a:lnTo>
                    <a:pt x="83438" y="61468"/>
                  </a:lnTo>
                  <a:lnTo>
                    <a:pt x="80390" y="52831"/>
                  </a:lnTo>
                  <a:lnTo>
                    <a:pt x="77977" y="49021"/>
                  </a:lnTo>
                  <a:lnTo>
                    <a:pt x="74940" y="46100"/>
                  </a:lnTo>
                  <a:close/>
                </a:path>
                <a:path w="297814" h="118745">
                  <a:moveTo>
                    <a:pt x="120014" y="36449"/>
                  </a:moveTo>
                  <a:lnTo>
                    <a:pt x="114426" y="36449"/>
                  </a:lnTo>
                  <a:lnTo>
                    <a:pt x="111759" y="36830"/>
                  </a:lnTo>
                  <a:lnTo>
                    <a:pt x="111251" y="37083"/>
                  </a:lnTo>
                  <a:lnTo>
                    <a:pt x="110616" y="37337"/>
                  </a:lnTo>
                  <a:lnTo>
                    <a:pt x="110235" y="37592"/>
                  </a:lnTo>
                  <a:lnTo>
                    <a:pt x="109981" y="37973"/>
                  </a:lnTo>
                  <a:lnTo>
                    <a:pt x="109727" y="38226"/>
                  </a:lnTo>
                  <a:lnTo>
                    <a:pt x="109854" y="115569"/>
                  </a:lnTo>
                  <a:lnTo>
                    <a:pt x="112013" y="116839"/>
                  </a:lnTo>
                  <a:lnTo>
                    <a:pt x="112902" y="117093"/>
                  </a:lnTo>
                  <a:lnTo>
                    <a:pt x="115061" y="117348"/>
                  </a:lnTo>
                  <a:lnTo>
                    <a:pt x="121157" y="117348"/>
                  </a:lnTo>
                  <a:lnTo>
                    <a:pt x="123316" y="117093"/>
                  </a:lnTo>
                  <a:lnTo>
                    <a:pt x="124078" y="116839"/>
                  </a:lnTo>
                  <a:lnTo>
                    <a:pt x="124713" y="116712"/>
                  </a:lnTo>
                  <a:lnTo>
                    <a:pt x="125348" y="116458"/>
                  </a:lnTo>
                  <a:lnTo>
                    <a:pt x="125729" y="116205"/>
                  </a:lnTo>
                  <a:lnTo>
                    <a:pt x="126364" y="115569"/>
                  </a:lnTo>
                  <a:lnTo>
                    <a:pt x="126491" y="61849"/>
                  </a:lnTo>
                  <a:lnTo>
                    <a:pt x="131063" y="57023"/>
                  </a:lnTo>
                  <a:lnTo>
                    <a:pt x="135508" y="53467"/>
                  </a:lnTo>
                  <a:lnTo>
                    <a:pt x="139700" y="51054"/>
                  </a:lnTo>
                  <a:lnTo>
                    <a:pt x="143052" y="49021"/>
                  </a:lnTo>
                  <a:lnTo>
                    <a:pt x="124840" y="49021"/>
                  </a:lnTo>
                  <a:lnTo>
                    <a:pt x="124713" y="38226"/>
                  </a:lnTo>
                  <a:lnTo>
                    <a:pt x="124459" y="37973"/>
                  </a:lnTo>
                  <a:lnTo>
                    <a:pt x="124205" y="37592"/>
                  </a:lnTo>
                  <a:lnTo>
                    <a:pt x="123825" y="37337"/>
                  </a:lnTo>
                  <a:lnTo>
                    <a:pt x="122808" y="36830"/>
                  </a:lnTo>
                  <a:lnTo>
                    <a:pt x="122046" y="36702"/>
                  </a:lnTo>
                  <a:lnTo>
                    <a:pt x="120014" y="36449"/>
                  </a:lnTo>
                  <a:close/>
                </a:path>
                <a:path w="297814" h="118745">
                  <a:moveTo>
                    <a:pt x="183664" y="47243"/>
                  </a:moveTo>
                  <a:lnTo>
                    <a:pt x="155575" y="47243"/>
                  </a:lnTo>
                  <a:lnTo>
                    <a:pt x="158369" y="47751"/>
                  </a:lnTo>
                  <a:lnTo>
                    <a:pt x="160908" y="48768"/>
                  </a:lnTo>
                  <a:lnTo>
                    <a:pt x="171830" y="115569"/>
                  </a:lnTo>
                  <a:lnTo>
                    <a:pt x="172465" y="116205"/>
                  </a:lnTo>
                  <a:lnTo>
                    <a:pt x="172846" y="116458"/>
                  </a:lnTo>
                  <a:lnTo>
                    <a:pt x="173481" y="116712"/>
                  </a:lnTo>
                  <a:lnTo>
                    <a:pt x="174116" y="116839"/>
                  </a:lnTo>
                  <a:lnTo>
                    <a:pt x="174878" y="117093"/>
                  </a:lnTo>
                  <a:lnTo>
                    <a:pt x="177037" y="117348"/>
                  </a:lnTo>
                  <a:lnTo>
                    <a:pt x="183133" y="117348"/>
                  </a:lnTo>
                  <a:lnTo>
                    <a:pt x="185292" y="117093"/>
                  </a:lnTo>
                  <a:lnTo>
                    <a:pt x="186181" y="116839"/>
                  </a:lnTo>
                  <a:lnTo>
                    <a:pt x="186816" y="116712"/>
                  </a:lnTo>
                  <a:lnTo>
                    <a:pt x="187451" y="116458"/>
                  </a:lnTo>
                  <a:lnTo>
                    <a:pt x="187832" y="116205"/>
                  </a:lnTo>
                  <a:lnTo>
                    <a:pt x="188086" y="115824"/>
                  </a:lnTo>
                  <a:lnTo>
                    <a:pt x="188340" y="115569"/>
                  </a:lnTo>
                  <a:lnTo>
                    <a:pt x="188316" y="61849"/>
                  </a:lnTo>
                  <a:lnTo>
                    <a:pt x="187959" y="58546"/>
                  </a:lnTo>
                  <a:lnTo>
                    <a:pt x="185673" y="50926"/>
                  </a:lnTo>
                  <a:lnTo>
                    <a:pt x="183895" y="47498"/>
                  </a:lnTo>
                  <a:lnTo>
                    <a:pt x="183664" y="47243"/>
                  </a:lnTo>
                  <a:close/>
                </a:path>
                <a:path w="297814" h="118745">
                  <a:moveTo>
                    <a:pt x="161925" y="35306"/>
                  </a:moveTo>
                  <a:lnTo>
                    <a:pt x="150494" y="35306"/>
                  </a:lnTo>
                  <a:lnTo>
                    <a:pt x="145414" y="36321"/>
                  </a:lnTo>
                  <a:lnTo>
                    <a:pt x="140207" y="38607"/>
                  </a:lnTo>
                  <a:lnTo>
                    <a:pt x="135127" y="40767"/>
                  </a:lnTo>
                  <a:lnTo>
                    <a:pt x="130047" y="44323"/>
                  </a:lnTo>
                  <a:lnTo>
                    <a:pt x="124840" y="49021"/>
                  </a:lnTo>
                  <a:lnTo>
                    <a:pt x="143052" y="49021"/>
                  </a:lnTo>
                  <a:lnTo>
                    <a:pt x="143890" y="48513"/>
                  </a:lnTo>
                  <a:lnTo>
                    <a:pt x="148081" y="47243"/>
                  </a:lnTo>
                  <a:lnTo>
                    <a:pt x="183664" y="47243"/>
                  </a:lnTo>
                  <a:lnTo>
                    <a:pt x="178688" y="41782"/>
                  </a:lnTo>
                  <a:lnTo>
                    <a:pt x="175386" y="39496"/>
                  </a:lnTo>
                  <a:lnTo>
                    <a:pt x="171195" y="37845"/>
                  </a:lnTo>
                  <a:lnTo>
                    <a:pt x="167004" y="36068"/>
                  </a:lnTo>
                  <a:lnTo>
                    <a:pt x="161925" y="35306"/>
                  </a:lnTo>
                  <a:close/>
                </a:path>
                <a:path w="297814" h="118745">
                  <a:moveTo>
                    <a:pt x="258444" y="35306"/>
                  </a:moveTo>
                  <a:lnTo>
                    <a:pt x="246633" y="35306"/>
                  </a:lnTo>
                  <a:lnTo>
                    <a:pt x="240919" y="36321"/>
                  </a:lnTo>
                  <a:lnTo>
                    <a:pt x="214502" y="65405"/>
                  </a:lnTo>
                  <a:lnTo>
                    <a:pt x="213613" y="71374"/>
                  </a:lnTo>
                  <a:lnTo>
                    <a:pt x="213675" y="83819"/>
                  </a:lnTo>
                  <a:lnTo>
                    <a:pt x="233679" y="115188"/>
                  </a:lnTo>
                  <a:lnTo>
                    <a:pt x="238378" y="117348"/>
                  </a:lnTo>
                  <a:lnTo>
                    <a:pt x="244094" y="118490"/>
                  </a:lnTo>
                  <a:lnTo>
                    <a:pt x="257047" y="118490"/>
                  </a:lnTo>
                  <a:lnTo>
                    <a:pt x="262635" y="117220"/>
                  </a:lnTo>
                  <a:lnTo>
                    <a:pt x="273050" y="112394"/>
                  </a:lnTo>
                  <a:lnTo>
                    <a:pt x="278129" y="109093"/>
                  </a:lnTo>
                  <a:lnTo>
                    <a:pt x="280894" y="106552"/>
                  </a:lnTo>
                  <a:lnTo>
                    <a:pt x="249427" y="106552"/>
                  </a:lnTo>
                  <a:lnTo>
                    <a:pt x="245744" y="105663"/>
                  </a:lnTo>
                  <a:lnTo>
                    <a:pt x="239902" y="102362"/>
                  </a:lnTo>
                  <a:lnTo>
                    <a:pt x="237489" y="100075"/>
                  </a:lnTo>
                  <a:lnTo>
                    <a:pt x="235838" y="97155"/>
                  </a:lnTo>
                  <a:lnTo>
                    <a:pt x="234060" y="94361"/>
                  </a:lnTo>
                  <a:lnTo>
                    <a:pt x="232790" y="91186"/>
                  </a:lnTo>
                  <a:lnTo>
                    <a:pt x="232028" y="87502"/>
                  </a:lnTo>
                  <a:lnTo>
                    <a:pt x="231394" y="83819"/>
                  </a:lnTo>
                  <a:lnTo>
                    <a:pt x="231012" y="80137"/>
                  </a:lnTo>
                  <a:lnTo>
                    <a:pt x="231012" y="72770"/>
                  </a:lnTo>
                  <a:lnTo>
                    <a:pt x="243585" y="49783"/>
                  </a:lnTo>
                  <a:lnTo>
                    <a:pt x="246633" y="48006"/>
                  </a:lnTo>
                  <a:lnTo>
                    <a:pt x="250189" y="47243"/>
                  </a:lnTo>
                  <a:lnTo>
                    <a:pt x="297814" y="47243"/>
                  </a:lnTo>
                  <a:lnTo>
                    <a:pt x="297814" y="46736"/>
                  </a:lnTo>
                  <a:lnTo>
                    <a:pt x="280923" y="46736"/>
                  </a:lnTo>
                  <a:lnTo>
                    <a:pt x="276605" y="42925"/>
                  </a:lnTo>
                  <a:lnTo>
                    <a:pt x="272288" y="40131"/>
                  </a:lnTo>
                  <a:lnTo>
                    <a:pt x="267842" y="38226"/>
                  </a:lnTo>
                  <a:lnTo>
                    <a:pt x="263397" y="36194"/>
                  </a:lnTo>
                  <a:lnTo>
                    <a:pt x="258444" y="35306"/>
                  </a:lnTo>
                  <a:close/>
                </a:path>
                <a:path w="297814" h="118745">
                  <a:moveTo>
                    <a:pt x="297814" y="104775"/>
                  </a:moveTo>
                  <a:lnTo>
                    <a:pt x="282828" y="104775"/>
                  </a:lnTo>
                  <a:lnTo>
                    <a:pt x="282828" y="115188"/>
                  </a:lnTo>
                  <a:lnTo>
                    <a:pt x="287908" y="117348"/>
                  </a:lnTo>
                  <a:lnTo>
                    <a:pt x="292988" y="117348"/>
                  </a:lnTo>
                  <a:lnTo>
                    <a:pt x="297433" y="115950"/>
                  </a:lnTo>
                  <a:lnTo>
                    <a:pt x="297688" y="115569"/>
                  </a:lnTo>
                  <a:lnTo>
                    <a:pt x="297814" y="104775"/>
                  </a:lnTo>
                  <a:close/>
                </a:path>
                <a:path w="297814" h="118745">
                  <a:moveTo>
                    <a:pt x="297814" y="47243"/>
                  </a:moveTo>
                  <a:lnTo>
                    <a:pt x="259079" y="47243"/>
                  </a:lnTo>
                  <a:lnTo>
                    <a:pt x="263525" y="48387"/>
                  </a:lnTo>
                  <a:lnTo>
                    <a:pt x="267842" y="50926"/>
                  </a:lnTo>
                  <a:lnTo>
                    <a:pt x="272033" y="53339"/>
                  </a:lnTo>
                  <a:lnTo>
                    <a:pt x="276351" y="56895"/>
                  </a:lnTo>
                  <a:lnTo>
                    <a:pt x="280923" y="61468"/>
                  </a:lnTo>
                  <a:lnTo>
                    <a:pt x="280923" y="91820"/>
                  </a:lnTo>
                  <a:lnTo>
                    <a:pt x="275844" y="96900"/>
                  </a:lnTo>
                  <a:lnTo>
                    <a:pt x="273430" y="98679"/>
                  </a:lnTo>
                  <a:lnTo>
                    <a:pt x="271017" y="100583"/>
                  </a:lnTo>
                  <a:lnTo>
                    <a:pt x="268731" y="102107"/>
                  </a:lnTo>
                  <a:lnTo>
                    <a:pt x="266572" y="103250"/>
                  </a:lnTo>
                  <a:lnTo>
                    <a:pt x="264413" y="104520"/>
                  </a:lnTo>
                  <a:lnTo>
                    <a:pt x="262381" y="105282"/>
                  </a:lnTo>
                  <a:lnTo>
                    <a:pt x="260222" y="105790"/>
                  </a:lnTo>
                  <a:lnTo>
                    <a:pt x="258190" y="106299"/>
                  </a:lnTo>
                  <a:lnTo>
                    <a:pt x="256031" y="106552"/>
                  </a:lnTo>
                  <a:lnTo>
                    <a:pt x="280894" y="106552"/>
                  </a:lnTo>
                  <a:lnTo>
                    <a:pt x="282828" y="104775"/>
                  </a:lnTo>
                  <a:lnTo>
                    <a:pt x="297814" y="104775"/>
                  </a:lnTo>
                  <a:lnTo>
                    <a:pt x="297814" y="47243"/>
                  </a:lnTo>
                  <a:close/>
                </a:path>
                <a:path w="297814" h="118745">
                  <a:moveTo>
                    <a:pt x="290956" y="0"/>
                  </a:moveTo>
                  <a:lnTo>
                    <a:pt x="287654" y="0"/>
                  </a:lnTo>
                  <a:lnTo>
                    <a:pt x="285241" y="254"/>
                  </a:lnTo>
                  <a:lnTo>
                    <a:pt x="283336" y="507"/>
                  </a:lnTo>
                  <a:lnTo>
                    <a:pt x="282066" y="1015"/>
                  </a:lnTo>
                  <a:lnTo>
                    <a:pt x="281558" y="1269"/>
                  </a:lnTo>
                  <a:lnTo>
                    <a:pt x="281304" y="1650"/>
                  </a:lnTo>
                  <a:lnTo>
                    <a:pt x="281050" y="1905"/>
                  </a:lnTo>
                  <a:lnTo>
                    <a:pt x="280923" y="2286"/>
                  </a:lnTo>
                  <a:lnTo>
                    <a:pt x="280923" y="46736"/>
                  </a:lnTo>
                  <a:lnTo>
                    <a:pt x="297814" y="46736"/>
                  </a:lnTo>
                  <a:lnTo>
                    <a:pt x="297688" y="1905"/>
                  </a:lnTo>
                  <a:lnTo>
                    <a:pt x="297052" y="1269"/>
                  </a:lnTo>
                  <a:lnTo>
                    <a:pt x="296671" y="1015"/>
                  </a:lnTo>
                  <a:lnTo>
                    <a:pt x="295401" y="507"/>
                  </a:lnTo>
                  <a:lnTo>
                    <a:pt x="293496" y="254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71420" y="3910203"/>
              <a:ext cx="994029" cy="1422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3870" y="3940302"/>
              <a:ext cx="846328" cy="1121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52016" y="4171696"/>
              <a:ext cx="289560" cy="118745"/>
            </a:xfrm>
            <a:custGeom>
              <a:avLst/>
              <a:gdLst/>
              <a:ahLst/>
              <a:cxnLst/>
              <a:rect l="l" t="t" r="r" b="b"/>
              <a:pathLst>
                <a:path w="289560" h="118745">
                  <a:moveTo>
                    <a:pt x="69894" y="46481"/>
                  </a:moveTo>
                  <a:lnTo>
                    <a:pt x="40766" y="46481"/>
                  </a:lnTo>
                  <a:lnTo>
                    <a:pt x="43941" y="46862"/>
                  </a:lnTo>
                  <a:lnTo>
                    <a:pt x="46608" y="47625"/>
                  </a:lnTo>
                  <a:lnTo>
                    <a:pt x="57657" y="61468"/>
                  </a:lnTo>
                  <a:lnTo>
                    <a:pt x="57657" y="70231"/>
                  </a:lnTo>
                  <a:lnTo>
                    <a:pt x="38226" y="70231"/>
                  </a:lnTo>
                  <a:lnTo>
                    <a:pt x="31876" y="70738"/>
                  </a:lnTo>
                  <a:lnTo>
                    <a:pt x="3175" y="84327"/>
                  </a:lnTo>
                  <a:lnTo>
                    <a:pt x="1142" y="87375"/>
                  </a:lnTo>
                  <a:lnTo>
                    <a:pt x="0" y="91186"/>
                  </a:lnTo>
                  <a:lnTo>
                    <a:pt x="0" y="99060"/>
                  </a:lnTo>
                  <a:lnTo>
                    <a:pt x="26542" y="118490"/>
                  </a:lnTo>
                  <a:lnTo>
                    <a:pt x="36702" y="118490"/>
                  </a:lnTo>
                  <a:lnTo>
                    <a:pt x="41782" y="117475"/>
                  </a:lnTo>
                  <a:lnTo>
                    <a:pt x="46608" y="115443"/>
                  </a:lnTo>
                  <a:lnTo>
                    <a:pt x="51434" y="113537"/>
                  </a:lnTo>
                  <a:lnTo>
                    <a:pt x="55879" y="110743"/>
                  </a:lnTo>
                  <a:lnTo>
                    <a:pt x="59525" y="107568"/>
                  </a:lnTo>
                  <a:lnTo>
                    <a:pt x="28575" y="107568"/>
                  </a:lnTo>
                  <a:lnTo>
                    <a:pt x="24383" y="106425"/>
                  </a:lnTo>
                  <a:lnTo>
                    <a:pt x="18414" y="101726"/>
                  </a:lnTo>
                  <a:lnTo>
                    <a:pt x="17017" y="98679"/>
                  </a:lnTo>
                  <a:lnTo>
                    <a:pt x="17017" y="92456"/>
                  </a:lnTo>
                  <a:lnTo>
                    <a:pt x="38988" y="80263"/>
                  </a:lnTo>
                  <a:lnTo>
                    <a:pt x="74040" y="80263"/>
                  </a:lnTo>
                  <a:lnTo>
                    <a:pt x="74021" y="58927"/>
                  </a:lnTo>
                  <a:lnTo>
                    <a:pt x="73406" y="54990"/>
                  </a:lnTo>
                  <a:lnTo>
                    <a:pt x="70865" y="47879"/>
                  </a:lnTo>
                  <a:lnTo>
                    <a:pt x="69894" y="46481"/>
                  </a:lnTo>
                  <a:close/>
                </a:path>
                <a:path w="289560" h="118745">
                  <a:moveTo>
                    <a:pt x="74040" y="107314"/>
                  </a:moveTo>
                  <a:lnTo>
                    <a:pt x="59816" y="107314"/>
                  </a:lnTo>
                  <a:lnTo>
                    <a:pt x="59816" y="115443"/>
                  </a:lnTo>
                  <a:lnTo>
                    <a:pt x="65150" y="117348"/>
                  </a:lnTo>
                  <a:lnTo>
                    <a:pt x="68706" y="117348"/>
                  </a:lnTo>
                  <a:lnTo>
                    <a:pt x="70103" y="117220"/>
                  </a:lnTo>
                  <a:lnTo>
                    <a:pt x="71881" y="116967"/>
                  </a:lnTo>
                  <a:lnTo>
                    <a:pt x="72643" y="116712"/>
                  </a:lnTo>
                  <a:lnTo>
                    <a:pt x="73151" y="116331"/>
                  </a:lnTo>
                  <a:lnTo>
                    <a:pt x="73786" y="115950"/>
                  </a:lnTo>
                  <a:lnTo>
                    <a:pt x="74040" y="115443"/>
                  </a:lnTo>
                  <a:lnTo>
                    <a:pt x="74040" y="107314"/>
                  </a:lnTo>
                  <a:close/>
                </a:path>
                <a:path w="289560" h="118745">
                  <a:moveTo>
                    <a:pt x="74040" y="80263"/>
                  </a:moveTo>
                  <a:lnTo>
                    <a:pt x="57657" y="80263"/>
                  </a:lnTo>
                  <a:lnTo>
                    <a:pt x="57657" y="96265"/>
                  </a:lnTo>
                  <a:lnTo>
                    <a:pt x="53466" y="100075"/>
                  </a:lnTo>
                  <a:lnTo>
                    <a:pt x="49656" y="102996"/>
                  </a:lnTo>
                  <a:lnTo>
                    <a:pt x="45973" y="104775"/>
                  </a:lnTo>
                  <a:lnTo>
                    <a:pt x="42290" y="106680"/>
                  </a:lnTo>
                  <a:lnTo>
                    <a:pt x="38226" y="107568"/>
                  </a:lnTo>
                  <a:lnTo>
                    <a:pt x="59525" y="107568"/>
                  </a:lnTo>
                  <a:lnTo>
                    <a:pt x="59816" y="107314"/>
                  </a:lnTo>
                  <a:lnTo>
                    <a:pt x="74040" y="107314"/>
                  </a:lnTo>
                  <a:lnTo>
                    <a:pt x="74040" y="80263"/>
                  </a:lnTo>
                  <a:close/>
                </a:path>
                <a:path w="289560" h="118745">
                  <a:moveTo>
                    <a:pt x="44957" y="35306"/>
                  </a:moveTo>
                  <a:lnTo>
                    <a:pt x="35051" y="35306"/>
                  </a:lnTo>
                  <a:lnTo>
                    <a:pt x="31622" y="35560"/>
                  </a:lnTo>
                  <a:lnTo>
                    <a:pt x="24764" y="36575"/>
                  </a:lnTo>
                  <a:lnTo>
                    <a:pt x="21589" y="37337"/>
                  </a:lnTo>
                  <a:lnTo>
                    <a:pt x="18795" y="38100"/>
                  </a:lnTo>
                  <a:lnTo>
                    <a:pt x="15875" y="38862"/>
                  </a:lnTo>
                  <a:lnTo>
                    <a:pt x="4825" y="45719"/>
                  </a:lnTo>
                  <a:lnTo>
                    <a:pt x="4571" y="46481"/>
                  </a:lnTo>
                  <a:lnTo>
                    <a:pt x="4550" y="50418"/>
                  </a:lnTo>
                  <a:lnTo>
                    <a:pt x="4724" y="51435"/>
                  </a:lnTo>
                  <a:lnTo>
                    <a:pt x="4952" y="52577"/>
                  </a:lnTo>
                  <a:lnTo>
                    <a:pt x="5333" y="52958"/>
                  </a:lnTo>
                  <a:lnTo>
                    <a:pt x="5587" y="53467"/>
                  </a:lnTo>
                  <a:lnTo>
                    <a:pt x="5968" y="53848"/>
                  </a:lnTo>
                  <a:lnTo>
                    <a:pt x="6350" y="53975"/>
                  </a:lnTo>
                  <a:lnTo>
                    <a:pt x="6731" y="54229"/>
                  </a:lnTo>
                  <a:lnTo>
                    <a:pt x="7238" y="54356"/>
                  </a:lnTo>
                  <a:lnTo>
                    <a:pt x="8508" y="54356"/>
                  </a:lnTo>
                  <a:lnTo>
                    <a:pt x="9778" y="53975"/>
                  </a:lnTo>
                  <a:lnTo>
                    <a:pt x="11429" y="53086"/>
                  </a:lnTo>
                  <a:lnTo>
                    <a:pt x="13081" y="52324"/>
                  </a:lnTo>
                  <a:lnTo>
                    <a:pt x="32892" y="46481"/>
                  </a:lnTo>
                  <a:lnTo>
                    <a:pt x="69894" y="46481"/>
                  </a:lnTo>
                  <a:lnTo>
                    <a:pt x="68833" y="44957"/>
                  </a:lnTo>
                  <a:lnTo>
                    <a:pt x="63245" y="40131"/>
                  </a:lnTo>
                  <a:lnTo>
                    <a:pt x="59562" y="38354"/>
                  </a:lnTo>
                  <a:lnTo>
                    <a:pt x="54990" y="37083"/>
                  </a:lnTo>
                  <a:lnTo>
                    <a:pt x="50418" y="35940"/>
                  </a:lnTo>
                  <a:lnTo>
                    <a:pt x="44957" y="35306"/>
                  </a:lnTo>
                  <a:close/>
                </a:path>
                <a:path w="289560" h="118745">
                  <a:moveTo>
                    <a:pt x="113918" y="36449"/>
                  </a:moveTo>
                  <a:lnTo>
                    <a:pt x="108457" y="36449"/>
                  </a:lnTo>
                  <a:lnTo>
                    <a:pt x="107441" y="36575"/>
                  </a:lnTo>
                  <a:lnTo>
                    <a:pt x="105790" y="36830"/>
                  </a:lnTo>
                  <a:lnTo>
                    <a:pt x="105156" y="37083"/>
                  </a:lnTo>
                  <a:lnTo>
                    <a:pt x="104139" y="37592"/>
                  </a:lnTo>
                  <a:lnTo>
                    <a:pt x="104012" y="37973"/>
                  </a:lnTo>
                  <a:lnTo>
                    <a:pt x="103758" y="38226"/>
                  </a:lnTo>
                  <a:lnTo>
                    <a:pt x="103758" y="115569"/>
                  </a:lnTo>
                  <a:lnTo>
                    <a:pt x="104012" y="115824"/>
                  </a:lnTo>
                  <a:lnTo>
                    <a:pt x="104266" y="116205"/>
                  </a:lnTo>
                  <a:lnTo>
                    <a:pt x="104775" y="116458"/>
                  </a:lnTo>
                  <a:lnTo>
                    <a:pt x="105409" y="116712"/>
                  </a:lnTo>
                  <a:lnTo>
                    <a:pt x="106044" y="116839"/>
                  </a:lnTo>
                  <a:lnTo>
                    <a:pt x="106806" y="117093"/>
                  </a:lnTo>
                  <a:lnTo>
                    <a:pt x="108965" y="117348"/>
                  </a:lnTo>
                  <a:lnTo>
                    <a:pt x="114934" y="117348"/>
                  </a:lnTo>
                  <a:lnTo>
                    <a:pt x="117093" y="117093"/>
                  </a:lnTo>
                  <a:lnTo>
                    <a:pt x="117856" y="116839"/>
                  </a:lnTo>
                  <a:lnTo>
                    <a:pt x="118490" y="116712"/>
                  </a:lnTo>
                  <a:lnTo>
                    <a:pt x="119125" y="116458"/>
                  </a:lnTo>
                  <a:lnTo>
                    <a:pt x="119506" y="116205"/>
                  </a:lnTo>
                  <a:lnTo>
                    <a:pt x="119760" y="115824"/>
                  </a:lnTo>
                  <a:lnTo>
                    <a:pt x="120141" y="115569"/>
                  </a:lnTo>
                  <a:lnTo>
                    <a:pt x="120268" y="115188"/>
                  </a:lnTo>
                  <a:lnTo>
                    <a:pt x="120268" y="61849"/>
                  </a:lnTo>
                  <a:lnTo>
                    <a:pt x="124713" y="57023"/>
                  </a:lnTo>
                  <a:lnTo>
                    <a:pt x="129031" y="53467"/>
                  </a:lnTo>
                  <a:lnTo>
                    <a:pt x="133222" y="51054"/>
                  </a:lnTo>
                  <a:lnTo>
                    <a:pt x="136575" y="49021"/>
                  </a:lnTo>
                  <a:lnTo>
                    <a:pt x="118617" y="49021"/>
                  </a:lnTo>
                  <a:lnTo>
                    <a:pt x="118490" y="38226"/>
                  </a:lnTo>
                  <a:lnTo>
                    <a:pt x="118236" y="37973"/>
                  </a:lnTo>
                  <a:lnTo>
                    <a:pt x="117982" y="37592"/>
                  </a:lnTo>
                  <a:lnTo>
                    <a:pt x="117601" y="37337"/>
                  </a:lnTo>
                  <a:lnTo>
                    <a:pt x="116585" y="36830"/>
                  </a:lnTo>
                  <a:lnTo>
                    <a:pt x="115823" y="36702"/>
                  </a:lnTo>
                  <a:lnTo>
                    <a:pt x="113918" y="36449"/>
                  </a:lnTo>
                  <a:close/>
                </a:path>
                <a:path w="289560" h="118745">
                  <a:moveTo>
                    <a:pt x="176426" y="47243"/>
                  </a:moveTo>
                  <a:lnTo>
                    <a:pt x="148844" y="47243"/>
                  </a:lnTo>
                  <a:lnTo>
                    <a:pt x="151637" y="47751"/>
                  </a:lnTo>
                  <a:lnTo>
                    <a:pt x="156463" y="49783"/>
                  </a:lnTo>
                  <a:lnTo>
                    <a:pt x="164845" y="115569"/>
                  </a:lnTo>
                  <a:lnTo>
                    <a:pt x="165100" y="115824"/>
                  </a:lnTo>
                  <a:lnTo>
                    <a:pt x="170052" y="117348"/>
                  </a:lnTo>
                  <a:lnTo>
                    <a:pt x="176021" y="117348"/>
                  </a:lnTo>
                  <a:lnTo>
                    <a:pt x="178053" y="117093"/>
                  </a:lnTo>
                  <a:lnTo>
                    <a:pt x="178942" y="116839"/>
                  </a:lnTo>
                  <a:lnTo>
                    <a:pt x="179577" y="116712"/>
                  </a:lnTo>
                  <a:lnTo>
                    <a:pt x="180212" y="116458"/>
                  </a:lnTo>
                  <a:lnTo>
                    <a:pt x="180594" y="116205"/>
                  </a:lnTo>
                  <a:lnTo>
                    <a:pt x="180847" y="115824"/>
                  </a:lnTo>
                  <a:lnTo>
                    <a:pt x="181101" y="115569"/>
                  </a:lnTo>
                  <a:lnTo>
                    <a:pt x="181077" y="61849"/>
                  </a:lnTo>
                  <a:lnTo>
                    <a:pt x="180720" y="58546"/>
                  </a:lnTo>
                  <a:lnTo>
                    <a:pt x="179577" y="54737"/>
                  </a:lnTo>
                  <a:lnTo>
                    <a:pt x="178561" y="50926"/>
                  </a:lnTo>
                  <a:lnTo>
                    <a:pt x="176656" y="47498"/>
                  </a:lnTo>
                  <a:lnTo>
                    <a:pt x="176426" y="47243"/>
                  </a:lnTo>
                  <a:close/>
                </a:path>
                <a:path w="289560" h="118745">
                  <a:moveTo>
                    <a:pt x="155066" y="35306"/>
                  </a:moveTo>
                  <a:lnTo>
                    <a:pt x="143890" y="35306"/>
                  </a:lnTo>
                  <a:lnTo>
                    <a:pt x="138810" y="36321"/>
                  </a:lnTo>
                  <a:lnTo>
                    <a:pt x="133731" y="38607"/>
                  </a:lnTo>
                  <a:lnTo>
                    <a:pt x="128777" y="40767"/>
                  </a:lnTo>
                  <a:lnTo>
                    <a:pt x="123697" y="44323"/>
                  </a:lnTo>
                  <a:lnTo>
                    <a:pt x="118617" y="49021"/>
                  </a:lnTo>
                  <a:lnTo>
                    <a:pt x="136575" y="49021"/>
                  </a:lnTo>
                  <a:lnTo>
                    <a:pt x="137413" y="48513"/>
                  </a:lnTo>
                  <a:lnTo>
                    <a:pt x="141477" y="47243"/>
                  </a:lnTo>
                  <a:lnTo>
                    <a:pt x="176426" y="47243"/>
                  </a:lnTo>
                  <a:lnTo>
                    <a:pt x="174116" y="44704"/>
                  </a:lnTo>
                  <a:lnTo>
                    <a:pt x="171576" y="41782"/>
                  </a:lnTo>
                  <a:lnTo>
                    <a:pt x="168275" y="39496"/>
                  </a:lnTo>
                  <a:lnTo>
                    <a:pt x="164210" y="37845"/>
                  </a:lnTo>
                  <a:lnTo>
                    <a:pt x="160146" y="36068"/>
                  </a:lnTo>
                  <a:lnTo>
                    <a:pt x="155066" y="35306"/>
                  </a:lnTo>
                  <a:close/>
                </a:path>
                <a:path w="289560" h="118745">
                  <a:moveTo>
                    <a:pt x="250316" y="35306"/>
                  </a:moveTo>
                  <a:lnTo>
                    <a:pt x="238632" y="35306"/>
                  </a:lnTo>
                  <a:lnTo>
                    <a:pt x="233044" y="36321"/>
                  </a:lnTo>
                  <a:lnTo>
                    <a:pt x="207009" y="65405"/>
                  </a:lnTo>
                  <a:lnTo>
                    <a:pt x="206247" y="71374"/>
                  </a:lnTo>
                  <a:lnTo>
                    <a:pt x="206309" y="83819"/>
                  </a:lnTo>
                  <a:lnTo>
                    <a:pt x="230631" y="117348"/>
                  </a:lnTo>
                  <a:lnTo>
                    <a:pt x="236219" y="118490"/>
                  </a:lnTo>
                  <a:lnTo>
                    <a:pt x="248919" y="118490"/>
                  </a:lnTo>
                  <a:lnTo>
                    <a:pt x="254507" y="117220"/>
                  </a:lnTo>
                  <a:lnTo>
                    <a:pt x="264667" y="112394"/>
                  </a:lnTo>
                  <a:lnTo>
                    <a:pt x="269620" y="109093"/>
                  </a:lnTo>
                  <a:lnTo>
                    <a:pt x="272385" y="106552"/>
                  </a:lnTo>
                  <a:lnTo>
                    <a:pt x="241426" y="106552"/>
                  </a:lnTo>
                  <a:lnTo>
                    <a:pt x="237744" y="105663"/>
                  </a:lnTo>
                  <a:lnTo>
                    <a:pt x="234950" y="104012"/>
                  </a:lnTo>
                  <a:lnTo>
                    <a:pt x="232028" y="102362"/>
                  </a:lnTo>
                  <a:lnTo>
                    <a:pt x="229742" y="100075"/>
                  </a:lnTo>
                  <a:lnTo>
                    <a:pt x="227964" y="97155"/>
                  </a:lnTo>
                  <a:lnTo>
                    <a:pt x="226313" y="94361"/>
                  </a:lnTo>
                  <a:lnTo>
                    <a:pt x="225044" y="91186"/>
                  </a:lnTo>
                  <a:lnTo>
                    <a:pt x="224408" y="87502"/>
                  </a:lnTo>
                  <a:lnTo>
                    <a:pt x="223646" y="83819"/>
                  </a:lnTo>
                  <a:lnTo>
                    <a:pt x="223265" y="80137"/>
                  </a:lnTo>
                  <a:lnTo>
                    <a:pt x="223265" y="72770"/>
                  </a:lnTo>
                  <a:lnTo>
                    <a:pt x="228600" y="56387"/>
                  </a:lnTo>
                  <a:lnTo>
                    <a:pt x="230377" y="53593"/>
                  </a:lnTo>
                  <a:lnTo>
                    <a:pt x="232790" y="51435"/>
                  </a:lnTo>
                  <a:lnTo>
                    <a:pt x="235711" y="49783"/>
                  </a:lnTo>
                  <a:lnTo>
                    <a:pt x="238632" y="48006"/>
                  </a:lnTo>
                  <a:lnTo>
                    <a:pt x="242188" y="47243"/>
                  </a:lnTo>
                  <a:lnTo>
                    <a:pt x="289051" y="47243"/>
                  </a:lnTo>
                  <a:lnTo>
                    <a:pt x="289051" y="46736"/>
                  </a:lnTo>
                  <a:lnTo>
                    <a:pt x="272414" y="46736"/>
                  </a:lnTo>
                  <a:lnTo>
                    <a:pt x="268223" y="42925"/>
                  </a:lnTo>
                  <a:lnTo>
                    <a:pt x="263906" y="40131"/>
                  </a:lnTo>
                  <a:lnTo>
                    <a:pt x="259460" y="38226"/>
                  </a:lnTo>
                  <a:lnTo>
                    <a:pt x="255142" y="36194"/>
                  </a:lnTo>
                  <a:lnTo>
                    <a:pt x="250316" y="35306"/>
                  </a:lnTo>
                  <a:close/>
                </a:path>
                <a:path w="289560" h="118745">
                  <a:moveTo>
                    <a:pt x="289051" y="104775"/>
                  </a:moveTo>
                  <a:lnTo>
                    <a:pt x="274319" y="104775"/>
                  </a:lnTo>
                  <a:lnTo>
                    <a:pt x="274446" y="115569"/>
                  </a:lnTo>
                  <a:lnTo>
                    <a:pt x="274700" y="115950"/>
                  </a:lnTo>
                  <a:lnTo>
                    <a:pt x="274954" y="116205"/>
                  </a:lnTo>
                  <a:lnTo>
                    <a:pt x="275463" y="116458"/>
                  </a:lnTo>
                  <a:lnTo>
                    <a:pt x="276097" y="116712"/>
                  </a:lnTo>
                  <a:lnTo>
                    <a:pt x="276606" y="116967"/>
                  </a:lnTo>
                  <a:lnTo>
                    <a:pt x="277367" y="117093"/>
                  </a:lnTo>
                  <a:lnTo>
                    <a:pt x="279272" y="117348"/>
                  </a:lnTo>
                  <a:lnTo>
                    <a:pt x="284352" y="117348"/>
                  </a:lnTo>
                  <a:lnTo>
                    <a:pt x="288925" y="115569"/>
                  </a:lnTo>
                  <a:lnTo>
                    <a:pt x="289051" y="104775"/>
                  </a:lnTo>
                  <a:close/>
                </a:path>
                <a:path w="289560" h="118745">
                  <a:moveTo>
                    <a:pt x="289051" y="47243"/>
                  </a:moveTo>
                  <a:lnTo>
                    <a:pt x="250951" y="47243"/>
                  </a:lnTo>
                  <a:lnTo>
                    <a:pt x="255269" y="48387"/>
                  </a:lnTo>
                  <a:lnTo>
                    <a:pt x="259460" y="50926"/>
                  </a:lnTo>
                  <a:lnTo>
                    <a:pt x="263651" y="53339"/>
                  </a:lnTo>
                  <a:lnTo>
                    <a:pt x="267969" y="56895"/>
                  </a:lnTo>
                  <a:lnTo>
                    <a:pt x="272414" y="61468"/>
                  </a:lnTo>
                  <a:lnTo>
                    <a:pt x="272414" y="91820"/>
                  </a:lnTo>
                  <a:lnTo>
                    <a:pt x="269875" y="94487"/>
                  </a:lnTo>
                  <a:lnTo>
                    <a:pt x="267334" y="96900"/>
                  </a:lnTo>
                  <a:lnTo>
                    <a:pt x="265048" y="98679"/>
                  </a:lnTo>
                  <a:lnTo>
                    <a:pt x="262763" y="100583"/>
                  </a:lnTo>
                  <a:lnTo>
                    <a:pt x="260476" y="102107"/>
                  </a:lnTo>
                  <a:lnTo>
                    <a:pt x="258317" y="103250"/>
                  </a:lnTo>
                  <a:lnTo>
                    <a:pt x="256158" y="104520"/>
                  </a:lnTo>
                  <a:lnTo>
                    <a:pt x="254126" y="105282"/>
                  </a:lnTo>
                  <a:lnTo>
                    <a:pt x="250062" y="106299"/>
                  </a:lnTo>
                  <a:lnTo>
                    <a:pt x="247903" y="106552"/>
                  </a:lnTo>
                  <a:lnTo>
                    <a:pt x="272385" y="106552"/>
                  </a:lnTo>
                  <a:lnTo>
                    <a:pt x="274319" y="104775"/>
                  </a:lnTo>
                  <a:lnTo>
                    <a:pt x="289051" y="104775"/>
                  </a:lnTo>
                  <a:lnTo>
                    <a:pt x="289051" y="47243"/>
                  </a:lnTo>
                  <a:close/>
                </a:path>
                <a:path w="289560" h="118745">
                  <a:moveTo>
                    <a:pt x="282320" y="0"/>
                  </a:moveTo>
                  <a:lnTo>
                    <a:pt x="279019" y="0"/>
                  </a:lnTo>
                  <a:lnTo>
                    <a:pt x="277748" y="126"/>
                  </a:lnTo>
                  <a:lnTo>
                    <a:pt x="274827" y="507"/>
                  </a:lnTo>
                  <a:lnTo>
                    <a:pt x="274192" y="762"/>
                  </a:lnTo>
                  <a:lnTo>
                    <a:pt x="273431" y="888"/>
                  </a:lnTo>
                  <a:lnTo>
                    <a:pt x="273050" y="1269"/>
                  </a:lnTo>
                  <a:lnTo>
                    <a:pt x="272795" y="1650"/>
                  </a:lnTo>
                  <a:lnTo>
                    <a:pt x="272541" y="1905"/>
                  </a:lnTo>
                  <a:lnTo>
                    <a:pt x="272414" y="46736"/>
                  </a:lnTo>
                  <a:lnTo>
                    <a:pt x="289051" y="46736"/>
                  </a:lnTo>
                  <a:lnTo>
                    <a:pt x="288925" y="1905"/>
                  </a:lnTo>
                  <a:lnTo>
                    <a:pt x="288544" y="1650"/>
                  </a:lnTo>
                  <a:lnTo>
                    <a:pt x="288289" y="1269"/>
                  </a:lnTo>
                  <a:lnTo>
                    <a:pt x="287908" y="888"/>
                  </a:lnTo>
                  <a:lnTo>
                    <a:pt x="287273" y="762"/>
                  </a:lnTo>
                  <a:lnTo>
                    <a:pt x="286638" y="507"/>
                  </a:lnTo>
                  <a:lnTo>
                    <a:pt x="285876" y="381"/>
                  </a:lnTo>
                  <a:lnTo>
                    <a:pt x="283717" y="126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01011" y="4176903"/>
              <a:ext cx="1616964" cy="1132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7677" y="2676779"/>
              <a:ext cx="777113" cy="1492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23104" y="3083433"/>
              <a:ext cx="92202" cy="1107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67122" y="3081147"/>
              <a:ext cx="103886" cy="1132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26127" y="3075686"/>
              <a:ext cx="1172925" cy="14782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4471" y="3075686"/>
              <a:ext cx="830072" cy="11874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11928" y="3351530"/>
              <a:ext cx="354330" cy="118745"/>
            </a:xfrm>
            <a:custGeom>
              <a:avLst/>
              <a:gdLst/>
              <a:ahLst/>
              <a:cxnLst/>
              <a:rect l="l" t="t" r="r" b="b"/>
              <a:pathLst>
                <a:path w="354329" h="118745">
                  <a:moveTo>
                    <a:pt x="11684" y="36702"/>
                  </a:moveTo>
                  <a:lnTo>
                    <a:pt x="5334" y="36702"/>
                  </a:lnTo>
                  <a:lnTo>
                    <a:pt x="4318" y="36829"/>
                  </a:lnTo>
                  <a:lnTo>
                    <a:pt x="3175" y="36829"/>
                  </a:lnTo>
                  <a:lnTo>
                    <a:pt x="2412" y="36956"/>
                  </a:lnTo>
                  <a:lnTo>
                    <a:pt x="1650" y="37210"/>
                  </a:lnTo>
                  <a:lnTo>
                    <a:pt x="1016" y="37337"/>
                  </a:lnTo>
                  <a:lnTo>
                    <a:pt x="635" y="37591"/>
                  </a:lnTo>
                  <a:lnTo>
                    <a:pt x="381" y="37972"/>
                  </a:lnTo>
                  <a:lnTo>
                    <a:pt x="126" y="38226"/>
                  </a:lnTo>
                  <a:lnTo>
                    <a:pt x="0" y="40004"/>
                  </a:lnTo>
                  <a:lnTo>
                    <a:pt x="126" y="40512"/>
                  </a:lnTo>
                  <a:lnTo>
                    <a:pt x="254" y="41147"/>
                  </a:lnTo>
                  <a:lnTo>
                    <a:pt x="888" y="42671"/>
                  </a:lnTo>
                  <a:lnTo>
                    <a:pt x="27559" y="114553"/>
                  </a:lnTo>
                  <a:lnTo>
                    <a:pt x="27812" y="115188"/>
                  </a:lnTo>
                  <a:lnTo>
                    <a:pt x="28067" y="115569"/>
                  </a:lnTo>
                  <a:lnTo>
                    <a:pt x="28575" y="115950"/>
                  </a:lnTo>
                  <a:lnTo>
                    <a:pt x="28956" y="116331"/>
                  </a:lnTo>
                  <a:lnTo>
                    <a:pt x="29591" y="116712"/>
                  </a:lnTo>
                  <a:lnTo>
                    <a:pt x="30353" y="116966"/>
                  </a:lnTo>
                  <a:lnTo>
                    <a:pt x="31242" y="117093"/>
                  </a:lnTo>
                  <a:lnTo>
                    <a:pt x="32385" y="117347"/>
                  </a:lnTo>
                  <a:lnTo>
                    <a:pt x="34925" y="117601"/>
                  </a:lnTo>
                  <a:lnTo>
                    <a:pt x="42545" y="117601"/>
                  </a:lnTo>
                  <a:lnTo>
                    <a:pt x="46482" y="117220"/>
                  </a:lnTo>
                  <a:lnTo>
                    <a:pt x="47371" y="116966"/>
                  </a:lnTo>
                  <a:lnTo>
                    <a:pt x="48260" y="116839"/>
                  </a:lnTo>
                  <a:lnTo>
                    <a:pt x="48895" y="116458"/>
                  </a:lnTo>
                  <a:lnTo>
                    <a:pt x="49275" y="116077"/>
                  </a:lnTo>
                  <a:lnTo>
                    <a:pt x="49784" y="115696"/>
                  </a:lnTo>
                  <a:lnTo>
                    <a:pt x="50037" y="115188"/>
                  </a:lnTo>
                  <a:lnTo>
                    <a:pt x="50292" y="114553"/>
                  </a:lnTo>
                  <a:lnTo>
                    <a:pt x="54203" y="102488"/>
                  </a:lnTo>
                  <a:lnTo>
                    <a:pt x="39878" y="102488"/>
                  </a:lnTo>
                  <a:lnTo>
                    <a:pt x="39624" y="101726"/>
                  </a:lnTo>
                  <a:lnTo>
                    <a:pt x="17571" y="39496"/>
                  </a:lnTo>
                  <a:lnTo>
                    <a:pt x="17272" y="38861"/>
                  </a:lnTo>
                  <a:lnTo>
                    <a:pt x="17145" y="38480"/>
                  </a:lnTo>
                  <a:lnTo>
                    <a:pt x="16763" y="38099"/>
                  </a:lnTo>
                  <a:lnTo>
                    <a:pt x="16510" y="37718"/>
                  </a:lnTo>
                  <a:lnTo>
                    <a:pt x="16129" y="37464"/>
                  </a:lnTo>
                  <a:lnTo>
                    <a:pt x="15494" y="37210"/>
                  </a:lnTo>
                  <a:lnTo>
                    <a:pt x="14859" y="37083"/>
                  </a:lnTo>
                  <a:lnTo>
                    <a:pt x="13970" y="36956"/>
                  </a:lnTo>
                  <a:lnTo>
                    <a:pt x="11684" y="36702"/>
                  </a:lnTo>
                  <a:close/>
                </a:path>
                <a:path w="354329" h="118745">
                  <a:moveTo>
                    <a:pt x="84220" y="58927"/>
                  </a:moveTo>
                  <a:lnTo>
                    <a:pt x="68325" y="58927"/>
                  </a:lnTo>
                  <a:lnTo>
                    <a:pt x="68453" y="59689"/>
                  </a:lnTo>
                  <a:lnTo>
                    <a:pt x="87757" y="114553"/>
                  </a:lnTo>
                  <a:lnTo>
                    <a:pt x="87884" y="115188"/>
                  </a:lnTo>
                  <a:lnTo>
                    <a:pt x="89026" y="116331"/>
                  </a:lnTo>
                  <a:lnTo>
                    <a:pt x="89662" y="116712"/>
                  </a:lnTo>
                  <a:lnTo>
                    <a:pt x="90550" y="116966"/>
                  </a:lnTo>
                  <a:lnTo>
                    <a:pt x="91440" y="117093"/>
                  </a:lnTo>
                  <a:lnTo>
                    <a:pt x="92583" y="117347"/>
                  </a:lnTo>
                  <a:lnTo>
                    <a:pt x="95376" y="117601"/>
                  </a:lnTo>
                  <a:lnTo>
                    <a:pt x="102997" y="117601"/>
                  </a:lnTo>
                  <a:lnTo>
                    <a:pt x="106807" y="117220"/>
                  </a:lnTo>
                  <a:lnTo>
                    <a:pt x="107569" y="116966"/>
                  </a:lnTo>
                  <a:lnTo>
                    <a:pt x="108331" y="116839"/>
                  </a:lnTo>
                  <a:lnTo>
                    <a:pt x="108966" y="116458"/>
                  </a:lnTo>
                  <a:lnTo>
                    <a:pt x="109347" y="116077"/>
                  </a:lnTo>
                  <a:lnTo>
                    <a:pt x="109855" y="115696"/>
                  </a:lnTo>
                  <a:lnTo>
                    <a:pt x="110109" y="115188"/>
                  </a:lnTo>
                  <a:lnTo>
                    <a:pt x="110362" y="114553"/>
                  </a:lnTo>
                  <a:lnTo>
                    <a:pt x="114882" y="102488"/>
                  </a:lnTo>
                  <a:lnTo>
                    <a:pt x="99441" y="102488"/>
                  </a:lnTo>
                  <a:lnTo>
                    <a:pt x="84220" y="58927"/>
                  </a:lnTo>
                  <a:close/>
                </a:path>
                <a:path w="354329" h="118745">
                  <a:moveTo>
                    <a:pt x="71882" y="36702"/>
                  </a:moveTo>
                  <a:lnTo>
                    <a:pt x="65786" y="36702"/>
                  </a:lnTo>
                  <a:lnTo>
                    <a:pt x="62865" y="37083"/>
                  </a:lnTo>
                  <a:lnTo>
                    <a:pt x="62357" y="37210"/>
                  </a:lnTo>
                  <a:lnTo>
                    <a:pt x="61722" y="37464"/>
                  </a:lnTo>
                  <a:lnTo>
                    <a:pt x="61213" y="37718"/>
                  </a:lnTo>
                  <a:lnTo>
                    <a:pt x="60960" y="38099"/>
                  </a:lnTo>
                  <a:lnTo>
                    <a:pt x="60579" y="38480"/>
                  </a:lnTo>
                  <a:lnTo>
                    <a:pt x="60283" y="39496"/>
                  </a:lnTo>
                  <a:lnTo>
                    <a:pt x="40005" y="101726"/>
                  </a:lnTo>
                  <a:lnTo>
                    <a:pt x="39878" y="102488"/>
                  </a:lnTo>
                  <a:lnTo>
                    <a:pt x="54203" y="102488"/>
                  </a:lnTo>
                  <a:lnTo>
                    <a:pt x="68325" y="58927"/>
                  </a:lnTo>
                  <a:lnTo>
                    <a:pt x="84220" y="58927"/>
                  </a:lnTo>
                  <a:lnTo>
                    <a:pt x="77311" y="39115"/>
                  </a:lnTo>
                  <a:lnTo>
                    <a:pt x="77216" y="38734"/>
                  </a:lnTo>
                  <a:lnTo>
                    <a:pt x="76962" y="38353"/>
                  </a:lnTo>
                  <a:lnTo>
                    <a:pt x="76708" y="38099"/>
                  </a:lnTo>
                  <a:lnTo>
                    <a:pt x="76454" y="37718"/>
                  </a:lnTo>
                  <a:lnTo>
                    <a:pt x="76073" y="37464"/>
                  </a:lnTo>
                  <a:lnTo>
                    <a:pt x="75437" y="37210"/>
                  </a:lnTo>
                  <a:lnTo>
                    <a:pt x="74041" y="36956"/>
                  </a:lnTo>
                  <a:lnTo>
                    <a:pt x="71882" y="36702"/>
                  </a:lnTo>
                  <a:close/>
                </a:path>
                <a:path w="354329" h="118745">
                  <a:moveTo>
                    <a:pt x="133350" y="36702"/>
                  </a:moveTo>
                  <a:lnTo>
                    <a:pt x="127126" y="36702"/>
                  </a:lnTo>
                  <a:lnTo>
                    <a:pt x="125984" y="36829"/>
                  </a:lnTo>
                  <a:lnTo>
                    <a:pt x="121240" y="39496"/>
                  </a:lnTo>
                  <a:lnTo>
                    <a:pt x="99568" y="101726"/>
                  </a:lnTo>
                  <a:lnTo>
                    <a:pt x="99441" y="102488"/>
                  </a:lnTo>
                  <a:lnTo>
                    <a:pt x="114882" y="102488"/>
                  </a:lnTo>
                  <a:lnTo>
                    <a:pt x="137287" y="42671"/>
                  </a:lnTo>
                  <a:lnTo>
                    <a:pt x="137922" y="41147"/>
                  </a:lnTo>
                  <a:lnTo>
                    <a:pt x="138049" y="40512"/>
                  </a:lnTo>
                  <a:lnTo>
                    <a:pt x="137922" y="38099"/>
                  </a:lnTo>
                  <a:lnTo>
                    <a:pt x="137668" y="37718"/>
                  </a:lnTo>
                  <a:lnTo>
                    <a:pt x="136651" y="37210"/>
                  </a:lnTo>
                  <a:lnTo>
                    <a:pt x="136017" y="36956"/>
                  </a:lnTo>
                  <a:lnTo>
                    <a:pt x="135255" y="36829"/>
                  </a:lnTo>
                  <a:lnTo>
                    <a:pt x="134238" y="36829"/>
                  </a:lnTo>
                  <a:lnTo>
                    <a:pt x="133350" y="36702"/>
                  </a:lnTo>
                  <a:close/>
                </a:path>
                <a:path w="354329" h="118745">
                  <a:moveTo>
                    <a:pt x="169418" y="36702"/>
                  </a:moveTo>
                  <a:lnTo>
                    <a:pt x="163322" y="36702"/>
                  </a:lnTo>
                  <a:lnTo>
                    <a:pt x="161162" y="36956"/>
                  </a:lnTo>
                  <a:lnTo>
                    <a:pt x="160274" y="37210"/>
                  </a:lnTo>
                  <a:lnTo>
                    <a:pt x="159638" y="37337"/>
                  </a:lnTo>
                  <a:lnTo>
                    <a:pt x="159004" y="37591"/>
                  </a:lnTo>
                  <a:lnTo>
                    <a:pt x="158496" y="37845"/>
                  </a:lnTo>
                  <a:lnTo>
                    <a:pt x="158242" y="38226"/>
                  </a:lnTo>
                  <a:lnTo>
                    <a:pt x="158115" y="38607"/>
                  </a:lnTo>
                  <a:lnTo>
                    <a:pt x="157987" y="38861"/>
                  </a:lnTo>
                  <a:lnTo>
                    <a:pt x="157987" y="115442"/>
                  </a:lnTo>
                  <a:lnTo>
                    <a:pt x="158115" y="115823"/>
                  </a:lnTo>
                  <a:lnTo>
                    <a:pt x="160274" y="117093"/>
                  </a:lnTo>
                  <a:lnTo>
                    <a:pt x="161162" y="117347"/>
                  </a:lnTo>
                  <a:lnTo>
                    <a:pt x="163322" y="117601"/>
                  </a:lnTo>
                  <a:lnTo>
                    <a:pt x="169418" y="117601"/>
                  </a:lnTo>
                  <a:lnTo>
                    <a:pt x="171576" y="117347"/>
                  </a:lnTo>
                  <a:lnTo>
                    <a:pt x="172338" y="117093"/>
                  </a:lnTo>
                  <a:lnTo>
                    <a:pt x="172974" y="116966"/>
                  </a:lnTo>
                  <a:lnTo>
                    <a:pt x="173609" y="116712"/>
                  </a:lnTo>
                  <a:lnTo>
                    <a:pt x="173990" y="116458"/>
                  </a:lnTo>
                  <a:lnTo>
                    <a:pt x="174625" y="115823"/>
                  </a:lnTo>
                  <a:lnTo>
                    <a:pt x="174625" y="38607"/>
                  </a:lnTo>
                  <a:lnTo>
                    <a:pt x="172338" y="37210"/>
                  </a:lnTo>
                  <a:lnTo>
                    <a:pt x="171576" y="36956"/>
                  </a:lnTo>
                  <a:lnTo>
                    <a:pt x="169418" y="36702"/>
                  </a:lnTo>
                  <a:close/>
                </a:path>
                <a:path w="354329" h="118745">
                  <a:moveTo>
                    <a:pt x="170307" y="5460"/>
                  </a:moveTo>
                  <a:lnTo>
                    <a:pt x="162433" y="5460"/>
                  </a:lnTo>
                  <a:lnTo>
                    <a:pt x="159638" y="6095"/>
                  </a:lnTo>
                  <a:lnTo>
                    <a:pt x="158115" y="7238"/>
                  </a:lnTo>
                  <a:lnTo>
                    <a:pt x="156591" y="8508"/>
                  </a:lnTo>
                  <a:lnTo>
                    <a:pt x="155993" y="10540"/>
                  </a:lnTo>
                  <a:lnTo>
                    <a:pt x="155956" y="17144"/>
                  </a:lnTo>
                  <a:lnTo>
                    <a:pt x="156591" y="19303"/>
                  </a:lnTo>
                  <a:lnTo>
                    <a:pt x="158115" y="20446"/>
                  </a:lnTo>
                  <a:lnTo>
                    <a:pt x="159512" y="21589"/>
                  </a:lnTo>
                  <a:lnTo>
                    <a:pt x="162179" y="22097"/>
                  </a:lnTo>
                  <a:lnTo>
                    <a:pt x="170180" y="22097"/>
                  </a:lnTo>
                  <a:lnTo>
                    <a:pt x="172974" y="21589"/>
                  </a:lnTo>
                  <a:lnTo>
                    <a:pt x="175895" y="19176"/>
                  </a:lnTo>
                  <a:lnTo>
                    <a:pt x="176612" y="17144"/>
                  </a:lnTo>
                  <a:lnTo>
                    <a:pt x="176657" y="10540"/>
                  </a:lnTo>
                  <a:lnTo>
                    <a:pt x="175895" y="8381"/>
                  </a:lnTo>
                  <a:lnTo>
                    <a:pt x="174498" y="7238"/>
                  </a:lnTo>
                  <a:lnTo>
                    <a:pt x="172974" y="6095"/>
                  </a:lnTo>
                  <a:lnTo>
                    <a:pt x="170307" y="5460"/>
                  </a:lnTo>
                  <a:close/>
                </a:path>
                <a:path w="354329" h="118745">
                  <a:moveTo>
                    <a:pt x="225933" y="48640"/>
                  </a:moveTo>
                  <a:lnTo>
                    <a:pt x="209169" y="48640"/>
                  </a:lnTo>
                  <a:lnTo>
                    <a:pt x="209169" y="97281"/>
                  </a:lnTo>
                  <a:lnTo>
                    <a:pt x="231140" y="118490"/>
                  </a:lnTo>
                  <a:lnTo>
                    <a:pt x="239013" y="118490"/>
                  </a:lnTo>
                  <a:lnTo>
                    <a:pt x="240537" y="118236"/>
                  </a:lnTo>
                  <a:lnTo>
                    <a:pt x="242188" y="118109"/>
                  </a:lnTo>
                  <a:lnTo>
                    <a:pt x="247650" y="117093"/>
                  </a:lnTo>
                  <a:lnTo>
                    <a:pt x="248666" y="116712"/>
                  </a:lnTo>
                  <a:lnTo>
                    <a:pt x="249809" y="116331"/>
                  </a:lnTo>
                  <a:lnTo>
                    <a:pt x="250571" y="115823"/>
                  </a:lnTo>
                  <a:lnTo>
                    <a:pt x="251206" y="115442"/>
                  </a:lnTo>
                  <a:lnTo>
                    <a:pt x="251713" y="114934"/>
                  </a:lnTo>
                  <a:lnTo>
                    <a:pt x="252095" y="114299"/>
                  </a:lnTo>
                  <a:lnTo>
                    <a:pt x="252628" y="112267"/>
                  </a:lnTo>
                  <a:lnTo>
                    <a:pt x="252857" y="111124"/>
                  </a:lnTo>
                  <a:lnTo>
                    <a:pt x="252730" y="107568"/>
                  </a:lnTo>
                  <a:lnTo>
                    <a:pt x="252552" y="106679"/>
                  </a:lnTo>
                  <a:lnTo>
                    <a:pt x="233934" y="106679"/>
                  </a:lnTo>
                  <a:lnTo>
                    <a:pt x="230632" y="105282"/>
                  </a:lnTo>
                  <a:lnTo>
                    <a:pt x="226822" y="99948"/>
                  </a:lnTo>
                  <a:lnTo>
                    <a:pt x="225933" y="96011"/>
                  </a:lnTo>
                  <a:lnTo>
                    <a:pt x="225933" y="48640"/>
                  </a:lnTo>
                  <a:close/>
                </a:path>
                <a:path w="354329" h="118745">
                  <a:moveTo>
                    <a:pt x="250825" y="104266"/>
                  </a:moveTo>
                  <a:lnTo>
                    <a:pt x="249936" y="104266"/>
                  </a:lnTo>
                  <a:lnTo>
                    <a:pt x="249300" y="104393"/>
                  </a:lnTo>
                  <a:lnTo>
                    <a:pt x="248666" y="104647"/>
                  </a:lnTo>
                  <a:lnTo>
                    <a:pt x="247142" y="105155"/>
                  </a:lnTo>
                  <a:lnTo>
                    <a:pt x="240284" y="106679"/>
                  </a:lnTo>
                  <a:lnTo>
                    <a:pt x="252552" y="106679"/>
                  </a:lnTo>
                  <a:lnTo>
                    <a:pt x="252349" y="105663"/>
                  </a:lnTo>
                  <a:lnTo>
                    <a:pt x="252095" y="105282"/>
                  </a:lnTo>
                  <a:lnTo>
                    <a:pt x="251968" y="104901"/>
                  </a:lnTo>
                  <a:lnTo>
                    <a:pt x="251713" y="104647"/>
                  </a:lnTo>
                  <a:lnTo>
                    <a:pt x="251460" y="104520"/>
                  </a:lnTo>
                  <a:lnTo>
                    <a:pt x="251079" y="104393"/>
                  </a:lnTo>
                  <a:lnTo>
                    <a:pt x="250825" y="104266"/>
                  </a:lnTo>
                  <a:close/>
                </a:path>
                <a:path w="354329" h="118745">
                  <a:moveTo>
                    <a:pt x="249936" y="37083"/>
                  </a:moveTo>
                  <a:lnTo>
                    <a:pt x="195834" y="37083"/>
                  </a:lnTo>
                  <a:lnTo>
                    <a:pt x="195453" y="37210"/>
                  </a:lnTo>
                  <a:lnTo>
                    <a:pt x="194945" y="37464"/>
                  </a:lnTo>
                  <a:lnTo>
                    <a:pt x="194563" y="37591"/>
                  </a:lnTo>
                  <a:lnTo>
                    <a:pt x="194183" y="37972"/>
                  </a:lnTo>
                  <a:lnTo>
                    <a:pt x="193929" y="38480"/>
                  </a:lnTo>
                  <a:lnTo>
                    <a:pt x="193675" y="38861"/>
                  </a:lnTo>
                  <a:lnTo>
                    <a:pt x="193421" y="39496"/>
                  </a:lnTo>
                  <a:lnTo>
                    <a:pt x="193167" y="40258"/>
                  </a:lnTo>
                  <a:lnTo>
                    <a:pt x="192912" y="41909"/>
                  </a:lnTo>
                  <a:lnTo>
                    <a:pt x="192912" y="44957"/>
                  </a:lnTo>
                  <a:lnTo>
                    <a:pt x="193294" y="46354"/>
                  </a:lnTo>
                  <a:lnTo>
                    <a:pt x="193929" y="47243"/>
                  </a:lnTo>
                  <a:lnTo>
                    <a:pt x="194437" y="48259"/>
                  </a:lnTo>
                  <a:lnTo>
                    <a:pt x="195325" y="48640"/>
                  </a:lnTo>
                  <a:lnTo>
                    <a:pt x="250444" y="48640"/>
                  </a:lnTo>
                  <a:lnTo>
                    <a:pt x="251206" y="48259"/>
                  </a:lnTo>
                  <a:lnTo>
                    <a:pt x="251841" y="47243"/>
                  </a:lnTo>
                  <a:lnTo>
                    <a:pt x="252475" y="46354"/>
                  </a:lnTo>
                  <a:lnTo>
                    <a:pt x="252857" y="44957"/>
                  </a:lnTo>
                  <a:lnTo>
                    <a:pt x="252730" y="41020"/>
                  </a:lnTo>
                  <a:lnTo>
                    <a:pt x="252475" y="39496"/>
                  </a:lnTo>
                  <a:lnTo>
                    <a:pt x="250825" y="37464"/>
                  </a:lnTo>
                  <a:lnTo>
                    <a:pt x="250444" y="37210"/>
                  </a:lnTo>
                  <a:lnTo>
                    <a:pt x="249936" y="37083"/>
                  </a:lnTo>
                  <a:close/>
                </a:path>
                <a:path w="354329" h="118745">
                  <a:moveTo>
                    <a:pt x="219201" y="16382"/>
                  </a:moveTo>
                  <a:lnTo>
                    <a:pt x="215900" y="16382"/>
                  </a:lnTo>
                  <a:lnTo>
                    <a:pt x="213360" y="16636"/>
                  </a:lnTo>
                  <a:lnTo>
                    <a:pt x="211455" y="16890"/>
                  </a:lnTo>
                  <a:lnTo>
                    <a:pt x="210185" y="17398"/>
                  </a:lnTo>
                  <a:lnTo>
                    <a:pt x="209676" y="17652"/>
                  </a:lnTo>
                  <a:lnTo>
                    <a:pt x="209550" y="18033"/>
                  </a:lnTo>
                  <a:lnTo>
                    <a:pt x="209296" y="18414"/>
                  </a:lnTo>
                  <a:lnTo>
                    <a:pt x="209169" y="37083"/>
                  </a:lnTo>
                  <a:lnTo>
                    <a:pt x="225933" y="37083"/>
                  </a:lnTo>
                  <a:lnTo>
                    <a:pt x="225806" y="18414"/>
                  </a:lnTo>
                  <a:lnTo>
                    <a:pt x="225298" y="17652"/>
                  </a:lnTo>
                  <a:lnTo>
                    <a:pt x="224790" y="17398"/>
                  </a:lnTo>
                  <a:lnTo>
                    <a:pt x="224155" y="17144"/>
                  </a:lnTo>
                  <a:lnTo>
                    <a:pt x="223647" y="16890"/>
                  </a:lnTo>
                  <a:lnTo>
                    <a:pt x="222758" y="16763"/>
                  </a:lnTo>
                  <a:lnTo>
                    <a:pt x="220599" y="16509"/>
                  </a:lnTo>
                  <a:lnTo>
                    <a:pt x="219201" y="16382"/>
                  </a:lnTo>
                  <a:close/>
                </a:path>
                <a:path w="354329" h="118745">
                  <a:moveTo>
                    <a:pt x="286766" y="0"/>
                  </a:moveTo>
                  <a:lnTo>
                    <a:pt x="280670" y="0"/>
                  </a:lnTo>
                  <a:lnTo>
                    <a:pt x="279526" y="126"/>
                  </a:lnTo>
                  <a:lnTo>
                    <a:pt x="275463" y="1777"/>
                  </a:lnTo>
                  <a:lnTo>
                    <a:pt x="275463" y="115823"/>
                  </a:lnTo>
                  <a:lnTo>
                    <a:pt x="277622" y="117093"/>
                  </a:lnTo>
                  <a:lnTo>
                    <a:pt x="278511" y="117347"/>
                  </a:lnTo>
                  <a:lnTo>
                    <a:pt x="280670" y="117601"/>
                  </a:lnTo>
                  <a:lnTo>
                    <a:pt x="286766" y="117601"/>
                  </a:lnTo>
                  <a:lnTo>
                    <a:pt x="288925" y="117347"/>
                  </a:lnTo>
                  <a:lnTo>
                    <a:pt x="289687" y="117093"/>
                  </a:lnTo>
                  <a:lnTo>
                    <a:pt x="290322" y="116966"/>
                  </a:lnTo>
                  <a:lnTo>
                    <a:pt x="290957" y="116712"/>
                  </a:lnTo>
                  <a:lnTo>
                    <a:pt x="291338" y="116458"/>
                  </a:lnTo>
                  <a:lnTo>
                    <a:pt x="291973" y="115823"/>
                  </a:lnTo>
                  <a:lnTo>
                    <a:pt x="292100" y="62102"/>
                  </a:lnTo>
                  <a:lnTo>
                    <a:pt x="296672" y="57276"/>
                  </a:lnTo>
                  <a:lnTo>
                    <a:pt x="301117" y="53720"/>
                  </a:lnTo>
                  <a:lnTo>
                    <a:pt x="305308" y="51307"/>
                  </a:lnTo>
                  <a:lnTo>
                    <a:pt x="309499" y="48767"/>
                  </a:lnTo>
                  <a:lnTo>
                    <a:pt x="312013" y="48005"/>
                  </a:lnTo>
                  <a:lnTo>
                    <a:pt x="292100" y="48005"/>
                  </a:lnTo>
                  <a:lnTo>
                    <a:pt x="291973" y="1777"/>
                  </a:lnTo>
                  <a:lnTo>
                    <a:pt x="291338" y="1142"/>
                  </a:lnTo>
                  <a:lnTo>
                    <a:pt x="290957" y="888"/>
                  </a:lnTo>
                  <a:lnTo>
                    <a:pt x="289687" y="380"/>
                  </a:lnTo>
                  <a:lnTo>
                    <a:pt x="288925" y="253"/>
                  </a:lnTo>
                  <a:lnTo>
                    <a:pt x="286766" y="0"/>
                  </a:lnTo>
                  <a:close/>
                </a:path>
                <a:path w="354329" h="118745">
                  <a:moveTo>
                    <a:pt x="349272" y="47497"/>
                  </a:moveTo>
                  <a:lnTo>
                    <a:pt x="321183" y="47497"/>
                  </a:lnTo>
                  <a:lnTo>
                    <a:pt x="323976" y="48005"/>
                  </a:lnTo>
                  <a:lnTo>
                    <a:pt x="326517" y="49021"/>
                  </a:lnTo>
                  <a:lnTo>
                    <a:pt x="337438" y="115823"/>
                  </a:lnTo>
                  <a:lnTo>
                    <a:pt x="338074" y="116458"/>
                  </a:lnTo>
                  <a:lnTo>
                    <a:pt x="338455" y="116712"/>
                  </a:lnTo>
                  <a:lnTo>
                    <a:pt x="339090" y="116966"/>
                  </a:lnTo>
                  <a:lnTo>
                    <a:pt x="339725" y="117093"/>
                  </a:lnTo>
                  <a:lnTo>
                    <a:pt x="340487" y="117347"/>
                  </a:lnTo>
                  <a:lnTo>
                    <a:pt x="342646" y="117601"/>
                  </a:lnTo>
                  <a:lnTo>
                    <a:pt x="348742" y="117601"/>
                  </a:lnTo>
                  <a:lnTo>
                    <a:pt x="350900" y="117347"/>
                  </a:lnTo>
                  <a:lnTo>
                    <a:pt x="351790" y="117093"/>
                  </a:lnTo>
                  <a:lnTo>
                    <a:pt x="352425" y="116966"/>
                  </a:lnTo>
                  <a:lnTo>
                    <a:pt x="353060" y="116712"/>
                  </a:lnTo>
                  <a:lnTo>
                    <a:pt x="353441" y="116458"/>
                  </a:lnTo>
                  <a:lnTo>
                    <a:pt x="353695" y="116077"/>
                  </a:lnTo>
                  <a:lnTo>
                    <a:pt x="353949" y="115823"/>
                  </a:lnTo>
                  <a:lnTo>
                    <a:pt x="353924" y="62102"/>
                  </a:lnTo>
                  <a:lnTo>
                    <a:pt x="353568" y="58800"/>
                  </a:lnTo>
                  <a:lnTo>
                    <a:pt x="351282" y="51180"/>
                  </a:lnTo>
                  <a:lnTo>
                    <a:pt x="349504" y="47751"/>
                  </a:lnTo>
                  <a:lnTo>
                    <a:pt x="349272" y="47497"/>
                  </a:lnTo>
                  <a:close/>
                </a:path>
                <a:path w="354329" h="118745">
                  <a:moveTo>
                    <a:pt x="327533" y="35559"/>
                  </a:moveTo>
                  <a:lnTo>
                    <a:pt x="316484" y="35559"/>
                  </a:lnTo>
                  <a:lnTo>
                    <a:pt x="311531" y="36575"/>
                  </a:lnTo>
                  <a:lnTo>
                    <a:pt x="306578" y="38607"/>
                  </a:lnTo>
                  <a:lnTo>
                    <a:pt x="301751" y="40639"/>
                  </a:lnTo>
                  <a:lnTo>
                    <a:pt x="296925" y="43814"/>
                  </a:lnTo>
                  <a:lnTo>
                    <a:pt x="292100" y="48005"/>
                  </a:lnTo>
                  <a:lnTo>
                    <a:pt x="312013" y="48005"/>
                  </a:lnTo>
                  <a:lnTo>
                    <a:pt x="313690" y="47497"/>
                  </a:lnTo>
                  <a:lnTo>
                    <a:pt x="349272" y="47497"/>
                  </a:lnTo>
                  <a:lnTo>
                    <a:pt x="344297" y="42036"/>
                  </a:lnTo>
                  <a:lnTo>
                    <a:pt x="340995" y="39750"/>
                  </a:lnTo>
                  <a:lnTo>
                    <a:pt x="336804" y="38099"/>
                  </a:lnTo>
                  <a:lnTo>
                    <a:pt x="332613" y="36321"/>
                  </a:lnTo>
                  <a:lnTo>
                    <a:pt x="327533" y="35559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30521" y="3356991"/>
              <a:ext cx="585596" cy="1422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29961" y="3350895"/>
              <a:ext cx="676275" cy="148590"/>
            </a:xfrm>
            <a:custGeom>
              <a:avLst/>
              <a:gdLst/>
              <a:ahLst/>
              <a:cxnLst/>
              <a:rect l="l" t="t" r="r" b="b"/>
              <a:pathLst>
                <a:path w="676275" h="148589">
                  <a:moveTo>
                    <a:pt x="49784" y="74168"/>
                  </a:moveTo>
                  <a:lnTo>
                    <a:pt x="49403" y="71882"/>
                  </a:lnTo>
                  <a:lnTo>
                    <a:pt x="49149" y="71247"/>
                  </a:lnTo>
                  <a:lnTo>
                    <a:pt x="48768" y="70739"/>
                  </a:lnTo>
                  <a:lnTo>
                    <a:pt x="48514" y="70231"/>
                  </a:lnTo>
                  <a:lnTo>
                    <a:pt x="48133" y="69977"/>
                  </a:lnTo>
                  <a:lnTo>
                    <a:pt x="47244" y="69596"/>
                  </a:lnTo>
                  <a:lnTo>
                    <a:pt x="2540" y="69596"/>
                  </a:lnTo>
                  <a:lnTo>
                    <a:pt x="1524" y="69977"/>
                  </a:lnTo>
                  <a:lnTo>
                    <a:pt x="381" y="71628"/>
                  </a:lnTo>
                  <a:lnTo>
                    <a:pt x="0" y="73152"/>
                  </a:lnTo>
                  <a:lnTo>
                    <a:pt x="0" y="77343"/>
                  </a:lnTo>
                  <a:lnTo>
                    <a:pt x="381" y="78867"/>
                  </a:lnTo>
                  <a:lnTo>
                    <a:pt x="889" y="79756"/>
                  </a:lnTo>
                  <a:lnTo>
                    <a:pt x="1524" y="80645"/>
                  </a:lnTo>
                  <a:lnTo>
                    <a:pt x="2540" y="81026"/>
                  </a:lnTo>
                  <a:lnTo>
                    <a:pt x="47371" y="81026"/>
                  </a:lnTo>
                  <a:lnTo>
                    <a:pt x="48260" y="80645"/>
                  </a:lnTo>
                  <a:lnTo>
                    <a:pt x="49530" y="78994"/>
                  </a:lnTo>
                  <a:lnTo>
                    <a:pt x="49784" y="77470"/>
                  </a:lnTo>
                  <a:lnTo>
                    <a:pt x="49784" y="75311"/>
                  </a:lnTo>
                  <a:lnTo>
                    <a:pt x="49784" y="74168"/>
                  </a:lnTo>
                  <a:close/>
                </a:path>
                <a:path w="676275" h="148589">
                  <a:moveTo>
                    <a:pt x="130048" y="91821"/>
                  </a:moveTo>
                  <a:lnTo>
                    <a:pt x="115316" y="76327"/>
                  </a:lnTo>
                  <a:lnTo>
                    <a:pt x="112522" y="75057"/>
                  </a:lnTo>
                  <a:lnTo>
                    <a:pt x="109728" y="74041"/>
                  </a:lnTo>
                  <a:lnTo>
                    <a:pt x="106807" y="73025"/>
                  </a:lnTo>
                  <a:lnTo>
                    <a:pt x="103886" y="72136"/>
                  </a:lnTo>
                  <a:lnTo>
                    <a:pt x="95504" y="69469"/>
                  </a:lnTo>
                  <a:lnTo>
                    <a:pt x="83566" y="60071"/>
                  </a:lnTo>
                  <a:lnTo>
                    <a:pt x="83566" y="56261"/>
                  </a:lnTo>
                  <a:lnTo>
                    <a:pt x="83947" y="54864"/>
                  </a:lnTo>
                  <a:lnTo>
                    <a:pt x="84709" y="53467"/>
                  </a:lnTo>
                  <a:lnTo>
                    <a:pt x="85344" y="52197"/>
                  </a:lnTo>
                  <a:lnTo>
                    <a:pt x="86360" y="50927"/>
                  </a:lnTo>
                  <a:lnTo>
                    <a:pt x="87757" y="50038"/>
                  </a:lnTo>
                  <a:lnTo>
                    <a:pt x="89154" y="49022"/>
                  </a:lnTo>
                  <a:lnTo>
                    <a:pt x="90932" y="48260"/>
                  </a:lnTo>
                  <a:lnTo>
                    <a:pt x="93091" y="47752"/>
                  </a:lnTo>
                  <a:lnTo>
                    <a:pt x="95377" y="47244"/>
                  </a:lnTo>
                  <a:lnTo>
                    <a:pt x="97790" y="46863"/>
                  </a:lnTo>
                  <a:lnTo>
                    <a:pt x="103886" y="46863"/>
                  </a:lnTo>
                  <a:lnTo>
                    <a:pt x="121285" y="52451"/>
                  </a:lnTo>
                  <a:lnTo>
                    <a:pt x="122174" y="52705"/>
                  </a:lnTo>
                  <a:lnTo>
                    <a:pt x="123190" y="52705"/>
                  </a:lnTo>
                  <a:lnTo>
                    <a:pt x="123571" y="52578"/>
                  </a:lnTo>
                  <a:lnTo>
                    <a:pt x="123825" y="52451"/>
                  </a:lnTo>
                  <a:lnTo>
                    <a:pt x="124206" y="52197"/>
                  </a:lnTo>
                  <a:lnTo>
                    <a:pt x="124460" y="51943"/>
                  </a:lnTo>
                  <a:lnTo>
                    <a:pt x="124714" y="51435"/>
                  </a:lnTo>
                  <a:lnTo>
                    <a:pt x="124879" y="51181"/>
                  </a:lnTo>
                  <a:lnTo>
                    <a:pt x="124980" y="50927"/>
                  </a:lnTo>
                  <a:lnTo>
                    <a:pt x="125323" y="49149"/>
                  </a:lnTo>
                  <a:lnTo>
                    <a:pt x="125349" y="46863"/>
                  </a:lnTo>
                  <a:lnTo>
                    <a:pt x="125349" y="45593"/>
                  </a:lnTo>
                  <a:lnTo>
                    <a:pt x="125209" y="44958"/>
                  </a:lnTo>
                  <a:lnTo>
                    <a:pt x="125095" y="43815"/>
                  </a:lnTo>
                  <a:lnTo>
                    <a:pt x="124714" y="42672"/>
                  </a:lnTo>
                  <a:lnTo>
                    <a:pt x="124206" y="41910"/>
                  </a:lnTo>
                  <a:lnTo>
                    <a:pt x="123698" y="41529"/>
                  </a:lnTo>
                  <a:lnTo>
                    <a:pt x="123063" y="41148"/>
                  </a:lnTo>
                  <a:lnTo>
                    <a:pt x="122301" y="40640"/>
                  </a:lnTo>
                  <a:lnTo>
                    <a:pt x="121285" y="40132"/>
                  </a:lnTo>
                  <a:lnTo>
                    <a:pt x="119888" y="39624"/>
                  </a:lnTo>
                  <a:lnTo>
                    <a:pt x="118491" y="38989"/>
                  </a:lnTo>
                  <a:lnTo>
                    <a:pt x="116840" y="38481"/>
                  </a:lnTo>
                  <a:lnTo>
                    <a:pt x="114808" y="37973"/>
                  </a:lnTo>
                  <a:lnTo>
                    <a:pt x="112903" y="37465"/>
                  </a:lnTo>
                  <a:lnTo>
                    <a:pt x="110617" y="36957"/>
                  </a:lnTo>
                  <a:lnTo>
                    <a:pt x="108204" y="36703"/>
                  </a:lnTo>
                  <a:lnTo>
                    <a:pt x="105791" y="36322"/>
                  </a:lnTo>
                  <a:lnTo>
                    <a:pt x="103378" y="36195"/>
                  </a:lnTo>
                  <a:lnTo>
                    <a:pt x="95377" y="36195"/>
                  </a:lnTo>
                  <a:lnTo>
                    <a:pt x="67564" y="55626"/>
                  </a:lnTo>
                  <a:lnTo>
                    <a:pt x="67564" y="61976"/>
                  </a:lnTo>
                  <a:lnTo>
                    <a:pt x="82042" y="77851"/>
                  </a:lnTo>
                  <a:lnTo>
                    <a:pt x="84836" y="79121"/>
                  </a:lnTo>
                  <a:lnTo>
                    <a:pt x="87630" y="80137"/>
                  </a:lnTo>
                  <a:lnTo>
                    <a:pt x="90551" y="81153"/>
                  </a:lnTo>
                  <a:lnTo>
                    <a:pt x="93472" y="82042"/>
                  </a:lnTo>
                  <a:lnTo>
                    <a:pt x="96266" y="83058"/>
                  </a:lnTo>
                  <a:lnTo>
                    <a:pt x="113538" y="93980"/>
                  </a:lnTo>
                  <a:lnTo>
                    <a:pt x="113538" y="98171"/>
                  </a:lnTo>
                  <a:lnTo>
                    <a:pt x="97282" y="108204"/>
                  </a:lnTo>
                  <a:lnTo>
                    <a:pt x="90678" y="108204"/>
                  </a:lnTo>
                  <a:lnTo>
                    <a:pt x="87249" y="107823"/>
                  </a:lnTo>
                  <a:lnTo>
                    <a:pt x="84455" y="107061"/>
                  </a:lnTo>
                  <a:lnTo>
                    <a:pt x="81534" y="106299"/>
                  </a:lnTo>
                  <a:lnTo>
                    <a:pt x="78994" y="105537"/>
                  </a:lnTo>
                  <a:lnTo>
                    <a:pt x="74676" y="103759"/>
                  </a:lnTo>
                  <a:lnTo>
                    <a:pt x="71374" y="102108"/>
                  </a:lnTo>
                  <a:lnTo>
                    <a:pt x="69977" y="101346"/>
                  </a:lnTo>
                  <a:lnTo>
                    <a:pt x="68834" y="100965"/>
                  </a:lnTo>
                  <a:lnTo>
                    <a:pt x="67691" y="100965"/>
                  </a:lnTo>
                  <a:lnTo>
                    <a:pt x="67183" y="101092"/>
                  </a:lnTo>
                  <a:lnTo>
                    <a:pt x="66802" y="101346"/>
                  </a:lnTo>
                  <a:lnTo>
                    <a:pt x="66421" y="101473"/>
                  </a:lnTo>
                  <a:lnTo>
                    <a:pt x="66167" y="101854"/>
                  </a:lnTo>
                  <a:lnTo>
                    <a:pt x="65976" y="102362"/>
                  </a:lnTo>
                  <a:lnTo>
                    <a:pt x="65786" y="102743"/>
                  </a:lnTo>
                  <a:lnTo>
                    <a:pt x="65659" y="103251"/>
                  </a:lnTo>
                  <a:lnTo>
                    <a:pt x="65481" y="103759"/>
                  </a:lnTo>
                  <a:lnTo>
                    <a:pt x="65405" y="109855"/>
                  </a:lnTo>
                  <a:lnTo>
                    <a:pt x="66167" y="111887"/>
                  </a:lnTo>
                  <a:lnTo>
                    <a:pt x="66675" y="112649"/>
                  </a:lnTo>
                  <a:lnTo>
                    <a:pt x="67437" y="113157"/>
                  </a:lnTo>
                  <a:lnTo>
                    <a:pt x="68199" y="113792"/>
                  </a:lnTo>
                  <a:lnTo>
                    <a:pt x="69342" y="114427"/>
                  </a:lnTo>
                  <a:lnTo>
                    <a:pt x="70993" y="115062"/>
                  </a:lnTo>
                  <a:lnTo>
                    <a:pt x="72644" y="115824"/>
                  </a:lnTo>
                  <a:lnTo>
                    <a:pt x="74549" y="116459"/>
                  </a:lnTo>
                  <a:lnTo>
                    <a:pt x="76962" y="117094"/>
                  </a:lnTo>
                  <a:lnTo>
                    <a:pt x="79248" y="117729"/>
                  </a:lnTo>
                  <a:lnTo>
                    <a:pt x="81915" y="118237"/>
                  </a:lnTo>
                  <a:lnTo>
                    <a:pt x="84836" y="118745"/>
                  </a:lnTo>
                  <a:lnTo>
                    <a:pt x="87757" y="119126"/>
                  </a:lnTo>
                  <a:lnTo>
                    <a:pt x="90932" y="119380"/>
                  </a:lnTo>
                  <a:lnTo>
                    <a:pt x="99441" y="119380"/>
                  </a:lnTo>
                  <a:lnTo>
                    <a:pt x="125806" y="108204"/>
                  </a:lnTo>
                  <a:lnTo>
                    <a:pt x="127571" y="105283"/>
                  </a:lnTo>
                  <a:lnTo>
                    <a:pt x="129159" y="102362"/>
                  </a:lnTo>
                  <a:lnTo>
                    <a:pt x="130048" y="98933"/>
                  </a:lnTo>
                  <a:lnTo>
                    <a:pt x="130048" y="91821"/>
                  </a:lnTo>
                  <a:close/>
                </a:path>
                <a:path w="676275" h="148589">
                  <a:moveTo>
                    <a:pt x="237617" y="83185"/>
                  </a:moveTo>
                  <a:lnTo>
                    <a:pt x="229108" y="48133"/>
                  </a:lnTo>
                  <a:lnTo>
                    <a:pt x="226187" y="44450"/>
                  </a:lnTo>
                  <a:lnTo>
                    <a:pt x="222377" y="41529"/>
                  </a:lnTo>
                  <a:lnTo>
                    <a:pt x="220218" y="40538"/>
                  </a:lnTo>
                  <a:lnTo>
                    <a:pt x="220218" y="74295"/>
                  </a:lnTo>
                  <a:lnTo>
                    <a:pt x="220218" y="81788"/>
                  </a:lnTo>
                  <a:lnTo>
                    <a:pt x="200660" y="107442"/>
                  </a:lnTo>
                  <a:lnTo>
                    <a:pt x="191897" y="107442"/>
                  </a:lnTo>
                  <a:lnTo>
                    <a:pt x="187579" y="106172"/>
                  </a:lnTo>
                  <a:lnTo>
                    <a:pt x="183388" y="103632"/>
                  </a:lnTo>
                  <a:lnTo>
                    <a:pt x="179197" y="101219"/>
                  </a:lnTo>
                  <a:lnTo>
                    <a:pt x="174752" y="97663"/>
                  </a:lnTo>
                  <a:lnTo>
                    <a:pt x="170180" y="92964"/>
                  </a:lnTo>
                  <a:lnTo>
                    <a:pt x="170180" y="62865"/>
                  </a:lnTo>
                  <a:lnTo>
                    <a:pt x="195326" y="48133"/>
                  </a:lnTo>
                  <a:lnTo>
                    <a:pt x="201803" y="48133"/>
                  </a:lnTo>
                  <a:lnTo>
                    <a:pt x="205486" y="48895"/>
                  </a:lnTo>
                  <a:lnTo>
                    <a:pt x="208407" y="50673"/>
                  </a:lnTo>
                  <a:lnTo>
                    <a:pt x="211328" y="52324"/>
                  </a:lnTo>
                  <a:lnTo>
                    <a:pt x="213741" y="54610"/>
                  </a:lnTo>
                  <a:lnTo>
                    <a:pt x="215392" y="57404"/>
                  </a:lnTo>
                  <a:lnTo>
                    <a:pt x="217170" y="60198"/>
                  </a:lnTo>
                  <a:lnTo>
                    <a:pt x="218440" y="63373"/>
                  </a:lnTo>
                  <a:lnTo>
                    <a:pt x="219075" y="66929"/>
                  </a:lnTo>
                  <a:lnTo>
                    <a:pt x="219837" y="70612"/>
                  </a:lnTo>
                  <a:lnTo>
                    <a:pt x="220218" y="74295"/>
                  </a:lnTo>
                  <a:lnTo>
                    <a:pt x="220218" y="40538"/>
                  </a:lnTo>
                  <a:lnTo>
                    <a:pt x="212979" y="37211"/>
                  </a:lnTo>
                  <a:lnTo>
                    <a:pt x="207264" y="36195"/>
                  </a:lnTo>
                  <a:lnTo>
                    <a:pt x="197612" y="36195"/>
                  </a:lnTo>
                  <a:lnTo>
                    <a:pt x="194691" y="36449"/>
                  </a:lnTo>
                  <a:lnTo>
                    <a:pt x="192024" y="37084"/>
                  </a:lnTo>
                  <a:lnTo>
                    <a:pt x="189230" y="37592"/>
                  </a:lnTo>
                  <a:lnTo>
                    <a:pt x="168148" y="50165"/>
                  </a:lnTo>
                  <a:lnTo>
                    <a:pt x="168021" y="38989"/>
                  </a:lnTo>
                  <a:lnTo>
                    <a:pt x="167132" y="38100"/>
                  </a:lnTo>
                  <a:lnTo>
                    <a:pt x="166497" y="37973"/>
                  </a:lnTo>
                  <a:lnTo>
                    <a:pt x="165862" y="37719"/>
                  </a:lnTo>
                  <a:lnTo>
                    <a:pt x="163322" y="37338"/>
                  </a:lnTo>
                  <a:lnTo>
                    <a:pt x="158115" y="37338"/>
                  </a:lnTo>
                  <a:lnTo>
                    <a:pt x="155448" y="37719"/>
                  </a:lnTo>
                  <a:lnTo>
                    <a:pt x="154940" y="37973"/>
                  </a:lnTo>
                  <a:lnTo>
                    <a:pt x="154305" y="38100"/>
                  </a:lnTo>
                  <a:lnTo>
                    <a:pt x="153416" y="38989"/>
                  </a:lnTo>
                  <a:lnTo>
                    <a:pt x="153543" y="146431"/>
                  </a:lnTo>
                  <a:lnTo>
                    <a:pt x="153670" y="146812"/>
                  </a:lnTo>
                  <a:lnTo>
                    <a:pt x="153924" y="147193"/>
                  </a:lnTo>
                  <a:lnTo>
                    <a:pt x="154432" y="147447"/>
                  </a:lnTo>
                  <a:lnTo>
                    <a:pt x="155067" y="147701"/>
                  </a:lnTo>
                  <a:lnTo>
                    <a:pt x="155702" y="147828"/>
                  </a:lnTo>
                  <a:lnTo>
                    <a:pt x="156591" y="148082"/>
                  </a:lnTo>
                  <a:lnTo>
                    <a:pt x="158750" y="148336"/>
                  </a:lnTo>
                  <a:lnTo>
                    <a:pt x="164846" y="148336"/>
                  </a:lnTo>
                  <a:lnTo>
                    <a:pt x="167005" y="148082"/>
                  </a:lnTo>
                  <a:lnTo>
                    <a:pt x="167767" y="147828"/>
                  </a:lnTo>
                  <a:lnTo>
                    <a:pt x="168402" y="147701"/>
                  </a:lnTo>
                  <a:lnTo>
                    <a:pt x="170180" y="107823"/>
                  </a:lnTo>
                  <a:lnTo>
                    <a:pt x="174879" y="111506"/>
                  </a:lnTo>
                  <a:lnTo>
                    <a:pt x="177038" y="112903"/>
                  </a:lnTo>
                  <a:lnTo>
                    <a:pt x="179197" y="114427"/>
                  </a:lnTo>
                  <a:lnTo>
                    <a:pt x="181483" y="115570"/>
                  </a:lnTo>
                  <a:lnTo>
                    <a:pt x="183642" y="116586"/>
                  </a:lnTo>
                  <a:lnTo>
                    <a:pt x="185801" y="117475"/>
                  </a:lnTo>
                  <a:lnTo>
                    <a:pt x="188087" y="118237"/>
                  </a:lnTo>
                  <a:lnTo>
                    <a:pt x="190373" y="118618"/>
                  </a:lnTo>
                  <a:lnTo>
                    <a:pt x="192659" y="119126"/>
                  </a:lnTo>
                  <a:lnTo>
                    <a:pt x="195199" y="119380"/>
                  </a:lnTo>
                  <a:lnTo>
                    <a:pt x="204343" y="119380"/>
                  </a:lnTo>
                  <a:lnTo>
                    <a:pt x="209931" y="118364"/>
                  </a:lnTo>
                  <a:lnTo>
                    <a:pt x="219837" y="114300"/>
                  </a:lnTo>
                  <a:lnTo>
                    <a:pt x="224028" y="111506"/>
                  </a:lnTo>
                  <a:lnTo>
                    <a:pt x="227330" y="107823"/>
                  </a:lnTo>
                  <a:lnTo>
                    <a:pt x="227672" y="107442"/>
                  </a:lnTo>
                  <a:lnTo>
                    <a:pt x="230759" y="104140"/>
                  </a:lnTo>
                  <a:lnTo>
                    <a:pt x="233299" y="99695"/>
                  </a:lnTo>
                  <a:lnTo>
                    <a:pt x="235077" y="94488"/>
                  </a:lnTo>
                  <a:lnTo>
                    <a:pt x="236728" y="89154"/>
                  </a:lnTo>
                  <a:lnTo>
                    <a:pt x="237617" y="83185"/>
                  </a:lnTo>
                  <a:close/>
                </a:path>
                <a:path w="676275" h="148589">
                  <a:moveTo>
                    <a:pt x="339725" y="67056"/>
                  </a:moveTo>
                  <a:lnTo>
                    <a:pt x="338963" y="62357"/>
                  </a:lnTo>
                  <a:lnTo>
                    <a:pt x="335915" y="53721"/>
                  </a:lnTo>
                  <a:lnTo>
                    <a:pt x="333502" y="49911"/>
                  </a:lnTo>
                  <a:lnTo>
                    <a:pt x="330454" y="46990"/>
                  </a:lnTo>
                  <a:lnTo>
                    <a:pt x="330200" y="46736"/>
                  </a:lnTo>
                  <a:lnTo>
                    <a:pt x="327025" y="43434"/>
                  </a:lnTo>
                  <a:lnTo>
                    <a:pt x="322834" y="40894"/>
                  </a:lnTo>
                  <a:lnTo>
                    <a:pt x="322834" y="70358"/>
                  </a:lnTo>
                  <a:lnTo>
                    <a:pt x="272923" y="70358"/>
                  </a:lnTo>
                  <a:lnTo>
                    <a:pt x="279781" y="54102"/>
                  </a:lnTo>
                  <a:lnTo>
                    <a:pt x="281813" y="51943"/>
                  </a:lnTo>
                  <a:lnTo>
                    <a:pt x="284480" y="50292"/>
                  </a:lnTo>
                  <a:lnTo>
                    <a:pt x="287655" y="48895"/>
                  </a:lnTo>
                  <a:lnTo>
                    <a:pt x="290703" y="47625"/>
                  </a:lnTo>
                  <a:lnTo>
                    <a:pt x="294386" y="46990"/>
                  </a:lnTo>
                  <a:lnTo>
                    <a:pt x="306705" y="46990"/>
                  </a:lnTo>
                  <a:lnTo>
                    <a:pt x="322834" y="70358"/>
                  </a:lnTo>
                  <a:lnTo>
                    <a:pt x="322834" y="40894"/>
                  </a:lnTo>
                  <a:lnTo>
                    <a:pt x="312674" y="37084"/>
                  </a:lnTo>
                  <a:lnTo>
                    <a:pt x="306578" y="36195"/>
                  </a:lnTo>
                  <a:lnTo>
                    <a:pt x="292735" y="36195"/>
                  </a:lnTo>
                  <a:lnTo>
                    <a:pt x="286639" y="37084"/>
                  </a:lnTo>
                  <a:lnTo>
                    <a:pt x="281178" y="39116"/>
                  </a:lnTo>
                  <a:lnTo>
                    <a:pt x="275717" y="41021"/>
                  </a:lnTo>
                  <a:lnTo>
                    <a:pt x="255524" y="71628"/>
                  </a:lnTo>
                  <a:lnTo>
                    <a:pt x="255524" y="84963"/>
                  </a:lnTo>
                  <a:lnTo>
                    <a:pt x="256413" y="90932"/>
                  </a:lnTo>
                  <a:lnTo>
                    <a:pt x="258445" y="96139"/>
                  </a:lnTo>
                  <a:lnTo>
                    <a:pt x="260350" y="101219"/>
                  </a:lnTo>
                  <a:lnTo>
                    <a:pt x="263271" y="105537"/>
                  </a:lnTo>
                  <a:lnTo>
                    <a:pt x="267208" y="108966"/>
                  </a:lnTo>
                  <a:lnTo>
                    <a:pt x="271018" y="112395"/>
                  </a:lnTo>
                  <a:lnTo>
                    <a:pt x="275844" y="114935"/>
                  </a:lnTo>
                  <a:lnTo>
                    <a:pt x="287147" y="118491"/>
                  </a:lnTo>
                  <a:lnTo>
                    <a:pt x="293751" y="119380"/>
                  </a:lnTo>
                  <a:lnTo>
                    <a:pt x="305562" y="119380"/>
                  </a:lnTo>
                  <a:lnTo>
                    <a:pt x="334391" y="112776"/>
                  </a:lnTo>
                  <a:lnTo>
                    <a:pt x="334772" y="112522"/>
                  </a:lnTo>
                  <a:lnTo>
                    <a:pt x="335026" y="112141"/>
                  </a:lnTo>
                  <a:lnTo>
                    <a:pt x="335153" y="111887"/>
                  </a:lnTo>
                  <a:lnTo>
                    <a:pt x="335407" y="111506"/>
                  </a:lnTo>
                  <a:lnTo>
                    <a:pt x="335534" y="110998"/>
                  </a:lnTo>
                  <a:lnTo>
                    <a:pt x="335534" y="110617"/>
                  </a:lnTo>
                  <a:lnTo>
                    <a:pt x="335788" y="109601"/>
                  </a:lnTo>
                  <a:lnTo>
                    <a:pt x="335788" y="108077"/>
                  </a:lnTo>
                  <a:lnTo>
                    <a:pt x="335661" y="105156"/>
                  </a:lnTo>
                  <a:lnTo>
                    <a:pt x="333502" y="102362"/>
                  </a:lnTo>
                  <a:lnTo>
                    <a:pt x="332232" y="102362"/>
                  </a:lnTo>
                  <a:lnTo>
                    <a:pt x="331089" y="102616"/>
                  </a:lnTo>
                  <a:lnTo>
                    <a:pt x="329438" y="103251"/>
                  </a:lnTo>
                  <a:lnTo>
                    <a:pt x="327787" y="103759"/>
                  </a:lnTo>
                  <a:lnTo>
                    <a:pt x="325755" y="104521"/>
                  </a:lnTo>
                  <a:lnTo>
                    <a:pt x="323342" y="105156"/>
                  </a:lnTo>
                  <a:lnTo>
                    <a:pt x="320802" y="105918"/>
                  </a:lnTo>
                  <a:lnTo>
                    <a:pt x="317881" y="106553"/>
                  </a:lnTo>
                  <a:lnTo>
                    <a:pt x="311023" y="107823"/>
                  </a:lnTo>
                  <a:lnTo>
                    <a:pt x="307213" y="108077"/>
                  </a:lnTo>
                  <a:lnTo>
                    <a:pt x="297307" y="108077"/>
                  </a:lnTo>
                  <a:lnTo>
                    <a:pt x="272923" y="80518"/>
                  </a:lnTo>
                  <a:lnTo>
                    <a:pt x="334899" y="80518"/>
                  </a:lnTo>
                  <a:lnTo>
                    <a:pt x="336423" y="80137"/>
                  </a:lnTo>
                  <a:lnTo>
                    <a:pt x="337693" y="79121"/>
                  </a:lnTo>
                  <a:lnTo>
                    <a:pt x="339090" y="78232"/>
                  </a:lnTo>
                  <a:lnTo>
                    <a:pt x="339725" y="76708"/>
                  </a:lnTo>
                  <a:lnTo>
                    <a:pt x="339725" y="70358"/>
                  </a:lnTo>
                  <a:lnTo>
                    <a:pt x="339725" y="67056"/>
                  </a:lnTo>
                  <a:close/>
                </a:path>
                <a:path w="676275" h="148589">
                  <a:moveTo>
                    <a:pt x="430911" y="107315"/>
                  </a:moveTo>
                  <a:lnTo>
                    <a:pt x="428752" y="97663"/>
                  </a:lnTo>
                  <a:lnTo>
                    <a:pt x="427482" y="97663"/>
                  </a:lnTo>
                  <a:lnTo>
                    <a:pt x="426339" y="98171"/>
                  </a:lnTo>
                  <a:lnTo>
                    <a:pt x="424815" y="99187"/>
                  </a:lnTo>
                  <a:lnTo>
                    <a:pt x="423418" y="100203"/>
                  </a:lnTo>
                  <a:lnTo>
                    <a:pt x="421640" y="101219"/>
                  </a:lnTo>
                  <a:lnTo>
                    <a:pt x="405638" y="107315"/>
                  </a:lnTo>
                  <a:lnTo>
                    <a:pt x="397637" y="107315"/>
                  </a:lnTo>
                  <a:lnTo>
                    <a:pt x="382905" y="99949"/>
                  </a:lnTo>
                  <a:lnTo>
                    <a:pt x="380746" y="97536"/>
                  </a:lnTo>
                  <a:lnTo>
                    <a:pt x="379095" y="94488"/>
                  </a:lnTo>
                  <a:lnTo>
                    <a:pt x="376809" y="87122"/>
                  </a:lnTo>
                  <a:lnTo>
                    <a:pt x="376301" y="82804"/>
                  </a:lnTo>
                  <a:lnTo>
                    <a:pt x="376301" y="68199"/>
                  </a:lnTo>
                  <a:lnTo>
                    <a:pt x="378460" y="60706"/>
                  </a:lnTo>
                  <a:lnTo>
                    <a:pt x="387096" y="50546"/>
                  </a:lnTo>
                  <a:lnTo>
                    <a:pt x="393192" y="47879"/>
                  </a:lnTo>
                  <a:lnTo>
                    <a:pt x="405257" y="47879"/>
                  </a:lnTo>
                  <a:lnTo>
                    <a:pt x="418973" y="52451"/>
                  </a:lnTo>
                  <a:lnTo>
                    <a:pt x="421005" y="53467"/>
                  </a:lnTo>
                  <a:lnTo>
                    <a:pt x="422656" y="54483"/>
                  </a:lnTo>
                  <a:lnTo>
                    <a:pt x="423926" y="55499"/>
                  </a:lnTo>
                  <a:lnTo>
                    <a:pt x="425323" y="56388"/>
                  </a:lnTo>
                  <a:lnTo>
                    <a:pt x="426466" y="56896"/>
                  </a:lnTo>
                  <a:lnTo>
                    <a:pt x="428371" y="56896"/>
                  </a:lnTo>
                  <a:lnTo>
                    <a:pt x="429133" y="56388"/>
                  </a:lnTo>
                  <a:lnTo>
                    <a:pt x="429768" y="55499"/>
                  </a:lnTo>
                  <a:lnTo>
                    <a:pt x="430276" y="54737"/>
                  </a:lnTo>
                  <a:lnTo>
                    <a:pt x="430568" y="53467"/>
                  </a:lnTo>
                  <a:lnTo>
                    <a:pt x="430530" y="48387"/>
                  </a:lnTo>
                  <a:lnTo>
                    <a:pt x="430428" y="47879"/>
                  </a:lnTo>
                  <a:lnTo>
                    <a:pt x="430276" y="47117"/>
                  </a:lnTo>
                  <a:lnTo>
                    <a:pt x="427609" y="43688"/>
                  </a:lnTo>
                  <a:lnTo>
                    <a:pt x="426847" y="42926"/>
                  </a:lnTo>
                  <a:lnTo>
                    <a:pt x="417576" y="38735"/>
                  </a:lnTo>
                  <a:lnTo>
                    <a:pt x="415290" y="37973"/>
                  </a:lnTo>
                  <a:lnTo>
                    <a:pt x="412750" y="37338"/>
                  </a:lnTo>
                  <a:lnTo>
                    <a:pt x="409956" y="36957"/>
                  </a:lnTo>
                  <a:lnTo>
                    <a:pt x="407289" y="36449"/>
                  </a:lnTo>
                  <a:lnTo>
                    <a:pt x="404495" y="36195"/>
                  </a:lnTo>
                  <a:lnTo>
                    <a:pt x="395478" y="36195"/>
                  </a:lnTo>
                  <a:lnTo>
                    <a:pt x="362077" y="59436"/>
                  </a:lnTo>
                  <a:lnTo>
                    <a:pt x="358775" y="71247"/>
                  </a:lnTo>
                  <a:lnTo>
                    <a:pt x="358775" y="85217"/>
                  </a:lnTo>
                  <a:lnTo>
                    <a:pt x="359664" y="91059"/>
                  </a:lnTo>
                  <a:lnTo>
                    <a:pt x="363220" y="101092"/>
                  </a:lnTo>
                  <a:lnTo>
                    <a:pt x="365887" y="105283"/>
                  </a:lnTo>
                  <a:lnTo>
                    <a:pt x="369430" y="108839"/>
                  </a:lnTo>
                  <a:lnTo>
                    <a:pt x="372745" y="112268"/>
                  </a:lnTo>
                  <a:lnTo>
                    <a:pt x="377063" y="114808"/>
                  </a:lnTo>
                  <a:lnTo>
                    <a:pt x="382143" y="116586"/>
                  </a:lnTo>
                  <a:lnTo>
                    <a:pt x="387223" y="118491"/>
                  </a:lnTo>
                  <a:lnTo>
                    <a:pt x="393065" y="119380"/>
                  </a:lnTo>
                  <a:lnTo>
                    <a:pt x="402717" y="119380"/>
                  </a:lnTo>
                  <a:lnTo>
                    <a:pt x="429133" y="110490"/>
                  </a:lnTo>
                  <a:lnTo>
                    <a:pt x="429768" y="109982"/>
                  </a:lnTo>
                  <a:lnTo>
                    <a:pt x="430022" y="109601"/>
                  </a:lnTo>
                  <a:lnTo>
                    <a:pt x="430149" y="109220"/>
                  </a:lnTo>
                  <a:lnTo>
                    <a:pt x="430403" y="108839"/>
                  </a:lnTo>
                  <a:lnTo>
                    <a:pt x="430530" y="108331"/>
                  </a:lnTo>
                  <a:lnTo>
                    <a:pt x="430784" y="107823"/>
                  </a:lnTo>
                  <a:lnTo>
                    <a:pt x="430911" y="107315"/>
                  </a:lnTo>
                  <a:close/>
                </a:path>
                <a:path w="676275" h="148589">
                  <a:moveTo>
                    <a:pt x="470408" y="39497"/>
                  </a:moveTo>
                  <a:lnTo>
                    <a:pt x="467995" y="37846"/>
                  </a:lnTo>
                  <a:lnTo>
                    <a:pt x="467233" y="37592"/>
                  </a:lnTo>
                  <a:lnTo>
                    <a:pt x="465074" y="37338"/>
                  </a:lnTo>
                  <a:lnTo>
                    <a:pt x="458978" y="37338"/>
                  </a:lnTo>
                  <a:lnTo>
                    <a:pt x="456819" y="37592"/>
                  </a:lnTo>
                  <a:lnTo>
                    <a:pt x="455930" y="37846"/>
                  </a:lnTo>
                  <a:lnTo>
                    <a:pt x="455295" y="37973"/>
                  </a:lnTo>
                  <a:lnTo>
                    <a:pt x="454660" y="38227"/>
                  </a:lnTo>
                  <a:lnTo>
                    <a:pt x="454152" y="38481"/>
                  </a:lnTo>
                  <a:lnTo>
                    <a:pt x="453898" y="38862"/>
                  </a:lnTo>
                  <a:lnTo>
                    <a:pt x="453771" y="39243"/>
                  </a:lnTo>
                  <a:lnTo>
                    <a:pt x="453644" y="39497"/>
                  </a:lnTo>
                  <a:lnTo>
                    <a:pt x="453644" y="116078"/>
                  </a:lnTo>
                  <a:lnTo>
                    <a:pt x="453771" y="116459"/>
                  </a:lnTo>
                  <a:lnTo>
                    <a:pt x="455930" y="117729"/>
                  </a:lnTo>
                  <a:lnTo>
                    <a:pt x="456819" y="117983"/>
                  </a:lnTo>
                  <a:lnTo>
                    <a:pt x="458978" y="118237"/>
                  </a:lnTo>
                  <a:lnTo>
                    <a:pt x="465074" y="118237"/>
                  </a:lnTo>
                  <a:lnTo>
                    <a:pt x="467233" y="117983"/>
                  </a:lnTo>
                  <a:lnTo>
                    <a:pt x="467995" y="117729"/>
                  </a:lnTo>
                  <a:lnTo>
                    <a:pt x="468630" y="117602"/>
                  </a:lnTo>
                  <a:lnTo>
                    <a:pt x="469265" y="117348"/>
                  </a:lnTo>
                  <a:lnTo>
                    <a:pt x="469646" y="117094"/>
                  </a:lnTo>
                  <a:lnTo>
                    <a:pt x="470281" y="116459"/>
                  </a:lnTo>
                  <a:lnTo>
                    <a:pt x="470408" y="116078"/>
                  </a:lnTo>
                  <a:lnTo>
                    <a:pt x="470408" y="39497"/>
                  </a:lnTo>
                  <a:close/>
                </a:path>
                <a:path w="676275" h="148589">
                  <a:moveTo>
                    <a:pt x="472313" y="11176"/>
                  </a:moveTo>
                  <a:lnTo>
                    <a:pt x="471551" y="9017"/>
                  </a:lnTo>
                  <a:lnTo>
                    <a:pt x="470154" y="7874"/>
                  </a:lnTo>
                  <a:lnTo>
                    <a:pt x="468630" y="6731"/>
                  </a:lnTo>
                  <a:lnTo>
                    <a:pt x="465963" y="6096"/>
                  </a:lnTo>
                  <a:lnTo>
                    <a:pt x="458089" y="6096"/>
                  </a:lnTo>
                  <a:lnTo>
                    <a:pt x="451612" y="17780"/>
                  </a:lnTo>
                  <a:lnTo>
                    <a:pt x="452247" y="19939"/>
                  </a:lnTo>
                  <a:lnTo>
                    <a:pt x="453771" y="21082"/>
                  </a:lnTo>
                  <a:lnTo>
                    <a:pt x="455168" y="22225"/>
                  </a:lnTo>
                  <a:lnTo>
                    <a:pt x="457835" y="22733"/>
                  </a:lnTo>
                  <a:lnTo>
                    <a:pt x="465836" y="22733"/>
                  </a:lnTo>
                  <a:lnTo>
                    <a:pt x="468630" y="22225"/>
                  </a:lnTo>
                  <a:lnTo>
                    <a:pt x="471551" y="19812"/>
                  </a:lnTo>
                  <a:lnTo>
                    <a:pt x="472262" y="17780"/>
                  </a:lnTo>
                  <a:lnTo>
                    <a:pt x="472313" y="11176"/>
                  </a:lnTo>
                  <a:close/>
                </a:path>
                <a:path w="676275" h="148589">
                  <a:moveTo>
                    <a:pt x="549529" y="7747"/>
                  </a:moveTo>
                  <a:lnTo>
                    <a:pt x="549275" y="6096"/>
                  </a:lnTo>
                  <a:lnTo>
                    <a:pt x="549275" y="5334"/>
                  </a:lnTo>
                  <a:lnTo>
                    <a:pt x="549021" y="4699"/>
                  </a:lnTo>
                  <a:lnTo>
                    <a:pt x="548513" y="3683"/>
                  </a:lnTo>
                  <a:lnTo>
                    <a:pt x="548132" y="3175"/>
                  </a:lnTo>
                  <a:lnTo>
                    <a:pt x="547751" y="2921"/>
                  </a:lnTo>
                  <a:lnTo>
                    <a:pt x="547370" y="2540"/>
                  </a:lnTo>
                  <a:lnTo>
                    <a:pt x="546481" y="2159"/>
                  </a:lnTo>
                  <a:lnTo>
                    <a:pt x="545338" y="1778"/>
                  </a:lnTo>
                  <a:lnTo>
                    <a:pt x="544068" y="1270"/>
                  </a:lnTo>
                  <a:lnTo>
                    <a:pt x="542290" y="889"/>
                  </a:lnTo>
                  <a:lnTo>
                    <a:pt x="537845" y="127"/>
                  </a:lnTo>
                  <a:lnTo>
                    <a:pt x="535559" y="0"/>
                  </a:lnTo>
                  <a:lnTo>
                    <a:pt x="528193" y="0"/>
                  </a:lnTo>
                  <a:lnTo>
                    <a:pt x="503682" y="24638"/>
                  </a:lnTo>
                  <a:lnTo>
                    <a:pt x="503682" y="37719"/>
                  </a:lnTo>
                  <a:lnTo>
                    <a:pt x="490220" y="37719"/>
                  </a:lnTo>
                  <a:lnTo>
                    <a:pt x="489712" y="37846"/>
                  </a:lnTo>
                  <a:lnTo>
                    <a:pt x="489331" y="38100"/>
                  </a:lnTo>
                  <a:lnTo>
                    <a:pt x="488950" y="38227"/>
                  </a:lnTo>
                  <a:lnTo>
                    <a:pt x="488569" y="38608"/>
                  </a:lnTo>
                  <a:lnTo>
                    <a:pt x="488315" y="39116"/>
                  </a:lnTo>
                  <a:lnTo>
                    <a:pt x="488061" y="39497"/>
                  </a:lnTo>
                  <a:lnTo>
                    <a:pt x="487807" y="40132"/>
                  </a:lnTo>
                  <a:lnTo>
                    <a:pt x="487680" y="40894"/>
                  </a:lnTo>
                  <a:lnTo>
                    <a:pt x="487553" y="45593"/>
                  </a:lnTo>
                  <a:lnTo>
                    <a:pt x="487807" y="46990"/>
                  </a:lnTo>
                  <a:lnTo>
                    <a:pt x="488315" y="47879"/>
                  </a:lnTo>
                  <a:lnTo>
                    <a:pt x="488823" y="48895"/>
                  </a:lnTo>
                  <a:lnTo>
                    <a:pt x="489712" y="49276"/>
                  </a:lnTo>
                  <a:lnTo>
                    <a:pt x="503682" y="49276"/>
                  </a:lnTo>
                  <a:lnTo>
                    <a:pt x="503682" y="116078"/>
                  </a:lnTo>
                  <a:lnTo>
                    <a:pt x="503809" y="116459"/>
                  </a:lnTo>
                  <a:lnTo>
                    <a:pt x="504063" y="116713"/>
                  </a:lnTo>
                  <a:lnTo>
                    <a:pt x="504317" y="117094"/>
                  </a:lnTo>
                  <a:lnTo>
                    <a:pt x="504825" y="117348"/>
                  </a:lnTo>
                  <a:lnTo>
                    <a:pt x="505460" y="117602"/>
                  </a:lnTo>
                  <a:lnTo>
                    <a:pt x="506095" y="117729"/>
                  </a:lnTo>
                  <a:lnTo>
                    <a:pt x="506984" y="117983"/>
                  </a:lnTo>
                  <a:lnTo>
                    <a:pt x="509143" y="118237"/>
                  </a:lnTo>
                  <a:lnTo>
                    <a:pt x="515112" y="118237"/>
                  </a:lnTo>
                  <a:lnTo>
                    <a:pt x="517271" y="117983"/>
                  </a:lnTo>
                  <a:lnTo>
                    <a:pt x="518160" y="117729"/>
                  </a:lnTo>
                  <a:lnTo>
                    <a:pt x="518795" y="117602"/>
                  </a:lnTo>
                  <a:lnTo>
                    <a:pt x="519430" y="117348"/>
                  </a:lnTo>
                  <a:lnTo>
                    <a:pt x="519938" y="117094"/>
                  </a:lnTo>
                  <a:lnTo>
                    <a:pt x="520192" y="116713"/>
                  </a:lnTo>
                  <a:lnTo>
                    <a:pt x="520446" y="116459"/>
                  </a:lnTo>
                  <a:lnTo>
                    <a:pt x="520573" y="49276"/>
                  </a:lnTo>
                  <a:lnTo>
                    <a:pt x="542036" y="49276"/>
                  </a:lnTo>
                  <a:lnTo>
                    <a:pt x="542798" y="48895"/>
                  </a:lnTo>
                  <a:lnTo>
                    <a:pt x="543433" y="47879"/>
                  </a:lnTo>
                  <a:lnTo>
                    <a:pt x="544068" y="46990"/>
                  </a:lnTo>
                  <a:lnTo>
                    <a:pt x="544322" y="45593"/>
                  </a:lnTo>
                  <a:lnTo>
                    <a:pt x="544322" y="41656"/>
                  </a:lnTo>
                  <a:lnTo>
                    <a:pt x="544068" y="40894"/>
                  </a:lnTo>
                  <a:lnTo>
                    <a:pt x="543941" y="40132"/>
                  </a:lnTo>
                  <a:lnTo>
                    <a:pt x="543687" y="39497"/>
                  </a:lnTo>
                  <a:lnTo>
                    <a:pt x="543433" y="39116"/>
                  </a:lnTo>
                  <a:lnTo>
                    <a:pt x="543052" y="38608"/>
                  </a:lnTo>
                  <a:lnTo>
                    <a:pt x="542798" y="38227"/>
                  </a:lnTo>
                  <a:lnTo>
                    <a:pt x="542417" y="38100"/>
                  </a:lnTo>
                  <a:lnTo>
                    <a:pt x="542036" y="37846"/>
                  </a:lnTo>
                  <a:lnTo>
                    <a:pt x="541528" y="37719"/>
                  </a:lnTo>
                  <a:lnTo>
                    <a:pt x="520573" y="37719"/>
                  </a:lnTo>
                  <a:lnTo>
                    <a:pt x="520573" y="26289"/>
                  </a:lnTo>
                  <a:lnTo>
                    <a:pt x="520827" y="23495"/>
                  </a:lnTo>
                  <a:lnTo>
                    <a:pt x="521335" y="21209"/>
                  </a:lnTo>
                  <a:lnTo>
                    <a:pt x="521716" y="18923"/>
                  </a:lnTo>
                  <a:lnTo>
                    <a:pt x="527939" y="12573"/>
                  </a:lnTo>
                  <a:lnTo>
                    <a:pt x="529717" y="11811"/>
                  </a:lnTo>
                  <a:lnTo>
                    <a:pt x="531749" y="11557"/>
                  </a:lnTo>
                  <a:lnTo>
                    <a:pt x="536194" y="11557"/>
                  </a:lnTo>
                  <a:lnTo>
                    <a:pt x="537718" y="11684"/>
                  </a:lnTo>
                  <a:lnTo>
                    <a:pt x="541782" y="12446"/>
                  </a:lnTo>
                  <a:lnTo>
                    <a:pt x="542798" y="12700"/>
                  </a:lnTo>
                  <a:lnTo>
                    <a:pt x="543814" y="13081"/>
                  </a:lnTo>
                  <a:lnTo>
                    <a:pt x="546100" y="13843"/>
                  </a:lnTo>
                  <a:lnTo>
                    <a:pt x="546608" y="13970"/>
                  </a:lnTo>
                  <a:lnTo>
                    <a:pt x="547497" y="13970"/>
                  </a:lnTo>
                  <a:lnTo>
                    <a:pt x="547878" y="13843"/>
                  </a:lnTo>
                  <a:lnTo>
                    <a:pt x="548386" y="13589"/>
                  </a:lnTo>
                  <a:lnTo>
                    <a:pt x="548640" y="13335"/>
                  </a:lnTo>
                  <a:lnTo>
                    <a:pt x="548767" y="12954"/>
                  </a:lnTo>
                  <a:lnTo>
                    <a:pt x="548932" y="12700"/>
                  </a:lnTo>
                  <a:lnTo>
                    <a:pt x="549046" y="12446"/>
                  </a:lnTo>
                  <a:lnTo>
                    <a:pt x="549249" y="11557"/>
                  </a:lnTo>
                  <a:lnTo>
                    <a:pt x="549402" y="10795"/>
                  </a:lnTo>
                  <a:lnTo>
                    <a:pt x="549529" y="7747"/>
                  </a:lnTo>
                  <a:close/>
                </a:path>
                <a:path w="676275" h="148589">
                  <a:moveTo>
                    <a:pt x="580009" y="39243"/>
                  </a:moveTo>
                  <a:lnTo>
                    <a:pt x="577723" y="37846"/>
                  </a:lnTo>
                  <a:lnTo>
                    <a:pt x="576961" y="37592"/>
                  </a:lnTo>
                  <a:lnTo>
                    <a:pt x="574802" y="37338"/>
                  </a:lnTo>
                  <a:lnTo>
                    <a:pt x="568706" y="37338"/>
                  </a:lnTo>
                  <a:lnTo>
                    <a:pt x="566547" y="37592"/>
                  </a:lnTo>
                  <a:lnTo>
                    <a:pt x="565658" y="37846"/>
                  </a:lnTo>
                  <a:lnTo>
                    <a:pt x="565023" y="37973"/>
                  </a:lnTo>
                  <a:lnTo>
                    <a:pt x="564388" y="38227"/>
                  </a:lnTo>
                  <a:lnTo>
                    <a:pt x="563880" y="38481"/>
                  </a:lnTo>
                  <a:lnTo>
                    <a:pt x="563626" y="38862"/>
                  </a:lnTo>
                  <a:lnTo>
                    <a:pt x="563499" y="116459"/>
                  </a:lnTo>
                  <a:lnTo>
                    <a:pt x="563626" y="116713"/>
                  </a:lnTo>
                  <a:lnTo>
                    <a:pt x="563880" y="117094"/>
                  </a:lnTo>
                  <a:lnTo>
                    <a:pt x="564388" y="117348"/>
                  </a:lnTo>
                  <a:lnTo>
                    <a:pt x="565023" y="117602"/>
                  </a:lnTo>
                  <a:lnTo>
                    <a:pt x="565658" y="117729"/>
                  </a:lnTo>
                  <a:lnTo>
                    <a:pt x="566547" y="117983"/>
                  </a:lnTo>
                  <a:lnTo>
                    <a:pt x="568706" y="118237"/>
                  </a:lnTo>
                  <a:lnTo>
                    <a:pt x="574802" y="118237"/>
                  </a:lnTo>
                  <a:lnTo>
                    <a:pt x="576961" y="117983"/>
                  </a:lnTo>
                  <a:lnTo>
                    <a:pt x="577723" y="117729"/>
                  </a:lnTo>
                  <a:lnTo>
                    <a:pt x="578358" y="117602"/>
                  </a:lnTo>
                  <a:lnTo>
                    <a:pt x="578993" y="117348"/>
                  </a:lnTo>
                  <a:lnTo>
                    <a:pt x="579374" y="117094"/>
                  </a:lnTo>
                  <a:lnTo>
                    <a:pt x="580009" y="116459"/>
                  </a:lnTo>
                  <a:lnTo>
                    <a:pt x="580009" y="39243"/>
                  </a:lnTo>
                  <a:close/>
                </a:path>
                <a:path w="676275" h="148589">
                  <a:moveTo>
                    <a:pt x="582041" y="11176"/>
                  </a:moveTo>
                  <a:lnTo>
                    <a:pt x="581279" y="9017"/>
                  </a:lnTo>
                  <a:lnTo>
                    <a:pt x="579882" y="7874"/>
                  </a:lnTo>
                  <a:lnTo>
                    <a:pt x="578358" y="6731"/>
                  </a:lnTo>
                  <a:lnTo>
                    <a:pt x="575691" y="6096"/>
                  </a:lnTo>
                  <a:lnTo>
                    <a:pt x="567817" y="6096"/>
                  </a:lnTo>
                  <a:lnTo>
                    <a:pt x="561340" y="17780"/>
                  </a:lnTo>
                  <a:lnTo>
                    <a:pt x="561975" y="19939"/>
                  </a:lnTo>
                  <a:lnTo>
                    <a:pt x="563499" y="21082"/>
                  </a:lnTo>
                  <a:lnTo>
                    <a:pt x="564896" y="22225"/>
                  </a:lnTo>
                  <a:lnTo>
                    <a:pt x="567563" y="22733"/>
                  </a:lnTo>
                  <a:lnTo>
                    <a:pt x="575564" y="22733"/>
                  </a:lnTo>
                  <a:lnTo>
                    <a:pt x="578358" y="22225"/>
                  </a:lnTo>
                  <a:lnTo>
                    <a:pt x="581279" y="19812"/>
                  </a:lnTo>
                  <a:lnTo>
                    <a:pt x="581990" y="17780"/>
                  </a:lnTo>
                  <a:lnTo>
                    <a:pt x="582041" y="11176"/>
                  </a:lnTo>
                  <a:close/>
                </a:path>
                <a:path w="676275" h="148589">
                  <a:moveTo>
                    <a:pt x="676275" y="107315"/>
                  </a:moveTo>
                  <a:lnTo>
                    <a:pt x="674116" y="97663"/>
                  </a:lnTo>
                  <a:lnTo>
                    <a:pt x="672846" y="97663"/>
                  </a:lnTo>
                  <a:lnTo>
                    <a:pt x="671703" y="98171"/>
                  </a:lnTo>
                  <a:lnTo>
                    <a:pt x="670179" y="99187"/>
                  </a:lnTo>
                  <a:lnTo>
                    <a:pt x="668782" y="100203"/>
                  </a:lnTo>
                  <a:lnTo>
                    <a:pt x="667004" y="101219"/>
                  </a:lnTo>
                  <a:lnTo>
                    <a:pt x="651002" y="107315"/>
                  </a:lnTo>
                  <a:lnTo>
                    <a:pt x="643001" y="107315"/>
                  </a:lnTo>
                  <a:lnTo>
                    <a:pt x="628269" y="99949"/>
                  </a:lnTo>
                  <a:lnTo>
                    <a:pt x="626110" y="97536"/>
                  </a:lnTo>
                  <a:lnTo>
                    <a:pt x="624459" y="94488"/>
                  </a:lnTo>
                  <a:lnTo>
                    <a:pt x="622173" y="87122"/>
                  </a:lnTo>
                  <a:lnTo>
                    <a:pt x="621665" y="82804"/>
                  </a:lnTo>
                  <a:lnTo>
                    <a:pt x="621665" y="68199"/>
                  </a:lnTo>
                  <a:lnTo>
                    <a:pt x="623824" y="60706"/>
                  </a:lnTo>
                  <a:lnTo>
                    <a:pt x="632460" y="50546"/>
                  </a:lnTo>
                  <a:lnTo>
                    <a:pt x="638556" y="47879"/>
                  </a:lnTo>
                  <a:lnTo>
                    <a:pt x="650621" y="47879"/>
                  </a:lnTo>
                  <a:lnTo>
                    <a:pt x="664337" y="52451"/>
                  </a:lnTo>
                  <a:lnTo>
                    <a:pt x="666369" y="53467"/>
                  </a:lnTo>
                  <a:lnTo>
                    <a:pt x="668020" y="54483"/>
                  </a:lnTo>
                  <a:lnTo>
                    <a:pt x="669290" y="55499"/>
                  </a:lnTo>
                  <a:lnTo>
                    <a:pt x="670687" y="56388"/>
                  </a:lnTo>
                  <a:lnTo>
                    <a:pt x="671830" y="56896"/>
                  </a:lnTo>
                  <a:lnTo>
                    <a:pt x="673735" y="56896"/>
                  </a:lnTo>
                  <a:lnTo>
                    <a:pt x="674497" y="56388"/>
                  </a:lnTo>
                  <a:lnTo>
                    <a:pt x="675132" y="55499"/>
                  </a:lnTo>
                  <a:lnTo>
                    <a:pt x="675640" y="54737"/>
                  </a:lnTo>
                  <a:lnTo>
                    <a:pt x="675932" y="53467"/>
                  </a:lnTo>
                  <a:lnTo>
                    <a:pt x="675894" y="48387"/>
                  </a:lnTo>
                  <a:lnTo>
                    <a:pt x="675792" y="47879"/>
                  </a:lnTo>
                  <a:lnTo>
                    <a:pt x="675640" y="47117"/>
                  </a:lnTo>
                  <a:lnTo>
                    <a:pt x="672973" y="43688"/>
                  </a:lnTo>
                  <a:lnTo>
                    <a:pt x="672211" y="42926"/>
                  </a:lnTo>
                  <a:lnTo>
                    <a:pt x="662940" y="38735"/>
                  </a:lnTo>
                  <a:lnTo>
                    <a:pt x="660654" y="37973"/>
                  </a:lnTo>
                  <a:lnTo>
                    <a:pt x="658114" y="37338"/>
                  </a:lnTo>
                  <a:lnTo>
                    <a:pt x="655320" y="36957"/>
                  </a:lnTo>
                  <a:lnTo>
                    <a:pt x="652653" y="36449"/>
                  </a:lnTo>
                  <a:lnTo>
                    <a:pt x="649859" y="36195"/>
                  </a:lnTo>
                  <a:lnTo>
                    <a:pt x="640842" y="36195"/>
                  </a:lnTo>
                  <a:lnTo>
                    <a:pt x="607441" y="59436"/>
                  </a:lnTo>
                  <a:lnTo>
                    <a:pt x="604139" y="71247"/>
                  </a:lnTo>
                  <a:lnTo>
                    <a:pt x="604139" y="85217"/>
                  </a:lnTo>
                  <a:lnTo>
                    <a:pt x="605028" y="91059"/>
                  </a:lnTo>
                  <a:lnTo>
                    <a:pt x="608584" y="101092"/>
                  </a:lnTo>
                  <a:lnTo>
                    <a:pt x="611251" y="105283"/>
                  </a:lnTo>
                  <a:lnTo>
                    <a:pt x="614794" y="108839"/>
                  </a:lnTo>
                  <a:lnTo>
                    <a:pt x="618109" y="112268"/>
                  </a:lnTo>
                  <a:lnTo>
                    <a:pt x="622427" y="114808"/>
                  </a:lnTo>
                  <a:lnTo>
                    <a:pt x="627507" y="116586"/>
                  </a:lnTo>
                  <a:lnTo>
                    <a:pt x="632587" y="118491"/>
                  </a:lnTo>
                  <a:lnTo>
                    <a:pt x="638429" y="119380"/>
                  </a:lnTo>
                  <a:lnTo>
                    <a:pt x="648081" y="119380"/>
                  </a:lnTo>
                  <a:lnTo>
                    <a:pt x="674497" y="110490"/>
                  </a:lnTo>
                  <a:lnTo>
                    <a:pt x="675132" y="109982"/>
                  </a:lnTo>
                  <a:lnTo>
                    <a:pt x="675386" y="109601"/>
                  </a:lnTo>
                  <a:lnTo>
                    <a:pt x="675513" y="109220"/>
                  </a:lnTo>
                  <a:lnTo>
                    <a:pt x="675767" y="108839"/>
                  </a:lnTo>
                  <a:lnTo>
                    <a:pt x="675894" y="108331"/>
                  </a:lnTo>
                  <a:lnTo>
                    <a:pt x="676148" y="107823"/>
                  </a:lnTo>
                  <a:lnTo>
                    <a:pt x="676275" y="107315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19676" y="3628898"/>
              <a:ext cx="733806" cy="1477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12409" y="3629152"/>
              <a:ext cx="917955" cy="1184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21834" y="3904742"/>
              <a:ext cx="1564386" cy="1477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43371" y="3904996"/>
              <a:ext cx="580008" cy="1474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15358" y="4170807"/>
              <a:ext cx="814324" cy="14846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82767" y="4171442"/>
              <a:ext cx="1022858" cy="1187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09642" y="4447286"/>
              <a:ext cx="1268222" cy="1477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73429" y="2683764"/>
              <a:ext cx="792162" cy="1422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78192" y="3081147"/>
              <a:ext cx="669289" cy="1132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107806" y="3075051"/>
              <a:ext cx="1373759" cy="1483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82959" y="3351530"/>
              <a:ext cx="858959" cy="14782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94751" y="3356991"/>
              <a:ext cx="810895" cy="1423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383526" y="3629152"/>
              <a:ext cx="647826" cy="1474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87106" y="3634359"/>
              <a:ext cx="654430" cy="11328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780271" y="3628898"/>
              <a:ext cx="633095" cy="14782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76668" y="3904742"/>
              <a:ext cx="1212087" cy="147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648572" y="3904742"/>
              <a:ext cx="1014222" cy="1187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383780" y="4171442"/>
              <a:ext cx="969772" cy="1187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415088" y="4171696"/>
              <a:ext cx="1235133" cy="1474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81620" y="4452747"/>
              <a:ext cx="714882" cy="142239"/>
            </a:xfrm>
            <a:prstGeom prst="rect">
              <a:avLst/>
            </a:prstGeom>
          </p:spPr>
        </p:pic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7419" y="3"/>
              <a:ext cx="2858897" cy="64001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82" y="1278255"/>
              <a:ext cx="3148954" cy="2923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6878" y="1291208"/>
              <a:ext cx="1052830" cy="279400"/>
            </a:xfrm>
            <a:custGeom>
              <a:avLst/>
              <a:gdLst/>
              <a:ahLst/>
              <a:cxnLst/>
              <a:rect l="l" t="t" r="r" b="b"/>
              <a:pathLst>
                <a:path w="1052829" h="279400">
                  <a:moveTo>
                    <a:pt x="47625" y="82423"/>
                  </a:moveTo>
                  <a:lnTo>
                    <a:pt x="30480" y="76962"/>
                  </a:lnTo>
                  <a:lnTo>
                    <a:pt x="22098" y="76962"/>
                  </a:lnTo>
                  <a:lnTo>
                    <a:pt x="5080" y="82423"/>
                  </a:lnTo>
                  <a:lnTo>
                    <a:pt x="5080" y="271399"/>
                  </a:lnTo>
                  <a:lnTo>
                    <a:pt x="22098" y="276733"/>
                  </a:lnTo>
                  <a:lnTo>
                    <a:pt x="30480" y="276733"/>
                  </a:lnTo>
                  <a:lnTo>
                    <a:pt x="47625" y="271399"/>
                  </a:lnTo>
                  <a:lnTo>
                    <a:pt x="47625" y="82423"/>
                  </a:lnTo>
                  <a:close/>
                </a:path>
                <a:path w="1052829" h="279400">
                  <a:moveTo>
                    <a:pt x="52451" y="12446"/>
                  </a:moveTo>
                  <a:lnTo>
                    <a:pt x="50673" y="7112"/>
                  </a:lnTo>
                  <a:lnTo>
                    <a:pt x="46990" y="4191"/>
                  </a:lnTo>
                  <a:lnTo>
                    <a:pt x="43180" y="1397"/>
                  </a:lnTo>
                  <a:lnTo>
                    <a:pt x="36449" y="0"/>
                  </a:lnTo>
                  <a:lnTo>
                    <a:pt x="16383" y="0"/>
                  </a:lnTo>
                  <a:lnTo>
                    <a:pt x="9398" y="1397"/>
                  </a:lnTo>
                  <a:lnTo>
                    <a:pt x="1778" y="7239"/>
                  </a:lnTo>
                  <a:lnTo>
                    <a:pt x="76" y="12446"/>
                  </a:lnTo>
                  <a:lnTo>
                    <a:pt x="0" y="28575"/>
                  </a:lnTo>
                  <a:lnTo>
                    <a:pt x="1778" y="33909"/>
                  </a:lnTo>
                  <a:lnTo>
                    <a:pt x="5461" y="36830"/>
                  </a:lnTo>
                  <a:lnTo>
                    <a:pt x="9144" y="39624"/>
                  </a:lnTo>
                  <a:lnTo>
                    <a:pt x="16002" y="41021"/>
                  </a:lnTo>
                  <a:lnTo>
                    <a:pt x="36068" y="41021"/>
                  </a:lnTo>
                  <a:lnTo>
                    <a:pt x="52451" y="12446"/>
                  </a:lnTo>
                  <a:close/>
                </a:path>
                <a:path w="1052829" h="279400">
                  <a:moveTo>
                    <a:pt x="326517" y="271399"/>
                  </a:moveTo>
                  <a:lnTo>
                    <a:pt x="326428" y="153301"/>
                  </a:lnTo>
                  <a:lnTo>
                    <a:pt x="319811" y="115277"/>
                  </a:lnTo>
                  <a:lnTo>
                    <a:pt x="290220" y="83820"/>
                  </a:lnTo>
                  <a:lnTo>
                    <a:pt x="243586" y="74041"/>
                  </a:lnTo>
                  <a:lnTo>
                    <a:pt x="233692" y="74574"/>
                  </a:lnTo>
                  <a:lnTo>
                    <a:pt x="194614" y="86995"/>
                  </a:lnTo>
                  <a:lnTo>
                    <a:pt x="165354" y="108077"/>
                  </a:lnTo>
                  <a:lnTo>
                    <a:pt x="165354" y="82296"/>
                  </a:lnTo>
                  <a:lnTo>
                    <a:pt x="155702" y="77343"/>
                  </a:lnTo>
                  <a:lnTo>
                    <a:pt x="153289" y="77089"/>
                  </a:lnTo>
                  <a:lnTo>
                    <a:pt x="150114" y="76962"/>
                  </a:lnTo>
                  <a:lnTo>
                    <a:pt x="142367" y="76962"/>
                  </a:lnTo>
                  <a:lnTo>
                    <a:pt x="139192" y="77089"/>
                  </a:lnTo>
                  <a:lnTo>
                    <a:pt x="136779" y="77343"/>
                  </a:lnTo>
                  <a:lnTo>
                    <a:pt x="134366" y="77470"/>
                  </a:lnTo>
                  <a:lnTo>
                    <a:pt x="127000" y="82296"/>
                  </a:lnTo>
                  <a:lnTo>
                    <a:pt x="127000" y="271399"/>
                  </a:lnTo>
                  <a:lnTo>
                    <a:pt x="144018" y="276733"/>
                  </a:lnTo>
                  <a:lnTo>
                    <a:pt x="152400" y="276733"/>
                  </a:lnTo>
                  <a:lnTo>
                    <a:pt x="169545" y="271399"/>
                  </a:lnTo>
                  <a:lnTo>
                    <a:pt x="169545" y="139700"/>
                  </a:lnTo>
                  <a:lnTo>
                    <a:pt x="178181" y="131394"/>
                  </a:lnTo>
                  <a:lnTo>
                    <a:pt x="210947" y="108902"/>
                  </a:lnTo>
                  <a:lnTo>
                    <a:pt x="213258" y="108077"/>
                  </a:lnTo>
                  <a:lnTo>
                    <a:pt x="218948" y="106045"/>
                  </a:lnTo>
                  <a:lnTo>
                    <a:pt x="226949" y="104343"/>
                  </a:lnTo>
                  <a:lnTo>
                    <a:pt x="234950" y="103759"/>
                  </a:lnTo>
                  <a:lnTo>
                    <a:pt x="243078" y="103759"/>
                  </a:lnTo>
                  <a:lnTo>
                    <a:pt x="278892" y="128651"/>
                  </a:lnTo>
                  <a:lnTo>
                    <a:pt x="284099" y="271399"/>
                  </a:lnTo>
                  <a:lnTo>
                    <a:pt x="284353" y="272288"/>
                  </a:lnTo>
                  <a:lnTo>
                    <a:pt x="285115" y="273050"/>
                  </a:lnTo>
                  <a:lnTo>
                    <a:pt x="285750" y="273812"/>
                  </a:lnTo>
                  <a:lnTo>
                    <a:pt x="286893" y="274447"/>
                  </a:lnTo>
                  <a:lnTo>
                    <a:pt x="301117" y="276733"/>
                  </a:lnTo>
                  <a:lnTo>
                    <a:pt x="309499" y="276733"/>
                  </a:lnTo>
                  <a:lnTo>
                    <a:pt x="326136" y="272288"/>
                  </a:lnTo>
                  <a:lnTo>
                    <a:pt x="326517" y="271399"/>
                  </a:lnTo>
                  <a:close/>
                </a:path>
                <a:path w="1052829" h="279400">
                  <a:moveTo>
                    <a:pt x="719201" y="190246"/>
                  </a:moveTo>
                  <a:lnTo>
                    <a:pt x="717296" y="182245"/>
                  </a:lnTo>
                  <a:lnTo>
                    <a:pt x="713359" y="174879"/>
                  </a:lnTo>
                  <a:lnTo>
                    <a:pt x="709549" y="167513"/>
                  </a:lnTo>
                  <a:lnTo>
                    <a:pt x="672719" y="141605"/>
                  </a:lnTo>
                  <a:lnTo>
                    <a:pt x="641223" y="134747"/>
                  </a:lnTo>
                  <a:lnTo>
                    <a:pt x="641223" y="134239"/>
                  </a:lnTo>
                  <a:lnTo>
                    <a:pt x="682244" y="117348"/>
                  </a:lnTo>
                  <a:lnTo>
                    <a:pt x="687451" y="111760"/>
                  </a:lnTo>
                  <a:lnTo>
                    <a:pt x="692785" y="106172"/>
                  </a:lnTo>
                  <a:lnTo>
                    <a:pt x="696849" y="99695"/>
                  </a:lnTo>
                  <a:lnTo>
                    <a:pt x="699643" y="92456"/>
                  </a:lnTo>
                  <a:lnTo>
                    <a:pt x="702310" y="85217"/>
                  </a:lnTo>
                  <a:lnTo>
                    <a:pt x="703707" y="77343"/>
                  </a:lnTo>
                  <a:lnTo>
                    <a:pt x="703656" y="67945"/>
                  </a:lnTo>
                  <a:lnTo>
                    <a:pt x="690651" y="30708"/>
                  </a:lnTo>
                  <a:lnTo>
                    <a:pt x="651256" y="7620"/>
                  </a:lnTo>
                  <a:lnTo>
                    <a:pt x="610489" y="2921"/>
                  </a:lnTo>
                  <a:lnTo>
                    <a:pt x="602411" y="3073"/>
                  </a:lnTo>
                  <a:lnTo>
                    <a:pt x="560197" y="9702"/>
                  </a:lnTo>
                  <a:lnTo>
                    <a:pt x="523367" y="27051"/>
                  </a:lnTo>
                  <a:lnTo>
                    <a:pt x="520954" y="31242"/>
                  </a:lnTo>
                  <a:lnTo>
                    <a:pt x="520446" y="32385"/>
                  </a:lnTo>
                  <a:lnTo>
                    <a:pt x="520065" y="33782"/>
                  </a:lnTo>
                  <a:lnTo>
                    <a:pt x="519938" y="35306"/>
                  </a:lnTo>
                  <a:lnTo>
                    <a:pt x="519798" y="36156"/>
                  </a:lnTo>
                  <a:lnTo>
                    <a:pt x="523621" y="54610"/>
                  </a:lnTo>
                  <a:lnTo>
                    <a:pt x="524637" y="54991"/>
                  </a:lnTo>
                  <a:lnTo>
                    <a:pt x="525653" y="55245"/>
                  </a:lnTo>
                  <a:lnTo>
                    <a:pt x="528574" y="55245"/>
                  </a:lnTo>
                  <a:lnTo>
                    <a:pt x="531622" y="53975"/>
                  </a:lnTo>
                  <a:lnTo>
                    <a:pt x="535813" y="51562"/>
                  </a:lnTo>
                  <a:lnTo>
                    <a:pt x="540131" y="49149"/>
                  </a:lnTo>
                  <a:lnTo>
                    <a:pt x="545592" y="46482"/>
                  </a:lnTo>
                  <a:lnTo>
                    <a:pt x="552069" y="43815"/>
                  </a:lnTo>
                  <a:lnTo>
                    <a:pt x="558673" y="41021"/>
                  </a:lnTo>
                  <a:lnTo>
                    <a:pt x="601726" y="32385"/>
                  </a:lnTo>
                  <a:lnTo>
                    <a:pt x="610870" y="32385"/>
                  </a:lnTo>
                  <a:lnTo>
                    <a:pt x="618871" y="33401"/>
                  </a:lnTo>
                  <a:lnTo>
                    <a:pt x="632841" y="37719"/>
                  </a:lnTo>
                  <a:lnTo>
                    <a:pt x="638556" y="40640"/>
                  </a:lnTo>
                  <a:lnTo>
                    <a:pt x="643001" y="44450"/>
                  </a:lnTo>
                  <a:lnTo>
                    <a:pt x="647446" y="48133"/>
                  </a:lnTo>
                  <a:lnTo>
                    <a:pt x="650748" y="52578"/>
                  </a:lnTo>
                  <a:lnTo>
                    <a:pt x="653034" y="57531"/>
                  </a:lnTo>
                  <a:lnTo>
                    <a:pt x="655193" y="62611"/>
                  </a:lnTo>
                  <a:lnTo>
                    <a:pt x="656336" y="67945"/>
                  </a:lnTo>
                  <a:lnTo>
                    <a:pt x="656336" y="81026"/>
                  </a:lnTo>
                  <a:lnTo>
                    <a:pt x="630682" y="114427"/>
                  </a:lnTo>
                  <a:lnTo>
                    <a:pt x="591769" y="123482"/>
                  </a:lnTo>
                  <a:lnTo>
                    <a:pt x="583438" y="123698"/>
                  </a:lnTo>
                  <a:lnTo>
                    <a:pt x="552831" y="123698"/>
                  </a:lnTo>
                  <a:lnTo>
                    <a:pt x="551434" y="123952"/>
                  </a:lnTo>
                  <a:lnTo>
                    <a:pt x="549148" y="124968"/>
                  </a:lnTo>
                  <a:lnTo>
                    <a:pt x="548005" y="125730"/>
                  </a:lnTo>
                  <a:lnTo>
                    <a:pt x="547116" y="126746"/>
                  </a:lnTo>
                  <a:lnTo>
                    <a:pt x="546100" y="127762"/>
                  </a:lnTo>
                  <a:lnTo>
                    <a:pt x="544068" y="140335"/>
                  </a:lnTo>
                  <a:lnTo>
                    <a:pt x="544449" y="142621"/>
                  </a:lnTo>
                  <a:lnTo>
                    <a:pt x="545134" y="144564"/>
                  </a:lnTo>
                  <a:lnTo>
                    <a:pt x="545719" y="146304"/>
                  </a:lnTo>
                  <a:lnTo>
                    <a:pt x="546481" y="147701"/>
                  </a:lnTo>
                  <a:lnTo>
                    <a:pt x="547497" y="148844"/>
                  </a:lnTo>
                  <a:lnTo>
                    <a:pt x="548386" y="149987"/>
                  </a:lnTo>
                  <a:lnTo>
                    <a:pt x="549529" y="150749"/>
                  </a:lnTo>
                  <a:lnTo>
                    <a:pt x="550926" y="151257"/>
                  </a:lnTo>
                  <a:lnTo>
                    <a:pt x="552196" y="151638"/>
                  </a:lnTo>
                  <a:lnTo>
                    <a:pt x="553593" y="151892"/>
                  </a:lnTo>
                  <a:lnTo>
                    <a:pt x="587756" y="151892"/>
                  </a:lnTo>
                  <a:lnTo>
                    <a:pt x="597674" y="152133"/>
                  </a:lnTo>
                  <a:lnTo>
                    <a:pt x="639089" y="159766"/>
                  </a:lnTo>
                  <a:lnTo>
                    <a:pt x="671957" y="187452"/>
                  </a:lnTo>
                  <a:lnTo>
                    <a:pt x="673862" y="194310"/>
                  </a:lnTo>
                  <a:lnTo>
                    <a:pt x="673862" y="208915"/>
                  </a:lnTo>
                  <a:lnTo>
                    <a:pt x="649859" y="240665"/>
                  </a:lnTo>
                  <a:lnTo>
                    <a:pt x="611543" y="249720"/>
                  </a:lnTo>
                  <a:lnTo>
                    <a:pt x="603123" y="249936"/>
                  </a:lnTo>
                  <a:lnTo>
                    <a:pt x="594245" y="249720"/>
                  </a:lnTo>
                  <a:lnTo>
                    <a:pt x="550570" y="241338"/>
                  </a:lnTo>
                  <a:lnTo>
                    <a:pt x="526923" y="232283"/>
                  </a:lnTo>
                  <a:lnTo>
                    <a:pt x="522224" y="230124"/>
                  </a:lnTo>
                  <a:lnTo>
                    <a:pt x="519049" y="228981"/>
                  </a:lnTo>
                  <a:lnTo>
                    <a:pt x="515239" y="228981"/>
                  </a:lnTo>
                  <a:lnTo>
                    <a:pt x="510476" y="246380"/>
                  </a:lnTo>
                  <a:lnTo>
                    <a:pt x="510590" y="248069"/>
                  </a:lnTo>
                  <a:lnTo>
                    <a:pt x="516636" y="261112"/>
                  </a:lnTo>
                  <a:lnTo>
                    <a:pt x="518033" y="262128"/>
                  </a:lnTo>
                  <a:lnTo>
                    <a:pt x="557022" y="274828"/>
                  </a:lnTo>
                  <a:lnTo>
                    <a:pt x="601980" y="279400"/>
                  </a:lnTo>
                  <a:lnTo>
                    <a:pt x="615429" y="279044"/>
                  </a:lnTo>
                  <a:lnTo>
                    <a:pt x="662012" y="270522"/>
                  </a:lnTo>
                  <a:lnTo>
                    <a:pt x="695337" y="251841"/>
                  </a:lnTo>
                  <a:lnTo>
                    <a:pt x="697242" y="249936"/>
                  </a:lnTo>
                  <a:lnTo>
                    <a:pt x="701484" y="245732"/>
                  </a:lnTo>
                  <a:lnTo>
                    <a:pt x="718693" y="207657"/>
                  </a:lnTo>
                  <a:lnTo>
                    <a:pt x="719201" y="198628"/>
                  </a:lnTo>
                  <a:lnTo>
                    <a:pt x="719201" y="190246"/>
                  </a:lnTo>
                  <a:close/>
                </a:path>
                <a:path w="1052829" h="279400">
                  <a:moveTo>
                    <a:pt x="1052576" y="137160"/>
                  </a:moveTo>
                  <a:lnTo>
                    <a:pt x="1046670" y="95211"/>
                  </a:lnTo>
                  <a:lnTo>
                    <a:pt x="1029220" y="60540"/>
                  </a:lnTo>
                  <a:lnTo>
                    <a:pt x="1005967" y="37719"/>
                  </a:lnTo>
                  <a:lnTo>
                    <a:pt x="1005967" y="138684"/>
                  </a:lnTo>
                  <a:lnTo>
                    <a:pt x="1005484" y="151930"/>
                  </a:lnTo>
                  <a:lnTo>
                    <a:pt x="994448" y="195656"/>
                  </a:lnTo>
                  <a:lnTo>
                    <a:pt x="968832" y="225628"/>
                  </a:lnTo>
                  <a:lnTo>
                    <a:pt x="928471" y="241985"/>
                  </a:lnTo>
                  <a:lnTo>
                    <a:pt x="886206" y="245618"/>
                  </a:lnTo>
                  <a:lnTo>
                    <a:pt x="840613" y="245618"/>
                  </a:lnTo>
                  <a:lnTo>
                    <a:pt x="840613" y="36449"/>
                  </a:lnTo>
                  <a:lnTo>
                    <a:pt x="885698" y="36449"/>
                  </a:lnTo>
                  <a:lnTo>
                    <a:pt x="930338" y="40843"/>
                  </a:lnTo>
                  <a:lnTo>
                    <a:pt x="970661" y="59067"/>
                  </a:lnTo>
                  <a:lnTo>
                    <a:pt x="995426" y="88950"/>
                  </a:lnTo>
                  <a:lnTo>
                    <a:pt x="1005535" y="127952"/>
                  </a:lnTo>
                  <a:lnTo>
                    <a:pt x="1005967" y="138684"/>
                  </a:lnTo>
                  <a:lnTo>
                    <a:pt x="1005967" y="37719"/>
                  </a:lnTo>
                  <a:lnTo>
                    <a:pt x="961390" y="15875"/>
                  </a:lnTo>
                  <a:lnTo>
                    <a:pt x="909015" y="7416"/>
                  </a:lnTo>
                  <a:lnTo>
                    <a:pt x="888238" y="6858"/>
                  </a:lnTo>
                  <a:lnTo>
                    <a:pt x="808863" y="6858"/>
                  </a:lnTo>
                  <a:lnTo>
                    <a:pt x="796417" y="266319"/>
                  </a:lnTo>
                  <a:lnTo>
                    <a:pt x="798195" y="270129"/>
                  </a:lnTo>
                  <a:lnTo>
                    <a:pt x="801624" y="272288"/>
                  </a:lnTo>
                  <a:lnTo>
                    <a:pt x="805180" y="274447"/>
                  </a:lnTo>
                  <a:lnTo>
                    <a:pt x="808863" y="275463"/>
                  </a:lnTo>
                  <a:lnTo>
                    <a:pt x="883412" y="275463"/>
                  </a:lnTo>
                  <a:lnTo>
                    <a:pt x="923137" y="273354"/>
                  </a:lnTo>
                  <a:lnTo>
                    <a:pt x="971892" y="262153"/>
                  </a:lnTo>
                  <a:lnTo>
                    <a:pt x="1003122" y="245618"/>
                  </a:lnTo>
                  <a:lnTo>
                    <a:pt x="1009142" y="241300"/>
                  </a:lnTo>
                  <a:lnTo>
                    <a:pt x="1035240" y="210604"/>
                  </a:lnTo>
                  <a:lnTo>
                    <a:pt x="1049794" y="169837"/>
                  </a:lnTo>
                  <a:lnTo>
                    <a:pt x="1051877" y="154051"/>
                  </a:lnTo>
                  <a:lnTo>
                    <a:pt x="1052576" y="137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9827" y="1291209"/>
              <a:ext cx="1618233" cy="3512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861" y="1810893"/>
              <a:ext cx="2368880" cy="364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3021" y="2538730"/>
              <a:ext cx="370840" cy="380365"/>
            </a:xfrm>
            <a:custGeom>
              <a:avLst/>
              <a:gdLst/>
              <a:ahLst/>
              <a:cxnLst/>
              <a:rect l="l" t="t" r="r" b="b"/>
              <a:pathLst>
                <a:path w="370840" h="380364">
                  <a:moveTo>
                    <a:pt x="315201" y="0"/>
                  </a:moveTo>
                  <a:lnTo>
                    <a:pt x="58928" y="0"/>
                  </a:lnTo>
                  <a:lnTo>
                    <a:pt x="55067" y="0"/>
                  </a:lnTo>
                  <a:lnTo>
                    <a:pt x="51231" y="380"/>
                  </a:lnTo>
                  <a:lnTo>
                    <a:pt x="14528" y="20065"/>
                  </a:lnTo>
                  <a:lnTo>
                    <a:pt x="0" y="55117"/>
                  </a:lnTo>
                  <a:lnTo>
                    <a:pt x="0" y="324738"/>
                  </a:lnTo>
                  <a:lnTo>
                    <a:pt x="20002" y="365251"/>
                  </a:lnTo>
                  <a:lnTo>
                    <a:pt x="55067" y="379856"/>
                  </a:lnTo>
                  <a:lnTo>
                    <a:pt x="315201" y="379856"/>
                  </a:lnTo>
                  <a:lnTo>
                    <a:pt x="355739" y="359790"/>
                  </a:lnTo>
                  <a:lnTo>
                    <a:pt x="370268" y="324738"/>
                  </a:lnTo>
                  <a:lnTo>
                    <a:pt x="370268" y="55117"/>
                  </a:lnTo>
                  <a:lnTo>
                    <a:pt x="350266" y="14604"/>
                  </a:lnTo>
                  <a:lnTo>
                    <a:pt x="319036" y="380"/>
                  </a:lnTo>
                  <a:lnTo>
                    <a:pt x="315201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424" y="253822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437"/>
                  </a:moveTo>
                  <a:lnTo>
                    <a:pt x="0" y="59436"/>
                  </a:lnTo>
                  <a:lnTo>
                    <a:pt x="0" y="55499"/>
                  </a:lnTo>
                  <a:lnTo>
                    <a:pt x="381" y="51688"/>
                  </a:lnTo>
                  <a:lnTo>
                    <a:pt x="1143" y="47878"/>
                  </a:lnTo>
                  <a:lnTo>
                    <a:pt x="1904" y="44069"/>
                  </a:lnTo>
                  <a:lnTo>
                    <a:pt x="3035" y="40259"/>
                  </a:lnTo>
                  <a:lnTo>
                    <a:pt x="4533" y="36702"/>
                  </a:lnTo>
                  <a:lnTo>
                    <a:pt x="6032" y="33020"/>
                  </a:lnTo>
                  <a:lnTo>
                    <a:pt x="7861" y="29590"/>
                  </a:lnTo>
                  <a:lnTo>
                    <a:pt x="10032" y="26415"/>
                  </a:lnTo>
                  <a:lnTo>
                    <a:pt x="12204" y="23113"/>
                  </a:lnTo>
                  <a:lnTo>
                    <a:pt x="14668" y="20192"/>
                  </a:lnTo>
                  <a:lnTo>
                    <a:pt x="17437" y="17399"/>
                  </a:lnTo>
                  <a:lnTo>
                    <a:pt x="20205" y="14604"/>
                  </a:lnTo>
                  <a:lnTo>
                    <a:pt x="23202" y="12191"/>
                  </a:lnTo>
                  <a:lnTo>
                    <a:pt x="26454" y="10033"/>
                  </a:lnTo>
                  <a:lnTo>
                    <a:pt x="29705" y="7747"/>
                  </a:lnTo>
                  <a:lnTo>
                    <a:pt x="33134" y="5969"/>
                  </a:lnTo>
                  <a:lnTo>
                    <a:pt x="36753" y="4445"/>
                  </a:lnTo>
                  <a:lnTo>
                    <a:pt x="40360" y="2921"/>
                  </a:lnTo>
                  <a:lnTo>
                    <a:pt x="44081" y="1904"/>
                  </a:lnTo>
                  <a:lnTo>
                    <a:pt x="47917" y="1142"/>
                  </a:lnTo>
                  <a:lnTo>
                    <a:pt x="51752" y="381"/>
                  </a:lnTo>
                  <a:lnTo>
                    <a:pt x="55626" y="0"/>
                  </a:lnTo>
                  <a:lnTo>
                    <a:pt x="59524" y="0"/>
                  </a:lnTo>
                  <a:lnTo>
                    <a:pt x="311924" y="0"/>
                  </a:lnTo>
                  <a:lnTo>
                    <a:pt x="315836" y="0"/>
                  </a:lnTo>
                  <a:lnTo>
                    <a:pt x="319709" y="381"/>
                  </a:lnTo>
                  <a:lnTo>
                    <a:pt x="344995" y="10033"/>
                  </a:lnTo>
                  <a:lnTo>
                    <a:pt x="348246" y="12191"/>
                  </a:lnTo>
                  <a:lnTo>
                    <a:pt x="361429" y="26415"/>
                  </a:lnTo>
                  <a:lnTo>
                    <a:pt x="363600" y="29590"/>
                  </a:lnTo>
                  <a:lnTo>
                    <a:pt x="365429" y="33020"/>
                  </a:lnTo>
                  <a:lnTo>
                    <a:pt x="366928" y="36702"/>
                  </a:lnTo>
                  <a:lnTo>
                    <a:pt x="368414" y="40259"/>
                  </a:lnTo>
                  <a:lnTo>
                    <a:pt x="369544" y="44069"/>
                  </a:lnTo>
                  <a:lnTo>
                    <a:pt x="370306" y="47878"/>
                  </a:lnTo>
                  <a:lnTo>
                    <a:pt x="371068" y="51688"/>
                  </a:lnTo>
                  <a:lnTo>
                    <a:pt x="371449" y="55499"/>
                  </a:lnTo>
                  <a:lnTo>
                    <a:pt x="371449" y="59436"/>
                  </a:lnTo>
                  <a:lnTo>
                    <a:pt x="371449" y="321437"/>
                  </a:lnTo>
                  <a:lnTo>
                    <a:pt x="371449" y="325247"/>
                  </a:lnTo>
                  <a:lnTo>
                    <a:pt x="371068" y="329184"/>
                  </a:lnTo>
                  <a:lnTo>
                    <a:pt x="354025" y="363474"/>
                  </a:lnTo>
                  <a:lnTo>
                    <a:pt x="344995" y="370839"/>
                  </a:lnTo>
                  <a:lnTo>
                    <a:pt x="341744" y="372999"/>
                  </a:lnTo>
                  <a:lnTo>
                    <a:pt x="315836" y="380873"/>
                  </a:lnTo>
                  <a:lnTo>
                    <a:pt x="311924" y="380873"/>
                  </a:lnTo>
                  <a:lnTo>
                    <a:pt x="59524" y="380873"/>
                  </a:lnTo>
                  <a:lnTo>
                    <a:pt x="55626" y="380873"/>
                  </a:lnTo>
                  <a:lnTo>
                    <a:pt x="51752" y="380491"/>
                  </a:lnTo>
                  <a:lnTo>
                    <a:pt x="47917" y="379729"/>
                  </a:lnTo>
                  <a:lnTo>
                    <a:pt x="44081" y="378967"/>
                  </a:lnTo>
                  <a:lnTo>
                    <a:pt x="26454" y="370839"/>
                  </a:lnTo>
                  <a:lnTo>
                    <a:pt x="23202" y="368681"/>
                  </a:lnTo>
                  <a:lnTo>
                    <a:pt x="1904" y="336803"/>
                  </a:lnTo>
                  <a:lnTo>
                    <a:pt x="0" y="325247"/>
                  </a:lnTo>
                  <a:lnTo>
                    <a:pt x="0" y="321437"/>
                  </a:lnTo>
                  <a:close/>
                </a:path>
              </a:pathLst>
            </a:custGeom>
            <a:ln w="9525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722" y="2694051"/>
              <a:ext cx="74777" cy="1617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832" y="2695067"/>
              <a:ext cx="852093" cy="1492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4851" y="2695448"/>
              <a:ext cx="987255" cy="1488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17688" y="3036443"/>
              <a:ext cx="347980" cy="111125"/>
            </a:xfrm>
            <a:custGeom>
              <a:avLst/>
              <a:gdLst/>
              <a:ahLst/>
              <a:cxnLst/>
              <a:rect l="l" t="t" r="r" b="b"/>
              <a:pathLst>
                <a:path w="347980" h="111125">
                  <a:moveTo>
                    <a:pt x="17246" y="253"/>
                  </a:moveTo>
                  <a:lnTo>
                    <a:pt x="5308" y="253"/>
                  </a:lnTo>
                  <a:lnTo>
                    <a:pt x="3695" y="762"/>
                  </a:lnTo>
                  <a:lnTo>
                    <a:pt x="2209" y="1650"/>
                  </a:lnTo>
                  <a:lnTo>
                    <a:pt x="736" y="2666"/>
                  </a:lnTo>
                  <a:lnTo>
                    <a:pt x="0" y="4317"/>
                  </a:lnTo>
                  <a:lnTo>
                    <a:pt x="46" y="107441"/>
                  </a:lnTo>
                  <a:lnTo>
                    <a:pt x="139" y="107695"/>
                  </a:lnTo>
                  <a:lnTo>
                    <a:pt x="685" y="108457"/>
                  </a:lnTo>
                  <a:lnTo>
                    <a:pt x="1130" y="108712"/>
                  </a:lnTo>
                  <a:lnTo>
                    <a:pt x="1752" y="108838"/>
                  </a:lnTo>
                  <a:lnTo>
                    <a:pt x="2362" y="109092"/>
                  </a:lnTo>
                  <a:lnTo>
                    <a:pt x="3213" y="109219"/>
                  </a:lnTo>
                  <a:lnTo>
                    <a:pt x="5334" y="109474"/>
                  </a:lnTo>
                  <a:lnTo>
                    <a:pt x="6692" y="109600"/>
                  </a:lnTo>
                  <a:lnTo>
                    <a:pt x="9982" y="109600"/>
                  </a:lnTo>
                  <a:lnTo>
                    <a:pt x="11341" y="109474"/>
                  </a:lnTo>
                  <a:lnTo>
                    <a:pt x="14325" y="109092"/>
                  </a:lnTo>
                  <a:lnTo>
                    <a:pt x="14973" y="108838"/>
                  </a:lnTo>
                  <a:lnTo>
                    <a:pt x="15633" y="108712"/>
                  </a:lnTo>
                  <a:lnTo>
                    <a:pt x="16090" y="108457"/>
                  </a:lnTo>
                  <a:lnTo>
                    <a:pt x="16637" y="107695"/>
                  </a:lnTo>
                  <a:lnTo>
                    <a:pt x="16730" y="107441"/>
                  </a:lnTo>
                  <a:lnTo>
                    <a:pt x="16635" y="26542"/>
                  </a:lnTo>
                  <a:lnTo>
                    <a:pt x="16500" y="19685"/>
                  </a:lnTo>
                  <a:lnTo>
                    <a:pt x="16383" y="16382"/>
                  </a:lnTo>
                  <a:lnTo>
                    <a:pt x="34285" y="16382"/>
                  </a:lnTo>
                  <a:lnTo>
                    <a:pt x="29794" y="9143"/>
                  </a:lnTo>
                  <a:lnTo>
                    <a:pt x="28727" y="7365"/>
                  </a:lnTo>
                  <a:lnTo>
                    <a:pt x="27698" y="5968"/>
                  </a:lnTo>
                  <a:lnTo>
                    <a:pt x="20180" y="762"/>
                  </a:lnTo>
                  <a:lnTo>
                    <a:pt x="18872" y="380"/>
                  </a:lnTo>
                  <a:lnTo>
                    <a:pt x="17246" y="253"/>
                  </a:lnTo>
                  <a:close/>
                </a:path>
                <a:path w="347980" h="111125">
                  <a:moveTo>
                    <a:pt x="34285" y="16382"/>
                  </a:moveTo>
                  <a:lnTo>
                    <a:pt x="16586" y="16382"/>
                  </a:lnTo>
                  <a:lnTo>
                    <a:pt x="18338" y="19685"/>
                  </a:lnTo>
                  <a:lnTo>
                    <a:pt x="20243" y="23113"/>
                  </a:lnTo>
                  <a:lnTo>
                    <a:pt x="22288" y="26542"/>
                  </a:lnTo>
                  <a:lnTo>
                    <a:pt x="24333" y="30099"/>
                  </a:lnTo>
                  <a:lnTo>
                    <a:pt x="26365" y="33400"/>
                  </a:lnTo>
                  <a:lnTo>
                    <a:pt x="28384" y="36575"/>
                  </a:lnTo>
                  <a:lnTo>
                    <a:pt x="66916" y="98551"/>
                  </a:lnTo>
                  <a:lnTo>
                    <a:pt x="77838" y="108838"/>
                  </a:lnTo>
                  <a:lnTo>
                    <a:pt x="79235" y="109219"/>
                  </a:lnTo>
                  <a:lnTo>
                    <a:pt x="80759" y="109346"/>
                  </a:lnTo>
                  <a:lnTo>
                    <a:pt x="88887" y="109346"/>
                  </a:lnTo>
                  <a:lnTo>
                    <a:pt x="89776" y="109219"/>
                  </a:lnTo>
                  <a:lnTo>
                    <a:pt x="90665" y="108965"/>
                  </a:lnTo>
                  <a:lnTo>
                    <a:pt x="91554" y="108838"/>
                  </a:lnTo>
                  <a:lnTo>
                    <a:pt x="94729" y="106044"/>
                  </a:lnTo>
                  <a:lnTo>
                    <a:pt x="95237" y="105155"/>
                  </a:lnTo>
                  <a:lnTo>
                    <a:pt x="95364" y="104266"/>
                  </a:lnTo>
                  <a:lnTo>
                    <a:pt x="95364" y="89407"/>
                  </a:lnTo>
                  <a:lnTo>
                    <a:pt x="78854" y="89407"/>
                  </a:lnTo>
                  <a:lnTo>
                    <a:pt x="77330" y="86740"/>
                  </a:lnTo>
                  <a:lnTo>
                    <a:pt x="75806" y="84200"/>
                  </a:lnTo>
                  <a:lnTo>
                    <a:pt x="74282" y="81533"/>
                  </a:lnTo>
                  <a:lnTo>
                    <a:pt x="72758" y="78993"/>
                  </a:lnTo>
                  <a:lnTo>
                    <a:pt x="71107" y="76326"/>
                  </a:lnTo>
                  <a:lnTo>
                    <a:pt x="69583" y="73660"/>
                  </a:lnTo>
                  <a:lnTo>
                    <a:pt x="67980" y="70738"/>
                  </a:lnTo>
                  <a:lnTo>
                    <a:pt x="66408" y="68199"/>
                  </a:lnTo>
                  <a:lnTo>
                    <a:pt x="64630" y="65404"/>
                  </a:lnTo>
                  <a:lnTo>
                    <a:pt x="62979" y="62611"/>
                  </a:lnTo>
                  <a:lnTo>
                    <a:pt x="61201" y="59816"/>
                  </a:lnTo>
                  <a:lnTo>
                    <a:pt x="59423" y="56895"/>
                  </a:lnTo>
                  <a:lnTo>
                    <a:pt x="34285" y="16382"/>
                  </a:lnTo>
                  <a:close/>
                </a:path>
                <a:path w="347980" h="111125">
                  <a:moveTo>
                    <a:pt x="92189" y="253"/>
                  </a:moveTo>
                  <a:lnTo>
                    <a:pt x="81902" y="253"/>
                  </a:lnTo>
                  <a:lnTo>
                    <a:pt x="81013" y="507"/>
                  </a:lnTo>
                  <a:lnTo>
                    <a:pt x="79743" y="1015"/>
                  </a:lnTo>
                  <a:lnTo>
                    <a:pt x="79362" y="1269"/>
                  </a:lnTo>
                  <a:lnTo>
                    <a:pt x="78727" y="1904"/>
                  </a:lnTo>
                  <a:lnTo>
                    <a:pt x="78677" y="73660"/>
                  </a:lnTo>
                  <a:lnTo>
                    <a:pt x="78778" y="86740"/>
                  </a:lnTo>
                  <a:lnTo>
                    <a:pt x="78854" y="89407"/>
                  </a:lnTo>
                  <a:lnTo>
                    <a:pt x="95364" y="89407"/>
                  </a:lnTo>
                  <a:lnTo>
                    <a:pt x="95279" y="2031"/>
                  </a:lnTo>
                  <a:lnTo>
                    <a:pt x="94983" y="1650"/>
                  </a:lnTo>
                  <a:lnTo>
                    <a:pt x="94729" y="1269"/>
                  </a:lnTo>
                  <a:lnTo>
                    <a:pt x="94221" y="1015"/>
                  </a:lnTo>
                  <a:lnTo>
                    <a:pt x="93586" y="762"/>
                  </a:lnTo>
                  <a:lnTo>
                    <a:pt x="93078" y="507"/>
                  </a:lnTo>
                  <a:lnTo>
                    <a:pt x="92189" y="253"/>
                  </a:lnTo>
                  <a:close/>
                </a:path>
                <a:path w="347980" h="111125">
                  <a:moveTo>
                    <a:pt x="88633" y="0"/>
                  </a:moveTo>
                  <a:lnTo>
                    <a:pt x="85458" y="0"/>
                  </a:lnTo>
                  <a:lnTo>
                    <a:pt x="84061" y="126"/>
                  </a:lnTo>
                  <a:lnTo>
                    <a:pt x="83045" y="253"/>
                  </a:lnTo>
                  <a:lnTo>
                    <a:pt x="91046" y="253"/>
                  </a:lnTo>
                  <a:lnTo>
                    <a:pt x="90030" y="126"/>
                  </a:lnTo>
                  <a:lnTo>
                    <a:pt x="88633" y="0"/>
                  </a:lnTo>
                  <a:close/>
                </a:path>
                <a:path w="347980" h="111125">
                  <a:moveTo>
                    <a:pt x="169278" y="27558"/>
                  </a:moveTo>
                  <a:lnTo>
                    <a:pt x="156070" y="27558"/>
                  </a:lnTo>
                  <a:lnTo>
                    <a:pt x="150228" y="28448"/>
                  </a:lnTo>
                  <a:lnTo>
                    <a:pt x="145021" y="30479"/>
                  </a:lnTo>
                  <a:lnTo>
                    <a:pt x="139814" y="32385"/>
                  </a:lnTo>
                  <a:lnTo>
                    <a:pt x="120256" y="62991"/>
                  </a:lnTo>
                  <a:lnTo>
                    <a:pt x="120256" y="76326"/>
                  </a:lnTo>
                  <a:lnTo>
                    <a:pt x="150609" y="109854"/>
                  </a:lnTo>
                  <a:lnTo>
                    <a:pt x="156959" y="110743"/>
                  </a:lnTo>
                  <a:lnTo>
                    <a:pt x="168389" y="110743"/>
                  </a:lnTo>
                  <a:lnTo>
                    <a:pt x="196710" y="103250"/>
                  </a:lnTo>
                  <a:lnTo>
                    <a:pt x="196964" y="102869"/>
                  </a:lnTo>
                  <a:lnTo>
                    <a:pt x="196964" y="102362"/>
                  </a:lnTo>
                  <a:lnTo>
                    <a:pt x="197091" y="101980"/>
                  </a:lnTo>
                  <a:lnTo>
                    <a:pt x="197218" y="100964"/>
                  </a:lnTo>
                  <a:lnTo>
                    <a:pt x="197345" y="100456"/>
                  </a:lnTo>
                  <a:lnTo>
                    <a:pt x="197345" y="99440"/>
                  </a:lnTo>
                  <a:lnTo>
                    <a:pt x="160388" y="99440"/>
                  </a:lnTo>
                  <a:lnTo>
                    <a:pt x="155943" y="98805"/>
                  </a:lnTo>
                  <a:lnTo>
                    <a:pt x="137020" y="71881"/>
                  </a:lnTo>
                  <a:lnTo>
                    <a:pt x="196456" y="71881"/>
                  </a:lnTo>
                  <a:lnTo>
                    <a:pt x="197853" y="71500"/>
                  </a:lnTo>
                  <a:lnTo>
                    <a:pt x="199123" y="70485"/>
                  </a:lnTo>
                  <a:lnTo>
                    <a:pt x="200393" y="69595"/>
                  </a:lnTo>
                  <a:lnTo>
                    <a:pt x="201028" y="68071"/>
                  </a:lnTo>
                  <a:lnTo>
                    <a:pt x="201028" y="61721"/>
                  </a:lnTo>
                  <a:lnTo>
                    <a:pt x="137020" y="61721"/>
                  </a:lnTo>
                  <a:lnTo>
                    <a:pt x="137147" y="58674"/>
                  </a:lnTo>
                  <a:lnTo>
                    <a:pt x="157594" y="38353"/>
                  </a:lnTo>
                  <a:lnTo>
                    <a:pt x="192265" y="38353"/>
                  </a:lnTo>
                  <a:lnTo>
                    <a:pt x="188836" y="34798"/>
                  </a:lnTo>
                  <a:lnTo>
                    <a:pt x="184899" y="32257"/>
                  </a:lnTo>
                  <a:lnTo>
                    <a:pt x="175247" y="28448"/>
                  </a:lnTo>
                  <a:lnTo>
                    <a:pt x="169278" y="27558"/>
                  </a:lnTo>
                  <a:close/>
                </a:path>
                <a:path w="347980" h="111125">
                  <a:moveTo>
                    <a:pt x="195186" y="93725"/>
                  </a:moveTo>
                  <a:lnTo>
                    <a:pt x="193916" y="93725"/>
                  </a:lnTo>
                  <a:lnTo>
                    <a:pt x="192773" y="93979"/>
                  </a:lnTo>
                  <a:lnTo>
                    <a:pt x="191249" y="94614"/>
                  </a:lnTo>
                  <a:lnTo>
                    <a:pt x="189725" y="95123"/>
                  </a:lnTo>
                  <a:lnTo>
                    <a:pt x="187693" y="95885"/>
                  </a:lnTo>
                  <a:lnTo>
                    <a:pt x="185407" y="96519"/>
                  </a:lnTo>
                  <a:lnTo>
                    <a:pt x="182994" y="97281"/>
                  </a:lnTo>
                  <a:lnTo>
                    <a:pt x="180200" y="97916"/>
                  </a:lnTo>
                  <a:lnTo>
                    <a:pt x="173596" y="99187"/>
                  </a:lnTo>
                  <a:lnTo>
                    <a:pt x="169913" y="99440"/>
                  </a:lnTo>
                  <a:lnTo>
                    <a:pt x="197345" y="99440"/>
                  </a:lnTo>
                  <a:lnTo>
                    <a:pt x="195948" y="93979"/>
                  </a:lnTo>
                  <a:lnTo>
                    <a:pt x="195186" y="93725"/>
                  </a:lnTo>
                  <a:close/>
                </a:path>
                <a:path w="347980" h="111125">
                  <a:moveTo>
                    <a:pt x="192265" y="38353"/>
                  </a:moveTo>
                  <a:lnTo>
                    <a:pt x="169405" y="38353"/>
                  </a:lnTo>
                  <a:lnTo>
                    <a:pt x="175247" y="40386"/>
                  </a:lnTo>
                  <a:lnTo>
                    <a:pt x="179184" y="44576"/>
                  </a:lnTo>
                  <a:lnTo>
                    <a:pt x="183248" y="48767"/>
                  </a:lnTo>
                  <a:lnTo>
                    <a:pt x="185026" y="54482"/>
                  </a:lnTo>
                  <a:lnTo>
                    <a:pt x="184899" y="61721"/>
                  </a:lnTo>
                  <a:lnTo>
                    <a:pt x="201028" y="61721"/>
                  </a:lnTo>
                  <a:lnTo>
                    <a:pt x="201028" y="58419"/>
                  </a:lnTo>
                  <a:lnTo>
                    <a:pt x="200393" y="53720"/>
                  </a:lnTo>
                  <a:lnTo>
                    <a:pt x="198869" y="49402"/>
                  </a:lnTo>
                  <a:lnTo>
                    <a:pt x="197472" y="45085"/>
                  </a:lnTo>
                  <a:lnTo>
                    <a:pt x="195186" y="41275"/>
                  </a:lnTo>
                  <a:lnTo>
                    <a:pt x="192265" y="38353"/>
                  </a:lnTo>
                  <a:close/>
                </a:path>
                <a:path w="347980" h="111125">
                  <a:moveTo>
                    <a:pt x="226809" y="28701"/>
                  </a:moveTo>
                  <a:lnTo>
                    <a:pt x="220713" y="28701"/>
                  </a:lnTo>
                  <a:lnTo>
                    <a:pt x="219697" y="28828"/>
                  </a:lnTo>
                  <a:lnTo>
                    <a:pt x="218681" y="28828"/>
                  </a:lnTo>
                  <a:lnTo>
                    <a:pt x="217792" y="28955"/>
                  </a:lnTo>
                  <a:lnTo>
                    <a:pt x="217157" y="29210"/>
                  </a:lnTo>
                  <a:lnTo>
                    <a:pt x="216522" y="29337"/>
                  </a:lnTo>
                  <a:lnTo>
                    <a:pt x="216141" y="29590"/>
                  </a:lnTo>
                  <a:lnTo>
                    <a:pt x="215887" y="29971"/>
                  </a:lnTo>
                  <a:lnTo>
                    <a:pt x="215633" y="30225"/>
                  </a:lnTo>
                  <a:lnTo>
                    <a:pt x="215506" y="32003"/>
                  </a:lnTo>
                  <a:lnTo>
                    <a:pt x="215633" y="32512"/>
                  </a:lnTo>
                  <a:lnTo>
                    <a:pt x="215760" y="33146"/>
                  </a:lnTo>
                  <a:lnTo>
                    <a:pt x="216395" y="34670"/>
                  </a:lnTo>
                  <a:lnTo>
                    <a:pt x="242049" y="106552"/>
                  </a:lnTo>
                  <a:lnTo>
                    <a:pt x="242176" y="107187"/>
                  </a:lnTo>
                  <a:lnTo>
                    <a:pt x="242430" y="107568"/>
                  </a:lnTo>
                  <a:lnTo>
                    <a:pt x="242938" y="107950"/>
                  </a:lnTo>
                  <a:lnTo>
                    <a:pt x="243319" y="108330"/>
                  </a:lnTo>
                  <a:lnTo>
                    <a:pt x="243827" y="108712"/>
                  </a:lnTo>
                  <a:lnTo>
                    <a:pt x="244716" y="108965"/>
                  </a:lnTo>
                  <a:lnTo>
                    <a:pt x="245478" y="109092"/>
                  </a:lnTo>
                  <a:lnTo>
                    <a:pt x="246494" y="109346"/>
                  </a:lnTo>
                  <a:lnTo>
                    <a:pt x="249034" y="109600"/>
                  </a:lnTo>
                  <a:lnTo>
                    <a:pt x="256273" y="109600"/>
                  </a:lnTo>
                  <a:lnTo>
                    <a:pt x="260083" y="109219"/>
                  </a:lnTo>
                  <a:lnTo>
                    <a:pt x="260972" y="108965"/>
                  </a:lnTo>
                  <a:lnTo>
                    <a:pt x="261734" y="108838"/>
                  </a:lnTo>
                  <a:lnTo>
                    <a:pt x="267508" y="94487"/>
                  </a:lnTo>
                  <a:lnTo>
                    <a:pt x="253733" y="94487"/>
                  </a:lnTo>
                  <a:lnTo>
                    <a:pt x="232397" y="31368"/>
                  </a:lnTo>
                  <a:lnTo>
                    <a:pt x="228968" y="28955"/>
                  </a:lnTo>
                  <a:lnTo>
                    <a:pt x="226809" y="28701"/>
                  </a:lnTo>
                  <a:close/>
                </a:path>
                <a:path w="347980" h="111125">
                  <a:moveTo>
                    <a:pt x="296275" y="50926"/>
                  </a:moveTo>
                  <a:lnTo>
                    <a:pt x="281038" y="50926"/>
                  </a:lnTo>
                  <a:lnTo>
                    <a:pt x="281165" y="51688"/>
                  </a:lnTo>
                  <a:lnTo>
                    <a:pt x="299707" y="106552"/>
                  </a:lnTo>
                  <a:lnTo>
                    <a:pt x="299834" y="107187"/>
                  </a:lnTo>
                  <a:lnTo>
                    <a:pt x="303136" y="109092"/>
                  </a:lnTo>
                  <a:lnTo>
                    <a:pt x="304279" y="109346"/>
                  </a:lnTo>
                  <a:lnTo>
                    <a:pt x="306946" y="109600"/>
                  </a:lnTo>
                  <a:lnTo>
                    <a:pt x="314185" y="109600"/>
                  </a:lnTo>
                  <a:lnTo>
                    <a:pt x="316852" y="109346"/>
                  </a:lnTo>
                  <a:lnTo>
                    <a:pt x="317868" y="109219"/>
                  </a:lnTo>
                  <a:lnTo>
                    <a:pt x="318630" y="108965"/>
                  </a:lnTo>
                  <a:lnTo>
                    <a:pt x="319392" y="108838"/>
                  </a:lnTo>
                  <a:lnTo>
                    <a:pt x="320408" y="108076"/>
                  </a:lnTo>
                  <a:lnTo>
                    <a:pt x="320789" y="107695"/>
                  </a:lnTo>
                  <a:lnTo>
                    <a:pt x="321170" y="107187"/>
                  </a:lnTo>
                  <a:lnTo>
                    <a:pt x="321297" y="106552"/>
                  </a:lnTo>
                  <a:lnTo>
                    <a:pt x="325645" y="94487"/>
                  </a:lnTo>
                  <a:lnTo>
                    <a:pt x="310883" y="94487"/>
                  </a:lnTo>
                  <a:lnTo>
                    <a:pt x="296275" y="50926"/>
                  </a:lnTo>
                  <a:close/>
                </a:path>
                <a:path w="347980" h="111125">
                  <a:moveTo>
                    <a:pt x="284467" y="28701"/>
                  </a:moveTo>
                  <a:lnTo>
                    <a:pt x="278625" y="28701"/>
                  </a:lnTo>
                  <a:lnTo>
                    <a:pt x="276593" y="28955"/>
                  </a:lnTo>
                  <a:lnTo>
                    <a:pt x="273291" y="31368"/>
                  </a:lnTo>
                  <a:lnTo>
                    <a:pt x="253860" y="93725"/>
                  </a:lnTo>
                  <a:lnTo>
                    <a:pt x="253733" y="94487"/>
                  </a:lnTo>
                  <a:lnTo>
                    <a:pt x="267508" y="94487"/>
                  </a:lnTo>
                  <a:lnTo>
                    <a:pt x="280784" y="51688"/>
                  </a:lnTo>
                  <a:lnTo>
                    <a:pt x="281038" y="50926"/>
                  </a:lnTo>
                  <a:lnTo>
                    <a:pt x="296275" y="50926"/>
                  </a:lnTo>
                  <a:lnTo>
                    <a:pt x="289642" y="31114"/>
                  </a:lnTo>
                  <a:lnTo>
                    <a:pt x="289420" y="30352"/>
                  </a:lnTo>
                  <a:lnTo>
                    <a:pt x="289166" y="30099"/>
                  </a:lnTo>
                  <a:lnTo>
                    <a:pt x="288912" y="29717"/>
                  </a:lnTo>
                  <a:lnTo>
                    <a:pt x="287896" y="29210"/>
                  </a:lnTo>
                  <a:lnTo>
                    <a:pt x="286499" y="28955"/>
                  </a:lnTo>
                  <a:lnTo>
                    <a:pt x="284467" y="28701"/>
                  </a:lnTo>
                  <a:close/>
                </a:path>
                <a:path w="347980" h="111125">
                  <a:moveTo>
                    <a:pt x="343268" y="28701"/>
                  </a:moveTo>
                  <a:lnTo>
                    <a:pt x="337426" y="28701"/>
                  </a:lnTo>
                  <a:lnTo>
                    <a:pt x="335267" y="28955"/>
                  </a:lnTo>
                  <a:lnTo>
                    <a:pt x="331838" y="31368"/>
                  </a:lnTo>
                  <a:lnTo>
                    <a:pt x="311010" y="93725"/>
                  </a:lnTo>
                  <a:lnTo>
                    <a:pt x="310883" y="94487"/>
                  </a:lnTo>
                  <a:lnTo>
                    <a:pt x="325645" y="94487"/>
                  </a:lnTo>
                  <a:lnTo>
                    <a:pt x="347205" y="34670"/>
                  </a:lnTo>
                  <a:lnTo>
                    <a:pt x="347459" y="33781"/>
                  </a:lnTo>
                  <a:lnTo>
                    <a:pt x="347713" y="33146"/>
                  </a:lnTo>
                  <a:lnTo>
                    <a:pt x="347840" y="32512"/>
                  </a:lnTo>
                  <a:lnTo>
                    <a:pt x="347967" y="32003"/>
                  </a:lnTo>
                  <a:lnTo>
                    <a:pt x="347840" y="30099"/>
                  </a:lnTo>
                  <a:lnTo>
                    <a:pt x="345173" y="28828"/>
                  </a:lnTo>
                  <a:lnTo>
                    <a:pt x="344284" y="28828"/>
                  </a:lnTo>
                  <a:lnTo>
                    <a:pt x="343268" y="28701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6710" y="3028442"/>
              <a:ext cx="1538351" cy="118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6317" y="3304286"/>
              <a:ext cx="1169504" cy="147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2464" y="3028442"/>
              <a:ext cx="485901" cy="147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6147" y="3304286"/>
              <a:ext cx="1139316" cy="1477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9992" y="3585591"/>
              <a:ext cx="1243647" cy="1422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08757" y="3580130"/>
              <a:ext cx="1162558" cy="1478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9916" y="3856863"/>
              <a:ext cx="1384820" cy="1483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0363" y="3862959"/>
              <a:ext cx="671957" cy="1423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77054" y="2538730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4" h="380364">
                  <a:moveTo>
                    <a:pt x="324739" y="0"/>
                  </a:moveTo>
                  <a:lnTo>
                    <a:pt x="58928" y="0"/>
                  </a:lnTo>
                  <a:lnTo>
                    <a:pt x="55118" y="0"/>
                  </a:lnTo>
                  <a:lnTo>
                    <a:pt x="51308" y="380"/>
                  </a:lnTo>
                  <a:lnTo>
                    <a:pt x="12065" y="22987"/>
                  </a:lnTo>
                  <a:lnTo>
                    <a:pt x="0" y="55117"/>
                  </a:lnTo>
                  <a:lnTo>
                    <a:pt x="0" y="324738"/>
                  </a:lnTo>
                  <a:lnTo>
                    <a:pt x="20066" y="365251"/>
                  </a:lnTo>
                  <a:lnTo>
                    <a:pt x="55118" y="379856"/>
                  </a:lnTo>
                  <a:lnTo>
                    <a:pt x="324739" y="379856"/>
                  </a:lnTo>
                  <a:lnTo>
                    <a:pt x="362585" y="362584"/>
                  </a:lnTo>
                  <a:lnTo>
                    <a:pt x="379857" y="324738"/>
                  </a:lnTo>
                  <a:lnTo>
                    <a:pt x="379857" y="55117"/>
                  </a:lnTo>
                  <a:lnTo>
                    <a:pt x="362585" y="17271"/>
                  </a:lnTo>
                  <a:lnTo>
                    <a:pt x="328549" y="380"/>
                  </a:lnTo>
                  <a:lnTo>
                    <a:pt x="324739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76546" y="253822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1437"/>
                  </a:moveTo>
                  <a:lnTo>
                    <a:pt x="0" y="59436"/>
                  </a:lnTo>
                  <a:lnTo>
                    <a:pt x="0" y="55499"/>
                  </a:lnTo>
                  <a:lnTo>
                    <a:pt x="380" y="51688"/>
                  </a:lnTo>
                  <a:lnTo>
                    <a:pt x="1142" y="47878"/>
                  </a:lnTo>
                  <a:lnTo>
                    <a:pt x="1904" y="44069"/>
                  </a:lnTo>
                  <a:lnTo>
                    <a:pt x="2920" y="40259"/>
                  </a:lnTo>
                  <a:lnTo>
                    <a:pt x="4444" y="36702"/>
                  </a:lnTo>
                  <a:lnTo>
                    <a:pt x="5968" y="33020"/>
                  </a:lnTo>
                  <a:lnTo>
                    <a:pt x="7747" y="29590"/>
                  </a:lnTo>
                  <a:lnTo>
                    <a:pt x="10032" y="26415"/>
                  </a:lnTo>
                  <a:lnTo>
                    <a:pt x="12191" y="23113"/>
                  </a:lnTo>
                  <a:lnTo>
                    <a:pt x="14604" y="20192"/>
                  </a:lnTo>
                  <a:lnTo>
                    <a:pt x="17399" y="17399"/>
                  </a:lnTo>
                  <a:lnTo>
                    <a:pt x="20192" y="14604"/>
                  </a:lnTo>
                  <a:lnTo>
                    <a:pt x="23113" y="12191"/>
                  </a:lnTo>
                  <a:lnTo>
                    <a:pt x="26415" y="10033"/>
                  </a:lnTo>
                  <a:lnTo>
                    <a:pt x="29590" y="7747"/>
                  </a:lnTo>
                  <a:lnTo>
                    <a:pt x="33019" y="5969"/>
                  </a:lnTo>
                  <a:lnTo>
                    <a:pt x="36702" y="4445"/>
                  </a:lnTo>
                  <a:lnTo>
                    <a:pt x="40258" y="2921"/>
                  </a:lnTo>
                  <a:lnTo>
                    <a:pt x="44068" y="1904"/>
                  </a:lnTo>
                  <a:lnTo>
                    <a:pt x="47878" y="1142"/>
                  </a:lnTo>
                  <a:lnTo>
                    <a:pt x="51688" y="381"/>
                  </a:lnTo>
                  <a:lnTo>
                    <a:pt x="55625" y="0"/>
                  </a:lnTo>
                  <a:lnTo>
                    <a:pt x="59436" y="0"/>
                  </a:lnTo>
                  <a:lnTo>
                    <a:pt x="321437" y="0"/>
                  </a:lnTo>
                  <a:lnTo>
                    <a:pt x="325247" y="0"/>
                  </a:lnTo>
                  <a:lnTo>
                    <a:pt x="329183" y="381"/>
                  </a:lnTo>
                  <a:lnTo>
                    <a:pt x="332993" y="1142"/>
                  </a:lnTo>
                  <a:lnTo>
                    <a:pt x="336803" y="1904"/>
                  </a:lnTo>
                  <a:lnTo>
                    <a:pt x="340613" y="2921"/>
                  </a:lnTo>
                  <a:lnTo>
                    <a:pt x="344169" y="4445"/>
                  </a:lnTo>
                  <a:lnTo>
                    <a:pt x="347725" y="5969"/>
                  </a:lnTo>
                  <a:lnTo>
                    <a:pt x="351281" y="7747"/>
                  </a:lnTo>
                  <a:lnTo>
                    <a:pt x="354456" y="10033"/>
                  </a:lnTo>
                  <a:lnTo>
                    <a:pt x="357758" y="12191"/>
                  </a:lnTo>
                  <a:lnTo>
                    <a:pt x="360679" y="14604"/>
                  </a:lnTo>
                  <a:lnTo>
                    <a:pt x="363474" y="17399"/>
                  </a:lnTo>
                  <a:lnTo>
                    <a:pt x="366267" y="20192"/>
                  </a:lnTo>
                  <a:lnTo>
                    <a:pt x="368680" y="23113"/>
                  </a:lnTo>
                  <a:lnTo>
                    <a:pt x="370839" y="26415"/>
                  </a:lnTo>
                  <a:lnTo>
                    <a:pt x="373125" y="29590"/>
                  </a:lnTo>
                  <a:lnTo>
                    <a:pt x="374903" y="33020"/>
                  </a:lnTo>
                  <a:lnTo>
                    <a:pt x="376427" y="36702"/>
                  </a:lnTo>
                  <a:lnTo>
                    <a:pt x="377951" y="40259"/>
                  </a:lnTo>
                  <a:lnTo>
                    <a:pt x="378967" y="44069"/>
                  </a:lnTo>
                  <a:lnTo>
                    <a:pt x="379729" y="47878"/>
                  </a:lnTo>
                  <a:lnTo>
                    <a:pt x="380491" y="51688"/>
                  </a:lnTo>
                  <a:lnTo>
                    <a:pt x="380873" y="55499"/>
                  </a:lnTo>
                  <a:lnTo>
                    <a:pt x="380873" y="59436"/>
                  </a:lnTo>
                  <a:lnTo>
                    <a:pt x="380873" y="321437"/>
                  </a:lnTo>
                  <a:lnTo>
                    <a:pt x="380873" y="325247"/>
                  </a:lnTo>
                  <a:lnTo>
                    <a:pt x="380491" y="329184"/>
                  </a:lnTo>
                  <a:lnTo>
                    <a:pt x="370839" y="354457"/>
                  </a:lnTo>
                  <a:lnTo>
                    <a:pt x="368680" y="357632"/>
                  </a:lnTo>
                  <a:lnTo>
                    <a:pt x="354456" y="370839"/>
                  </a:lnTo>
                  <a:lnTo>
                    <a:pt x="351281" y="372999"/>
                  </a:lnTo>
                  <a:lnTo>
                    <a:pt x="332993" y="379729"/>
                  </a:lnTo>
                  <a:lnTo>
                    <a:pt x="329183" y="380491"/>
                  </a:lnTo>
                  <a:lnTo>
                    <a:pt x="325247" y="380873"/>
                  </a:lnTo>
                  <a:lnTo>
                    <a:pt x="321437" y="380873"/>
                  </a:lnTo>
                  <a:lnTo>
                    <a:pt x="59436" y="380873"/>
                  </a:lnTo>
                  <a:lnTo>
                    <a:pt x="55625" y="380873"/>
                  </a:lnTo>
                  <a:lnTo>
                    <a:pt x="51688" y="380491"/>
                  </a:lnTo>
                  <a:lnTo>
                    <a:pt x="47878" y="379729"/>
                  </a:lnTo>
                  <a:lnTo>
                    <a:pt x="44068" y="378967"/>
                  </a:lnTo>
                  <a:lnTo>
                    <a:pt x="26415" y="370839"/>
                  </a:lnTo>
                  <a:lnTo>
                    <a:pt x="23113" y="368681"/>
                  </a:lnTo>
                  <a:lnTo>
                    <a:pt x="20192" y="366267"/>
                  </a:lnTo>
                  <a:lnTo>
                    <a:pt x="17399" y="363474"/>
                  </a:lnTo>
                  <a:lnTo>
                    <a:pt x="14604" y="360679"/>
                  </a:lnTo>
                  <a:lnTo>
                    <a:pt x="12191" y="357632"/>
                  </a:lnTo>
                  <a:lnTo>
                    <a:pt x="10032" y="354457"/>
                  </a:lnTo>
                  <a:lnTo>
                    <a:pt x="7747" y="351154"/>
                  </a:lnTo>
                  <a:lnTo>
                    <a:pt x="0" y="325247"/>
                  </a:lnTo>
                  <a:lnTo>
                    <a:pt x="0" y="321437"/>
                  </a:lnTo>
                  <a:close/>
                </a:path>
              </a:pathLst>
            </a:custGeom>
            <a:ln w="9525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04435" y="2692781"/>
              <a:ext cx="114680" cy="1630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7742" y="2695448"/>
              <a:ext cx="625620" cy="18529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49086" y="2695448"/>
              <a:ext cx="368935" cy="149225"/>
            </a:xfrm>
            <a:custGeom>
              <a:avLst/>
              <a:gdLst/>
              <a:ahLst/>
              <a:cxnLst/>
              <a:rect l="l" t="t" r="r" b="b"/>
              <a:pathLst>
                <a:path w="368935" h="149225">
                  <a:moveTo>
                    <a:pt x="89179" y="58420"/>
                  </a:moveTo>
                  <a:lnTo>
                    <a:pt x="51942" y="58420"/>
                  </a:lnTo>
                  <a:lnTo>
                    <a:pt x="56134" y="58927"/>
                  </a:lnTo>
                  <a:lnTo>
                    <a:pt x="59436" y="59944"/>
                  </a:lnTo>
                  <a:lnTo>
                    <a:pt x="72009" y="71120"/>
                  </a:lnTo>
                  <a:lnTo>
                    <a:pt x="73025" y="73913"/>
                  </a:lnTo>
                  <a:lnTo>
                    <a:pt x="73533" y="77215"/>
                  </a:lnTo>
                  <a:lnTo>
                    <a:pt x="73533" y="88264"/>
                  </a:lnTo>
                  <a:lnTo>
                    <a:pt x="48640" y="88264"/>
                  </a:lnTo>
                  <a:lnTo>
                    <a:pt x="40639" y="88900"/>
                  </a:lnTo>
                  <a:lnTo>
                    <a:pt x="33400" y="90170"/>
                  </a:lnTo>
                  <a:lnTo>
                    <a:pt x="26288" y="91566"/>
                  </a:lnTo>
                  <a:lnTo>
                    <a:pt x="20192" y="93472"/>
                  </a:lnTo>
                  <a:lnTo>
                    <a:pt x="15239" y="96138"/>
                  </a:lnTo>
                  <a:lnTo>
                    <a:pt x="10413" y="98678"/>
                  </a:lnTo>
                  <a:lnTo>
                    <a:pt x="6603" y="101981"/>
                  </a:lnTo>
                  <a:lnTo>
                    <a:pt x="1270" y="109855"/>
                  </a:lnTo>
                  <a:lnTo>
                    <a:pt x="0" y="114553"/>
                  </a:lnTo>
                  <a:lnTo>
                    <a:pt x="0" y="124460"/>
                  </a:lnTo>
                  <a:lnTo>
                    <a:pt x="888" y="128524"/>
                  </a:lnTo>
                  <a:lnTo>
                    <a:pt x="2793" y="132080"/>
                  </a:lnTo>
                  <a:lnTo>
                    <a:pt x="4699" y="135762"/>
                  </a:lnTo>
                  <a:lnTo>
                    <a:pt x="23367" y="146812"/>
                  </a:lnTo>
                  <a:lnTo>
                    <a:pt x="28321" y="148209"/>
                  </a:lnTo>
                  <a:lnTo>
                    <a:pt x="33782" y="148844"/>
                  </a:lnTo>
                  <a:lnTo>
                    <a:pt x="46736" y="148844"/>
                  </a:lnTo>
                  <a:lnTo>
                    <a:pt x="75891" y="135127"/>
                  </a:lnTo>
                  <a:lnTo>
                    <a:pt x="36322" y="135127"/>
                  </a:lnTo>
                  <a:lnTo>
                    <a:pt x="30987" y="133731"/>
                  </a:lnTo>
                  <a:lnTo>
                    <a:pt x="27304" y="130810"/>
                  </a:lnTo>
                  <a:lnTo>
                    <a:pt x="23495" y="127888"/>
                  </a:lnTo>
                  <a:lnTo>
                    <a:pt x="21589" y="123951"/>
                  </a:lnTo>
                  <a:lnTo>
                    <a:pt x="21589" y="116077"/>
                  </a:lnTo>
                  <a:lnTo>
                    <a:pt x="22225" y="113537"/>
                  </a:lnTo>
                  <a:lnTo>
                    <a:pt x="23495" y="111378"/>
                  </a:lnTo>
                  <a:lnTo>
                    <a:pt x="24891" y="109093"/>
                  </a:lnTo>
                  <a:lnTo>
                    <a:pt x="26924" y="107187"/>
                  </a:lnTo>
                  <a:lnTo>
                    <a:pt x="29717" y="105663"/>
                  </a:lnTo>
                  <a:lnTo>
                    <a:pt x="32512" y="104012"/>
                  </a:lnTo>
                  <a:lnTo>
                    <a:pt x="36067" y="102870"/>
                  </a:lnTo>
                  <a:lnTo>
                    <a:pt x="40386" y="102108"/>
                  </a:lnTo>
                  <a:lnTo>
                    <a:pt x="44576" y="101219"/>
                  </a:lnTo>
                  <a:lnTo>
                    <a:pt x="49657" y="100837"/>
                  </a:lnTo>
                  <a:lnTo>
                    <a:pt x="94487" y="100837"/>
                  </a:lnTo>
                  <a:lnTo>
                    <a:pt x="94443" y="73913"/>
                  </a:lnTo>
                  <a:lnTo>
                    <a:pt x="93599" y="69087"/>
                  </a:lnTo>
                  <a:lnTo>
                    <a:pt x="91948" y="64643"/>
                  </a:lnTo>
                  <a:lnTo>
                    <a:pt x="90424" y="60198"/>
                  </a:lnTo>
                  <a:lnTo>
                    <a:pt x="89179" y="58420"/>
                  </a:lnTo>
                  <a:close/>
                </a:path>
                <a:path w="368935" h="149225">
                  <a:moveTo>
                    <a:pt x="94487" y="134747"/>
                  </a:moveTo>
                  <a:lnTo>
                    <a:pt x="76326" y="134747"/>
                  </a:lnTo>
                  <a:lnTo>
                    <a:pt x="76326" y="145161"/>
                  </a:lnTo>
                  <a:lnTo>
                    <a:pt x="76580" y="145796"/>
                  </a:lnTo>
                  <a:lnTo>
                    <a:pt x="77215" y="146176"/>
                  </a:lnTo>
                  <a:lnTo>
                    <a:pt x="77724" y="146558"/>
                  </a:lnTo>
                  <a:lnTo>
                    <a:pt x="78739" y="146938"/>
                  </a:lnTo>
                  <a:lnTo>
                    <a:pt x="80010" y="147065"/>
                  </a:lnTo>
                  <a:lnTo>
                    <a:pt x="81407" y="147320"/>
                  </a:lnTo>
                  <a:lnTo>
                    <a:pt x="83185" y="147447"/>
                  </a:lnTo>
                  <a:lnTo>
                    <a:pt x="87629" y="147447"/>
                  </a:lnTo>
                  <a:lnTo>
                    <a:pt x="89408" y="147320"/>
                  </a:lnTo>
                  <a:lnTo>
                    <a:pt x="90550" y="147065"/>
                  </a:lnTo>
                  <a:lnTo>
                    <a:pt x="91821" y="146938"/>
                  </a:lnTo>
                  <a:lnTo>
                    <a:pt x="92710" y="146558"/>
                  </a:lnTo>
                  <a:lnTo>
                    <a:pt x="93472" y="146176"/>
                  </a:lnTo>
                  <a:lnTo>
                    <a:pt x="94107" y="145796"/>
                  </a:lnTo>
                  <a:lnTo>
                    <a:pt x="94487" y="145161"/>
                  </a:lnTo>
                  <a:lnTo>
                    <a:pt x="94487" y="134747"/>
                  </a:lnTo>
                  <a:close/>
                </a:path>
                <a:path w="368935" h="149225">
                  <a:moveTo>
                    <a:pt x="94487" y="100837"/>
                  </a:moveTo>
                  <a:lnTo>
                    <a:pt x="73533" y="100837"/>
                  </a:lnTo>
                  <a:lnTo>
                    <a:pt x="73533" y="121031"/>
                  </a:lnTo>
                  <a:lnTo>
                    <a:pt x="68325" y="125857"/>
                  </a:lnTo>
                  <a:lnTo>
                    <a:pt x="63246" y="129412"/>
                  </a:lnTo>
                  <a:lnTo>
                    <a:pt x="53848" y="133985"/>
                  </a:lnTo>
                  <a:lnTo>
                    <a:pt x="48767" y="135127"/>
                  </a:lnTo>
                  <a:lnTo>
                    <a:pt x="75891" y="135127"/>
                  </a:lnTo>
                  <a:lnTo>
                    <a:pt x="76326" y="134747"/>
                  </a:lnTo>
                  <a:lnTo>
                    <a:pt x="94487" y="134747"/>
                  </a:lnTo>
                  <a:lnTo>
                    <a:pt x="94487" y="100837"/>
                  </a:lnTo>
                  <a:close/>
                </a:path>
                <a:path w="368935" h="149225">
                  <a:moveTo>
                    <a:pt x="57276" y="44323"/>
                  </a:moveTo>
                  <a:lnTo>
                    <a:pt x="44576" y="44323"/>
                  </a:lnTo>
                  <a:lnTo>
                    <a:pt x="40259" y="44703"/>
                  </a:lnTo>
                  <a:lnTo>
                    <a:pt x="8254" y="54483"/>
                  </a:lnTo>
                  <a:lnTo>
                    <a:pt x="6985" y="55372"/>
                  </a:lnTo>
                  <a:lnTo>
                    <a:pt x="6350" y="56387"/>
                  </a:lnTo>
                  <a:lnTo>
                    <a:pt x="5968" y="57403"/>
                  </a:lnTo>
                  <a:lnTo>
                    <a:pt x="5714" y="58420"/>
                  </a:lnTo>
                  <a:lnTo>
                    <a:pt x="5696" y="63373"/>
                  </a:lnTo>
                  <a:lnTo>
                    <a:pt x="5968" y="65277"/>
                  </a:lnTo>
                  <a:lnTo>
                    <a:pt x="6223" y="66039"/>
                  </a:lnTo>
                  <a:lnTo>
                    <a:pt x="6603" y="66548"/>
                  </a:lnTo>
                  <a:lnTo>
                    <a:pt x="6985" y="67183"/>
                  </a:lnTo>
                  <a:lnTo>
                    <a:pt x="7492" y="67563"/>
                  </a:lnTo>
                  <a:lnTo>
                    <a:pt x="8000" y="67818"/>
                  </a:lnTo>
                  <a:lnTo>
                    <a:pt x="8509" y="68199"/>
                  </a:lnTo>
                  <a:lnTo>
                    <a:pt x="9143" y="68325"/>
                  </a:lnTo>
                  <a:lnTo>
                    <a:pt x="10795" y="68325"/>
                  </a:lnTo>
                  <a:lnTo>
                    <a:pt x="12318" y="67818"/>
                  </a:lnTo>
                  <a:lnTo>
                    <a:pt x="14477" y="66801"/>
                  </a:lnTo>
                  <a:lnTo>
                    <a:pt x="16510" y="65786"/>
                  </a:lnTo>
                  <a:lnTo>
                    <a:pt x="19176" y="64643"/>
                  </a:lnTo>
                  <a:lnTo>
                    <a:pt x="41910" y="58420"/>
                  </a:lnTo>
                  <a:lnTo>
                    <a:pt x="89179" y="58420"/>
                  </a:lnTo>
                  <a:lnTo>
                    <a:pt x="87757" y="56387"/>
                  </a:lnTo>
                  <a:lnTo>
                    <a:pt x="84200" y="53466"/>
                  </a:lnTo>
                  <a:lnTo>
                    <a:pt x="80645" y="50419"/>
                  </a:lnTo>
                  <a:lnTo>
                    <a:pt x="75946" y="48133"/>
                  </a:lnTo>
                  <a:lnTo>
                    <a:pt x="64388" y="45085"/>
                  </a:lnTo>
                  <a:lnTo>
                    <a:pt x="57276" y="44323"/>
                  </a:lnTo>
                  <a:close/>
                </a:path>
                <a:path w="368935" h="149225">
                  <a:moveTo>
                    <a:pt x="145796" y="45847"/>
                  </a:moveTo>
                  <a:lnTo>
                    <a:pt x="138811" y="45847"/>
                  </a:lnTo>
                  <a:lnTo>
                    <a:pt x="137540" y="45974"/>
                  </a:lnTo>
                  <a:lnTo>
                    <a:pt x="135382" y="46227"/>
                  </a:lnTo>
                  <a:lnTo>
                    <a:pt x="134620" y="46609"/>
                  </a:lnTo>
                  <a:lnTo>
                    <a:pt x="133858" y="46862"/>
                  </a:lnTo>
                  <a:lnTo>
                    <a:pt x="133350" y="47244"/>
                  </a:lnTo>
                  <a:lnTo>
                    <a:pt x="132841" y="48006"/>
                  </a:lnTo>
                  <a:lnTo>
                    <a:pt x="132841" y="145161"/>
                  </a:lnTo>
                  <a:lnTo>
                    <a:pt x="133223" y="145541"/>
                  </a:lnTo>
                  <a:lnTo>
                    <a:pt x="133476" y="145923"/>
                  </a:lnTo>
                  <a:lnTo>
                    <a:pt x="133985" y="146303"/>
                  </a:lnTo>
                  <a:lnTo>
                    <a:pt x="134874" y="146558"/>
                  </a:lnTo>
                  <a:lnTo>
                    <a:pt x="135636" y="146938"/>
                  </a:lnTo>
                  <a:lnTo>
                    <a:pt x="138049" y="147193"/>
                  </a:lnTo>
                  <a:lnTo>
                    <a:pt x="141097" y="147447"/>
                  </a:lnTo>
                  <a:lnTo>
                    <a:pt x="145287" y="147447"/>
                  </a:lnTo>
                  <a:lnTo>
                    <a:pt x="147065" y="147320"/>
                  </a:lnTo>
                  <a:lnTo>
                    <a:pt x="149860" y="147065"/>
                  </a:lnTo>
                  <a:lnTo>
                    <a:pt x="150875" y="146938"/>
                  </a:lnTo>
                  <a:lnTo>
                    <a:pt x="151637" y="146558"/>
                  </a:lnTo>
                  <a:lnTo>
                    <a:pt x="152400" y="146303"/>
                  </a:lnTo>
                  <a:lnTo>
                    <a:pt x="152908" y="145923"/>
                  </a:lnTo>
                  <a:lnTo>
                    <a:pt x="153670" y="145161"/>
                  </a:lnTo>
                  <a:lnTo>
                    <a:pt x="153797" y="77724"/>
                  </a:lnTo>
                  <a:lnTo>
                    <a:pt x="159638" y="71755"/>
                  </a:lnTo>
                  <a:lnTo>
                    <a:pt x="165100" y="67183"/>
                  </a:lnTo>
                  <a:lnTo>
                    <a:pt x="170434" y="64135"/>
                  </a:lnTo>
                  <a:lnTo>
                    <a:pt x="174701" y="61595"/>
                  </a:lnTo>
                  <a:lnTo>
                    <a:pt x="151764" y="61595"/>
                  </a:lnTo>
                  <a:lnTo>
                    <a:pt x="151637" y="48006"/>
                  </a:lnTo>
                  <a:lnTo>
                    <a:pt x="151384" y="47625"/>
                  </a:lnTo>
                  <a:lnTo>
                    <a:pt x="151002" y="47244"/>
                  </a:lnTo>
                  <a:lnTo>
                    <a:pt x="150495" y="46862"/>
                  </a:lnTo>
                  <a:lnTo>
                    <a:pt x="149860" y="46609"/>
                  </a:lnTo>
                  <a:lnTo>
                    <a:pt x="149225" y="46227"/>
                  </a:lnTo>
                  <a:lnTo>
                    <a:pt x="148209" y="46100"/>
                  </a:lnTo>
                  <a:lnTo>
                    <a:pt x="145796" y="45847"/>
                  </a:lnTo>
                  <a:close/>
                </a:path>
                <a:path w="368935" h="149225">
                  <a:moveTo>
                    <a:pt x="225706" y="59436"/>
                  </a:moveTo>
                  <a:lnTo>
                    <a:pt x="190373" y="59436"/>
                  </a:lnTo>
                  <a:lnTo>
                    <a:pt x="193928" y="60071"/>
                  </a:lnTo>
                  <a:lnTo>
                    <a:pt x="197103" y="61340"/>
                  </a:lnTo>
                  <a:lnTo>
                    <a:pt x="209168" y="75437"/>
                  </a:lnTo>
                  <a:lnTo>
                    <a:pt x="210185" y="78739"/>
                  </a:lnTo>
                  <a:lnTo>
                    <a:pt x="210692" y="83058"/>
                  </a:lnTo>
                  <a:lnTo>
                    <a:pt x="210692" y="144780"/>
                  </a:lnTo>
                  <a:lnTo>
                    <a:pt x="210820" y="145161"/>
                  </a:lnTo>
                  <a:lnTo>
                    <a:pt x="211582" y="145923"/>
                  </a:lnTo>
                  <a:lnTo>
                    <a:pt x="212089" y="146303"/>
                  </a:lnTo>
                  <a:lnTo>
                    <a:pt x="212851" y="146558"/>
                  </a:lnTo>
                  <a:lnTo>
                    <a:pt x="213613" y="146938"/>
                  </a:lnTo>
                  <a:lnTo>
                    <a:pt x="217424" y="147320"/>
                  </a:lnTo>
                  <a:lnTo>
                    <a:pt x="219201" y="147447"/>
                  </a:lnTo>
                  <a:lnTo>
                    <a:pt x="223392" y="147447"/>
                  </a:lnTo>
                  <a:lnTo>
                    <a:pt x="225043" y="147320"/>
                  </a:lnTo>
                  <a:lnTo>
                    <a:pt x="227837" y="147065"/>
                  </a:lnTo>
                  <a:lnTo>
                    <a:pt x="228853" y="146938"/>
                  </a:lnTo>
                  <a:lnTo>
                    <a:pt x="229615" y="146558"/>
                  </a:lnTo>
                  <a:lnTo>
                    <a:pt x="230377" y="146303"/>
                  </a:lnTo>
                  <a:lnTo>
                    <a:pt x="231012" y="145923"/>
                  </a:lnTo>
                  <a:lnTo>
                    <a:pt x="231266" y="145541"/>
                  </a:lnTo>
                  <a:lnTo>
                    <a:pt x="231648" y="145161"/>
                  </a:lnTo>
                  <a:lnTo>
                    <a:pt x="231591" y="77724"/>
                  </a:lnTo>
                  <a:lnTo>
                    <a:pt x="231139" y="73660"/>
                  </a:lnTo>
                  <a:lnTo>
                    <a:pt x="228346" y="64008"/>
                  </a:lnTo>
                  <a:lnTo>
                    <a:pt x="225933" y="59689"/>
                  </a:lnTo>
                  <a:lnTo>
                    <a:pt x="225706" y="59436"/>
                  </a:lnTo>
                  <a:close/>
                </a:path>
                <a:path w="368935" h="149225">
                  <a:moveTo>
                    <a:pt x="198247" y="44323"/>
                  </a:moveTo>
                  <a:lnTo>
                    <a:pt x="184023" y="44323"/>
                  </a:lnTo>
                  <a:lnTo>
                    <a:pt x="177546" y="45720"/>
                  </a:lnTo>
                  <a:lnTo>
                    <a:pt x="164718" y="51308"/>
                  </a:lnTo>
                  <a:lnTo>
                    <a:pt x="158241" y="55625"/>
                  </a:lnTo>
                  <a:lnTo>
                    <a:pt x="151764" y="61595"/>
                  </a:lnTo>
                  <a:lnTo>
                    <a:pt x="174701" y="61595"/>
                  </a:lnTo>
                  <a:lnTo>
                    <a:pt x="175767" y="60960"/>
                  </a:lnTo>
                  <a:lnTo>
                    <a:pt x="180975" y="59436"/>
                  </a:lnTo>
                  <a:lnTo>
                    <a:pt x="225706" y="59436"/>
                  </a:lnTo>
                  <a:lnTo>
                    <a:pt x="222758" y="56134"/>
                  </a:lnTo>
                  <a:lnTo>
                    <a:pt x="219455" y="52577"/>
                  </a:lnTo>
                  <a:lnTo>
                    <a:pt x="215264" y="49657"/>
                  </a:lnTo>
                  <a:lnTo>
                    <a:pt x="204724" y="45338"/>
                  </a:lnTo>
                  <a:lnTo>
                    <a:pt x="198247" y="44323"/>
                  </a:lnTo>
                  <a:close/>
                </a:path>
                <a:path w="368935" h="149225">
                  <a:moveTo>
                    <a:pt x="318897" y="44323"/>
                  </a:moveTo>
                  <a:lnTo>
                    <a:pt x="304164" y="44323"/>
                  </a:lnTo>
                  <a:lnTo>
                    <a:pt x="296925" y="45593"/>
                  </a:lnTo>
                  <a:lnTo>
                    <a:pt x="265811" y="75691"/>
                  </a:lnTo>
                  <a:lnTo>
                    <a:pt x="263651" y="82169"/>
                  </a:lnTo>
                  <a:lnTo>
                    <a:pt x="262636" y="89662"/>
                  </a:lnTo>
                  <a:lnTo>
                    <a:pt x="262723" y="105410"/>
                  </a:lnTo>
                  <a:lnTo>
                    <a:pt x="263398" y="111251"/>
                  </a:lnTo>
                  <a:lnTo>
                    <a:pt x="265175" y="117475"/>
                  </a:lnTo>
                  <a:lnTo>
                    <a:pt x="266826" y="123698"/>
                  </a:lnTo>
                  <a:lnTo>
                    <a:pt x="269621" y="129159"/>
                  </a:lnTo>
                  <a:lnTo>
                    <a:pt x="273403" y="133858"/>
                  </a:lnTo>
                  <a:lnTo>
                    <a:pt x="276987" y="138430"/>
                  </a:lnTo>
                  <a:lnTo>
                    <a:pt x="281813" y="141986"/>
                  </a:lnTo>
                  <a:lnTo>
                    <a:pt x="287782" y="144780"/>
                  </a:lnTo>
                  <a:lnTo>
                    <a:pt x="293750" y="147447"/>
                  </a:lnTo>
                  <a:lnTo>
                    <a:pt x="300989" y="148844"/>
                  </a:lnTo>
                  <a:lnTo>
                    <a:pt x="317118" y="148844"/>
                  </a:lnTo>
                  <a:lnTo>
                    <a:pt x="324230" y="147320"/>
                  </a:lnTo>
                  <a:lnTo>
                    <a:pt x="337312" y="141224"/>
                  </a:lnTo>
                  <a:lnTo>
                    <a:pt x="343662" y="137033"/>
                  </a:lnTo>
                  <a:lnTo>
                    <a:pt x="347132" y="133858"/>
                  </a:lnTo>
                  <a:lnTo>
                    <a:pt x="307593" y="133858"/>
                  </a:lnTo>
                  <a:lnTo>
                    <a:pt x="302895" y="132841"/>
                  </a:lnTo>
                  <a:lnTo>
                    <a:pt x="299338" y="130683"/>
                  </a:lnTo>
                  <a:lnTo>
                    <a:pt x="295655" y="128524"/>
                  </a:lnTo>
                  <a:lnTo>
                    <a:pt x="292735" y="125730"/>
                  </a:lnTo>
                  <a:lnTo>
                    <a:pt x="284479" y="100711"/>
                  </a:lnTo>
                  <a:lnTo>
                    <a:pt x="284479" y="91312"/>
                  </a:lnTo>
                  <a:lnTo>
                    <a:pt x="291211" y="70865"/>
                  </a:lnTo>
                  <a:lnTo>
                    <a:pt x="293497" y="67437"/>
                  </a:lnTo>
                  <a:lnTo>
                    <a:pt x="296545" y="64643"/>
                  </a:lnTo>
                  <a:lnTo>
                    <a:pt x="300354" y="62484"/>
                  </a:lnTo>
                  <a:lnTo>
                    <a:pt x="304038" y="60325"/>
                  </a:lnTo>
                  <a:lnTo>
                    <a:pt x="308610" y="59309"/>
                  </a:lnTo>
                  <a:lnTo>
                    <a:pt x="368426" y="59309"/>
                  </a:lnTo>
                  <a:lnTo>
                    <a:pt x="368426" y="58674"/>
                  </a:lnTo>
                  <a:lnTo>
                    <a:pt x="347217" y="58674"/>
                  </a:lnTo>
                  <a:lnTo>
                    <a:pt x="341757" y="53975"/>
                  </a:lnTo>
                  <a:lnTo>
                    <a:pt x="336296" y="50419"/>
                  </a:lnTo>
                  <a:lnTo>
                    <a:pt x="330708" y="48006"/>
                  </a:lnTo>
                  <a:lnTo>
                    <a:pt x="325120" y="45465"/>
                  </a:lnTo>
                  <a:lnTo>
                    <a:pt x="318897" y="44323"/>
                  </a:lnTo>
                  <a:close/>
                </a:path>
                <a:path w="368935" h="149225">
                  <a:moveTo>
                    <a:pt x="368426" y="131572"/>
                  </a:moveTo>
                  <a:lnTo>
                    <a:pt x="349630" y="131572"/>
                  </a:lnTo>
                  <a:lnTo>
                    <a:pt x="349630" y="144780"/>
                  </a:lnTo>
                  <a:lnTo>
                    <a:pt x="357504" y="147447"/>
                  </a:lnTo>
                  <a:lnTo>
                    <a:pt x="360934" y="147447"/>
                  </a:lnTo>
                  <a:lnTo>
                    <a:pt x="368426" y="131572"/>
                  </a:lnTo>
                  <a:close/>
                </a:path>
                <a:path w="368935" h="149225">
                  <a:moveTo>
                    <a:pt x="368426" y="59309"/>
                  </a:moveTo>
                  <a:lnTo>
                    <a:pt x="319786" y="59309"/>
                  </a:lnTo>
                  <a:lnTo>
                    <a:pt x="325374" y="60833"/>
                  </a:lnTo>
                  <a:lnTo>
                    <a:pt x="336041" y="66928"/>
                  </a:lnTo>
                  <a:lnTo>
                    <a:pt x="341502" y="71374"/>
                  </a:lnTo>
                  <a:lnTo>
                    <a:pt x="347217" y="77343"/>
                  </a:lnTo>
                  <a:lnTo>
                    <a:pt x="347217" y="115315"/>
                  </a:lnTo>
                  <a:lnTo>
                    <a:pt x="329184" y="129794"/>
                  </a:lnTo>
                  <a:lnTo>
                    <a:pt x="326516" y="131318"/>
                  </a:lnTo>
                  <a:lnTo>
                    <a:pt x="323850" y="132334"/>
                  </a:lnTo>
                  <a:lnTo>
                    <a:pt x="321183" y="132969"/>
                  </a:lnTo>
                  <a:lnTo>
                    <a:pt x="318642" y="133603"/>
                  </a:lnTo>
                  <a:lnTo>
                    <a:pt x="315849" y="133858"/>
                  </a:lnTo>
                  <a:lnTo>
                    <a:pt x="347132" y="133858"/>
                  </a:lnTo>
                  <a:lnTo>
                    <a:pt x="349630" y="131572"/>
                  </a:lnTo>
                  <a:lnTo>
                    <a:pt x="368426" y="131572"/>
                  </a:lnTo>
                  <a:lnTo>
                    <a:pt x="368426" y="59309"/>
                  </a:lnTo>
                  <a:close/>
                </a:path>
                <a:path w="368935" h="149225">
                  <a:moveTo>
                    <a:pt x="359790" y="0"/>
                  </a:moveTo>
                  <a:lnTo>
                    <a:pt x="355726" y="0"/>
                  </a:lnTo>
                  <a:lnTo>
                    <a:pt x="353949" y="126"/>
                  </a:lnTo>
                  <a:lnTo>
                    <a:pt x="352678" y="253"/>
                  </a:lnTo>
                  <a:lnTo>
                    <a:pt x="351409" y="508"/>
                  </a:lnTo>
                  <a:lnTo>
                    <a:pt x="350265" y="635"/>
                  </a:lnTo>
                  <a:lnTo>
                    <a:pt x="349376" y="888"/>
                  </a:lnTo>
                  <a:lnTo>
                    <a:pt x="348614" y="1143"/>
                  </a:lnTo>
                  <a:lnTo>
                    <a:pt x="347979" y="1524"/>
                  </a:lnTo>
                  <a:lnTo>
                    <a:pt x="347725" y="2032"/>
                  </a:lnTo>
                  <a:lnTo>
                    <a:pt x="347345" y="2412"/>
                  </a:lnTo>
                  <a:lnTo>
                    <a:pt x="347217" y="2921"/>
                  </a:lnTo>
                  <a:lnTo>
                    <a:pt x="347217" y="58674"/>
                  </a:lnTo>
                  <a:lnTo>
                    <a:pt x="368426" y="58674"/>
                  </a:lnTo>
                  <a:lnTo>
                    <a:pt x="368300" y="2412"/>
                  </a:lnTo>
                  <a:lnTo>
                    <a:pt x="367918" y="2032"/>
                  </a:lnTo>
                  <a:lnTo>
                    <a:pt x="367538" y="1524"/>
                  </a:lnTo>
                  <a:lnTo>
                    <a:pt x="366902" y="1143"/>
                  </a:lnTo>
                  <a:lnTo>
                    <a:pt x="365378" y="635"/>
                  </a:lnTo>
                  <a:lnTo>
                    <a:pt x="364363" y="508"/>
                  </a:lnTo>
                  <a:lnTo>
                    <a:pt x="362965" y="253"/>
                  </a:lnTo>
                  <a:lnTo>
                    <a:pt x="361568" y="126"/>
                  </a:lnTo>
                  <a:lnTo>
                    <a:pt x="359790" y="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14922" y="2702052"/>
              <a:ext cx="922527" cy="1422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45379" y="3028696"/>
              <a:ext cx="622427" cy="1184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27878" y="3027807"/>
              <a:ext cx="1046352" cy="1483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26173" y="3028696"/>
              <a:ext cx="749300" cy="1184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36616" y="3303651"/>
              <a:ext cx="1246378" cy="14833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33031" y="3304286"/>
              <a:ext cx="691595" cy="14782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7732" y="3304286"/>
              <a:ext cx="935989" cy="14147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931917" y="3580130"/>
              <a:ext cx="262255" cy="118745"/>
            </a:xfrm>
            <a:custGeom>
              <a:avLst/>
              <a:gdLst/>
              <a:ahLst/>
              <a:cxnLst/>
              <a:rect l="l" t="t" r="r" b="b"/>
              <a:pathLst>
                <a:path w="262254" h="118745">
                  <a:moveTo>
                    <a:pt x="32131" y="48640"/>
                  </a:moveTo>
                  <a:lnTo>
                    <a:pt x="15748" y="48640"/>
                  </a:lnTo>
                  <a:lnTo>
                    <a:pt x="15748" y="97281"/>
                  </a:lnTo>
                  <a:lnTo>
                    <a:pt x="37211" y="118490"/>
                  </a:lnTo>
                  <a:lnTo>
                    <a:pt x="44831" y="118490"/>
                  </a:lnTo>
                  <a:lnTo>
                    <a:pt x="46355" y="118236"/>
                  </a:lnTo>
                  <a:lnTo>
                    <a:pt x="47879" y="118109"/>
                  </a:lnTo>
                  <a:lnTo>
                    <a:pt x="57912" y="113283"/>
                  </a:lnTo>
                  <a:lnTo>
                    <a:pt x="58166" y="112394"/>
                  </a:lnTo>
                  <a:lnTo>
                    <a:pt x="58267" y="107441"/>
                  </a:lnTo>
                  <a:lnTo>
                    <a:pt x="58115" y="106679"/>
                  </a:lnTo>
                  <a:lnTo>
                    <a:pt x="39878" y="106679"/>
                  </a:lnTo>
                  <a:lnTo>
                    <a:pt x="36703" y="105282"/>
                  </a:lnTo>
                  <a:lnTo>
                    <a:pt x="34798" y="102615"/>
                  </a:lnTo>
                  <a:lnTo>
                    <a:pt x="33020" y="99948"/>
                  </a:lnTo>
                  <a:lnTo>
                    <a:pt x="32131" y="96011"/>
                  </a:lnTo>
                  <a:lnTo>
                    <a:pt x="32131" y="48640"/>
                  </a:lnTo>
                  <a:close/>
                </a:path>
                <a:path w="262254" h="118745">
                  <a:moveTo>
                    <a:pt x="56387" y="104266"/>
                  </a:moveTo>
                  <a:lnTo>
                    <a:pt x="55499" y="104266"/>
                  </a:lnTo>
                  <a:lnTo>
                    <a:pt x="54864" y="104393"/>
                  </a:lnTo>
                  <a:lnTo>
                    <a:pt x="53594" y="104901"/>
                  </a:lnTo>
                  <a:lnTo>
                    <a:pt x="52832" y="105155"/>
                  </a:lnTo>
                  <a:lnTo>
                    <a:pt x="51816" y="105536"/>
                  </a:lnTo>
                  <a:lnTo>
                    <a:pt x="50927" y="105790"/>
                  </a:lnTo>
                  <a:lnTo>
                    <a:pt x="49911" y="106044"/>
                  </a:lnTo>
                  <a:lnTo>
                    <a:pt x="48641" y="106298"/>
                  </a:lnTo>
                  <a:lnTo>
                    <a:pt x="47498" y="106552"/>
                  </a:lnTo>
                  <a:lnTo>
                    <a:pt x="46101" y="106679"/>
                  </a:lnTo>
                  <a:lnTo>
                    <a:pt x="58115" y="106679"/>
                  </a:lnTo>
                  <a:lnTo>
                    <a:pt x="58039" y="106298"/>
                  </a:lnTo>
                  <a:lnTo>
                    <a:pt x="57742" y="105536"/>
                  </a:lnTo>
                  <a:lnTo>
                    <a:pt x="57531" y="104901"/>
                  </a:lnTo>
                  <a:lnTo>
                    <a:pt x="57277" y="104647"/>
                  </a:lnTo>
                  <a:lnTo>
                    <a:pt x="57023" y="104520"/>
                  </a:lnTo>
                  <a:lnTo>
                    <a:pt x="56642" y="104393"/>
                  </a:lnTo>
                  <a:lnTo>
                    <a:pt x="56387" y="104266"/>
                  </a:lnTo>
                  <a:close/>
                </a:path>
                <a:path w="262254" h="118745">
                  <a:moveTo>
                    <a:pt x="55626" y="37083"/>
                  </a:moveTo>
                  <a:lnTo>
                    <a:pt x="2794" y="37083"/>
                  </a:lnTo>
                  <a:lnTo>
                    <a:pt x="2286" y="37210"/>
                  </a:lnTo>
                  <a:lnTo>
                    <a:pt x="1905" y="37464"/>
                  </a:lnTo>
                  <a:lnTo>
                    <a:pt x="1524" y="37591"/>
                  </a:lnTo>
                  <a:lnTo>
                    <a:pt x="1143" y="37972"/>
                  </a:lnTo>
                  <a:lnTo>
                    <a:pt x="889" y="38480"/>
                  </a:lnTo>
                  <a:lnTo>
                    <a:pt x="635" y="38861"/>
                  </a:lnTo>
                  <a:lnTo>
                    <a:pt x="381" y="39496"/>
                  </a:lnTo>
                  <a:lnTo>
                    <a:pt x="254" y="40258"/>
                  </a:lnTo>
                  <a:lnTo>
                    <a:pt x="0" y="41020"/>
                  </a:lnTo>
                  <a:lnTo>
                    <a:pt x="0" y="44957"/>
                  </a:lnTo>
                  <a:lnTo>
                    <a:pt x="254" y="46354"/>
                  </a:lnTo>
                  <a:lnTo>
                    <a:pt x="889" y="47243"/>
                  </a:lnTo>
                  <a:lnTo>
                    <a:pt x="1524" y="48259"/>
                  </a:lnTo>
                  <a:lnTo>
                    <a:pt x="2286" y="48640"/>
                  </a:lnTo>
                  <a:lnTo>
                    <a:pt x="56007" y="48640"/>
                  </a:lnTo>
                  <a:lnTo>
                    <a:pt x="56769" y="48259"/>
                  </a:lnTo>
                  <a:lnTo>
                    <a:pt x="57404" y="47243"/>
                  </a:lnTo>
                  <a:lnTo>
                    <a:pt x="58039" y="46354"/>
                  </a:lnTo>
                  <a:lnTo>
                    <a:pt x="58293" y="44957"/>
                  </a:lnTo>
                  <a:lnTo>
                    <a:pt x="58166" y="40258"/>
                  </a:lnTo>
                  <a:lnTo>
                    <a:pt x="58039" y="39496"/>
                  </a:lnTo>
                  <a:lnTo>
                    <a:pt x="56387" y="37464"/>
                  </a:lnTo>
                  <a:lnTo>
                    <a:pt x="56007" y="37210"/>
                  </a:lnTo>
                  <a:lnTo>
                    <a:pt x="55626" y="37083"/>
                  </a:lnTo>
                  <a:close/>
                </a:path>
                <a:path w="262254" h="118745">
                  <a:moveTo>
                    <a:pt x="25527" y="16382"/>
                  </a:moveTo>
                  <a:lnTo>
                    <a:pt x="22352" y="16382"/>
                  </a:lnTo>
                  <a:lnTo>
                    <a:pt x="20955" y="16509"/>
                  </a:lnTo>
                  <a:lnTo>
                    <a:pt x="15748" y="37083"/>
                  </a:lnTo>
                  <a:lnTo>
                    <a:pt x="32131" y="37083"/>
                  </a:lnTo>
                  <a:lnTo>
                    <a:pt x="25527" y="16382"/>
                  </a:lnTo>
                  <a:close/>
                </a:path>
                <a:path w="262254" h="118745">
                  <a:moveTo>
                    <a:pt x="90043" y="0"/>
                  </a:moveTo>
                  <a:lnTo>
                    <a:pt x="84201" y="0"/>
                  </a:lnTo>
                  <a:lnTo>
                    <a:pt x="83058" y="126"/>
                  </a:lnTo>
                  <a:lnTo>
                    <a:pt x="81153" y="380"/>
                  </a:lnTo>
                  <a:lnTo>
                    <a:pt x="79883" y="888"/>
                  </a:lnTo>
                  <a:lnTo>
                    <a:pt x="79502" y="1142"/>
                  </a:lnTo>
                  <a:lnTo>
                    <a:pt x="79248" y="1523"/>
                  </a:lnTo>
                  <a:lnTo>
                    <a:pt x="78994" y="1777"/>
                  </a:lnTo>
                  <a:lnTo>
                    <a:pt x="78994" y="115823"/>
                  </a:lnTo>
                  <a:lnTo>
                    <a:pt x="79248" y="116077"/>
                  </a:lnTo>
                  <a:lnTo>
                    <a:pt x="79502" y="116458"/>
                  </a:lnTo>
                  <a:lnTo>
                    <a:pt x="79883" y="116712"/>
                  </a:lnTo>
                  <a:lnTo>
                    <a:pt x="80518" y="116966"/>
                  </a:lnTo>
                  <a:lnTo>
                    <a:pt x="81153" y="117093"/>
                  </a:lnTo>
                  <a:lnTo>
                    <a:pt x="82042" y="117347"/>
                  </a:lnTo>
                  <a:lnTo>
                    <a:pt x="84201" y="117601"/>
                  </a:lnTo>
                  <a:lnTo>
                    <a:pt x="90043" y="117601"/>
                  </a:lnTo>
                  <a:lnTo>
                    <a:pt x="92202" y="117347"/>
                  </a:lnTo>
                  <a:lnTo>
                    <a:pt x="92964" y="117093"/>
                  </a:lnTo>
                  <a:lnTo>
                    <a:pt x="93599" y="116966"/>
                  </a:lnTo>
                  <a:lnTo>
                    <a:pt x="94234" y="116712"/>
                  </a:lnTo>
                  <a:lnTo>
                    <a:pt x="94615" y="116458"/>
                  </a:lnTo>
                  <a:lnTo>
                    <a:pt x="94869" y="116077"/>
                  </a:lnTo>
                  <a:lnTo>
                    <a:pt x="95123" y="115823"/>
                  </a:lnTo>
                  <a:lnTo>
                    <a:pt x="95250" y="62102"/>
                  </a:lnTo>
                  <a:lnTo>
                    <a:pt x="99822" y="57276"/>
                  </a:lnTo>
                  <a:lnTo>
                    <a:pt x="104140" y="53720"/>
                  </a:lnTo>
                  <a:lnTo>
                    <a:pt x="108204" y="51307"/>
                  </a:lnTo>
                  <a:lnTo>
                    <a:pt x="112268" y="48767"/>
                  </a:lnTo>
                  <a:lnTo>
                    <a:pt x="114782" y="48005"/>
                  </a:lnTo>
                  <a:lnTo>
                    <a:pt x="95250" y="48005"/>
                  </a:lnTo>
                  <a:lnTo>
                    <a:pt x="95123" y="1777"/>
                  </a:lnTo>
                  <a:lnTo>
                    <a:pt x="94869" y="1523"/>
                  </a:lnTo>
                  <a:lnTo>
                    <a:pt x="94615" y="1142"/>
                  </a:lnTo>
                  <a:lnTo>
                    <a:pt x="94234" y="888"/>
                  </a:lnTo>
                  <a:lnTo>
                    <a:pt x="92964" y="380"/>
                  </a:lnTo>
                  <a:lnTo>
                    <a:pt x="92202" y="253"/>
                  </a:lnTo>
                  <a:lnTo>
                    <a:pt x="90043" y="0"/>
                  </a:lnTo>
                  <a:close/>
                </a:path>
                <a:path w="262254" h="118745">
                  <a:moveTo>
                    <a:pt x="151036" y="47497"/>
                  </a:moveTo>
                  <a:lnTo>
                    <a:pt x="123698" y="47497"/>
                  </a:lnTo>
                  <a:lnTo>
                    <a:pt x="126492" y="48005"/>
                  </a:lnTo>
                  <a:lnTo>
                    <a:pt x="131318" y="50037"/>
                  </a:lnTo>
                  <a:lnTo>
                    <a:pt x="139573" y="115823"/>
                  </a:lnTo>
                  <a:lnTo>
                    <a:pt x="139827" y="116077"/>
                  </a:lnTo>
                  <a:lnTo>
                    <a:pt x="140081" y="116458"/>
                  </a:lnTo>
                  <a:lnTo>
                    <a:pt x="141097" y="116966"/>
                  </a:lnTo>
                  <a:lnTo>
                    <a:pt x="141732" y="117093"/>
                  </a:lnTo>
                  <a:lnTo>
                    <a:pt x="142621" y="117347"/>
                  </a:lnTo>
                  <a:lnTo>
                    <a:pt x="144653" y="117601"/>
                  </a:lnTo>
                  <a:lnTo>
                    <a:pt x="150622" y="117601"/>
                  </a:lnTo>
                  <a:lnTo>
                    <a:pt x="152781" y="117347"/>
                  </a:lnTo>
                  <a:lnTo>
                    <a:pt x="153543" y="117093"/>
                  </a:lnTo>
                  <a:lnTo>
                    <a:pt x="154178" y="116966"/>
                  </a:lnTo>
                  <a:lnTo>
                    <a:pt x="155194" y="116458"/>
                  </a:lnTo>
                  <a:lnTo>
                    <a:pt x="155448" y="116077"/>
                  </a:lnTo>
                  <a:lnTo>
                    <a:pt x="155702" y="115823"/>
                  </a:lnTo>
                  <a:lnTo>
                    <a:pt x="155677" y="62102"/>
                  </a:lnTo>
                  <a:lnTo>
                    <a:pt x="155321" y="58800"/>
                  </a:lnTo>
                  <a:lnTo>
                    <a:pt x="154178" y="54990"/>
                  </a:lnTo>
                  <a:lnTo>
                    <a:pt x="153162" y="51180"/>
                  </a:lnTo>
                  <a:lnTo>
                    <a:pt x="151257" y="47751"/>
                  </a:lnTo>
                  <a:lnTo>
                    <a:pt x="151036" y="47497"/>
                  </a:lnTo>
                  <a:close/>
                </a:path>
                <a:path w="262254" h="118745">
                  <a:moveTo>
                    <a:pt x="129794" y="35559"/>
                  </a:moveTo>
                  <a:lnTo>
                    <a:pt x="118999" y="35559"/>
                  </a:lnTo>
                  <a:lnTo>
                    <a:pt x="114300" y="36575"/>
                  </a:lnTo>
                  <a:lnTo>
                    <a:pt x="109474" y="38607"/>
                  </a:lnTo>
                  <a:lnTo>
                    <a:pt x="104775" y="40639"/>
                  </a:lnTo>
                  <a:lnTo>
                    <a:pt x="99949" y="43814"/>
                  </a:lnTo>
                  <a:lnTo>
                    <a:pt x="95250" y="48005"/>
                  </a:lnTo>
                  <a:lnTo>
                    <a:pt x="114782" y="48005"/>
                  </a:lnTo>
                  <a:lnTo>
                    <a:pt x="116459" y="47497"/>
                  </a:lnTo>
                  <a:lnTo>
                    <a:pt x="151036" y="47497"/>
                  </a:lnTo>
                  <a:lnTo>
                    <a:pt x="146304" y="42036"/>
                  </a:lnTo>
                  <a:lnTo>
                    <a:pt x="143002" y="39750"/>
                  </a:lnTo>
                  <a:lnTo>
                    <a:pt x="138937" y="38099"/>
                  </a:lnTo>
                  <a:lnTo>
                    <a:pt x="134874" y="36321"/>
                  </a:lnTo>
                  <a:lnTo>
                    <a:pt x="129794" y="35559"/>
                  </a:lnTo>
                  <a:close/>
                </a:path>
                <a:path w="262254" h="118745">
                  <a:moveTo>
                    <a:pt x="229489" y="35559"/>
                  </a:moveTo>
                  <a:lnTo>
                    <a:pt x="216027" y="35559"/>
                  </a:lnTo>
                  <a:lnTo>
                    <a:pt x="210058" y="36448"/>
                  </a:lnTo>
                  <a:lnTo>
                    <a:pt x="204724" y="38480"/>
                  </a:lnTo>
                  <a:lnTo>
                    <a:pt x="199517" y="40385"/>
                  </a:lnTo>
                  <a:lnTo>
                    <a:pt x="179705" y="70992"/>
                  </a:lnTo>
                  <a:lnTo>
                    <a:pt x="179705" y="84327"/>
                  </a:lnTo>
                  <a:lnTo>
                    <a:pt x="191135" y="108330"/>
                  </a:lnTo>
                  <a:lnTo>
                    <a:pt x="194818" y="111759"/>
                  </a:lnTo>
                  <a:lnTo>
                    <a:pt x="199517" y="114299"/>
                  </a:lnTo>
                  <a:lnTo>
                    <a:pt x="210566" y="117855"/>
                  </a:lnTo>
                  <a:lnTo>
                    <a:pt x="216916" y="118744"/>
                  </a:lnTo>
                  <a:lnTo>
                    <a:pt x="228600" y="118744"/>
                  </a:lnTo>
                  <a:lnTo>
                    <a:pt x="257175" y="111505"/>
                  </a:lnTo>
                  <a:lnTo>
                    <a:pt x="257429" y="111251"/>
                  </a:lnTo>
                  <a:lnTo>
                    <a:pt x="257556" y="110870"/>
                  </a:lnTo>
                  <a:lnTo>
                    <a:pt x="257683" y="110362"/>
                  </a:lnTo>
                  <a:lnTo>
                    <a:pt x="257810" y="109981"/>
                  </a:lnTo>
                  <a:lnTo>
                    <a:pt x="257937" y="108965"/>
                  </a:lnTo>
                  <a:lnTo>
                    <a:pt x="258064" y="108457"/>
                  </a:lnTo>
                  <a:lnTo>
                    <a:pt x="258064" y="107441"/>
                  </a:lnTo>
                  <a:lnTo>
                    <a:pt x="220472" y="107441"/>
                  </a:lnTo>
                  <a:lnTo>
                    <a:pt x="215900" y="106806"/>
                  </a:lnTo>
                  <a:lnTo>
                    <a:pt x="196596" y="79882"/>
                  </a:lnTo>
                  <a:lnTo>
                    <a:pt x="257048" y="79882"/>
                  </a:lnTo>
                  <a:lnTo>
                    <a:pt x="258572" y="79501"/>
                  </a:lnTo>
                  <a:lnTo>
                    <a:pt x="259842" y="78485"/>
                  </a:lnTo>
                  <a:lnTo>
                    <a:pt x="261112" y="77596"/>
                  </a:lnTo>
                  <a:lnTo>
                    <a:pt x="261874" y="76072"/>
                  </a:lnTo>
                  <a:lnTo>
                    <a:pt x="261874" y="69722"/>
                  </a:lnTo>
                  <a:lnTo>
                    <a:pt x="196596" y="69722"/>
                  </a:lnTo>
                  <a:lnTo>
                    <a:pt x="196723" y="66674"/>
                  </a:lnTo>
                  <a:lnTo>
                    <a:pt x="217678" y="46354"/>
                  </a:lnTo>
                  <a:lnTo>
                    <a:pt x="252857" y="46354"/>
                  </a:lnTo>
                  <a:lnTo>
                    <a:pt x="249428" y="42798"/>
                  </a:lnTo>
                  <a:lnTo>
                    <a:pt x="245364" y="40258"/>
                  </a:lnTo>
                  <a:lnTo>
                    <a:pt x="235458" y="36448"/>
                  </a:lnTo>
                  <a:lnTo>
                    <a:pt x="229489" y="35559"/>
                  </a:lnTo>
                  <a:close/>
                </a:path>
                <a:path w="262254" h="118745">
                  <a:moveTo>
                    <a:pt x="255778" y="101726"/>
                  </a:moveTo>
                  <a:lnTo>
                    <a:pt x="254508" y="101726"/>
                  </a:lnTo>
                  <a:lnTo>
                    <a:pt x="253365" y="101980"/>
                  </a:lnTo>
                  <a:lnTo>
                    <a:pt x="251841" y="102615"/>
                  </a:lnTo>
                  <a:lnTo>
                    <a:pt x="250317" y="103123"/>
                  </a:lnTo>
                  <a:lnTo>
                    <a:pt x="248285" y="103885"/>
                  </a:lnTo>
                  <a:lnTo>
                    <a:pt x="245872" y="104520"/>
                  </a:lnTo>
                  <a:lnTo>
                    <a:pt x="243459" y="105282"/>
                  </a:lnTo>
                  <a:lnTo>
                    <a:pt x="240537" y="105917"/>
                  </a:lnTo>
                  <a:lnTo>
                    <a:pt x="233934" y="107187"/>
                  </a:lnTo>
                  <a:lnTo>
                    <a:pt x="230124" y="107441"/>
                  </a:lnTo>
                  <a:lnTo>
                    <a:pt x="258064" y="107441"/>
                  </a:lnTo>
                  <a:lnTo>
                    <a:pt x="257429" y="102869"/>
                  </a:lnTo>
                  <a:lnTo>
                    <a:pt x="257302" y="102488"/>
                  </a:lnTo>
                  <a:lnTo>
                    <a:pt x="256540" y="101980"/>
                  </a:lnTo>
                  <a:lnTo>
                    <a:pt x="256286" y="101853"/>
                  </a:lnTo>
                  <a:lnTo>
                    <a:pt x="255778" y="101726"/>
                  </a:lnTo>
                  <a:close/>
                </a:path>
                <a:path w="262254" h="118745">
                  <a:moveTo>
                    <a:pt x="252857" y="46354"/>
                  </a:moveTo>
                  <a:lnTo>
                    <a:pt x="229616" y="46354"/>
                  </a:lnTo>
                  <a:lnTo>
                    <a:pt x="235585" y="48386"/>
                  </a:lnTo>
                  <a:lnTo>
                    <a:pt x="239649" y="52577"/>
                  </a:lnTo>
                  <a:lnTo>
                    <a:pt x="243586" y="56768"/>
                  </a:lnTo>
                  <a:lnTo>
                    <a:pt x="245237" y="61721"/>
                  </a:lnTo>
                  <a:lnTo>
                    <a:pt x="245364" y="69722"/>
                  </a:lnTo>
                  <a:lnTo>
                    <a:pt x="261874" y="69722"/>
                  </a:lnTo>
                  <a:lnTo>
                    <a:pt x="261874" y="66420"/>
                  </a:lnTo>
                  <a:lnTo>
                    <a:pt x="261112" y="61721"/>
                  </a:lnTo>
                  <a:lnTo>
                    <a:pt x="258064" y="53085"/>
                  </a:lnTo>
                  <a:lnTo>
                    <a:pt x="255778" y="49275"/>
                  </a:lnTo>
                  <a:lnTo>
                    <a:pt x="252857" y="46354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53228" y="3579495"/>
              <a:ext cx="1095756" cy="1483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95720" y="3580384"/>
              <a:ext cx="1005077" cy="1184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38267" y="3857498"/>
              <a:ext cx="656590" cy="1187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55564" y="3857498"/>
              <a:ext cx="988060" cy="1478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99757" y="3856863"/>
              <a:ext cx="827659" cy="14833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53021" y="4376928"/>
              <a:ext cx="370840" cy="370205"/>
            </a:xfrm>
            <a:custGeom>
              <a:avLst/>
              <a:gdLst/>
              <a:ahLst/>
              <a:cxnLst/>
              <a:rect l="l" t="t" r="r" b="b"/>
              <a:pathLst>
                <a:path w="370840" h="370204">
                  <a:moveTo>
                    <a:pt x="315201" y="0"/>
                  </a:moveTo>
                  <a:lnTo>
                    <a:pt x="58928" y="0"/>
                  </a:lnTo>
                  <a:lnTo>
                    <a:pt x="55067" y="0"/>
                  </a:lnTo>
                  <a:lnTo>
                    <a:pt x="51231" y="380"/>
                  </a:lnTo>
                  <a:lnTo>
                    <a:pt x="14528" y="19938"/>
                  </a:lnTo>
                  <a:lnTo>
                    <a:pt x="0" y="54990"/>
                  </a:lnTo>
                  <a:lnTo>
                    <a:pt x="0" y="315213"/>
                  </a:lnTo>
                  <a:lnTo>
                    <a:pt x="20002" y="355726"/>
                  </a:lnTo>
                  <a:lnTo>
                    <a:pt x="55067" y="370204"/>
                  </a:lnTo>
                  <a:lnTo>
                    <a:pt x="315201" y="370204"/>
                  </a:lnTo>
                  <a:lnTo>
                    <a:pt x="355739" y="350265"/>
                  </a:lnTo>
                  <a:lnTo>
                    <a:pt x="370268" y="315213"/>
                  </a:lnTo>
                  <a:lnTo>
                    <a:pt x="370268" y="54990"/>
                  </a:lnTo>
                  <a:lnTo>
                    <a:pt x="350266" y="14477"/>
                  </a:lnTo>
                  <a:lnTo>
                    <a:pt x="319036" y="380"/>
                  </a:lnTo>
                  <a:lnTo>
                    <a:pt x="315201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2424" y="437629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912"/>
                  </a:moveTo>
                  <a:lnTo>
                    <a:pt x="0" y="59563"/>
                  </a:lnTo>
                  <a:lnTo>
                    <a:pt x="0" y="55626"/>
                  </a:lnTo>
                  <a:lnTo>
                    <a:pt x="381" y="51816"/>
                  </a:lnTo>
                  <a:lnTo>
                    <a:pt x="17437" y="17399"/>
                  </a:lnTo>
                  <a:lnTo>
                    <a:pt x="26454" y="10033"/>
                  </a:lnTo>
                  <a:lnTo>
                    <a:pt x="29705" y="7874"/>
                  </a:lnTo>
                  <a:lnTo>
                    <a:pt x="33134" y="6096"/>
                  </a:lnTo>
                  <a:lnTo>
                    <a:pt x="36753" y="4572"/>
                  </a:lnTo>
                  <a:lnTo>
                    <a:pt x="40360" y="3048"/>
                  </a:lnTo>
                  <a:lnTo>
                    <a:pt x="44081" y="1905"/>
                  </a:lnTo>
                  <a:lnTo>
                    <a:pt x="47917" y="1143"/>
                  </a:lnTo>
                  <a:lnTo>
                    <a:pt x="51752" y="381"/>
                  </a:lnTo>
                  <a:lnTo>
                    <a:pt x="55626" y="0"/>
                  </a:lnTo>
                  <a:lnTo>
                    <a:pt x="59524" y="0"/>
                  </a:lnTo>
                  <a:lnTo>
                    <a:pt x="311924" y="0"/>
                  </a:lnTo>
                  <a:lnTo>
                    <a:pt x="315836" y="0"/>
                  </a:lnTo>
                  <a:lnTo>
                    <a:pt x="319709" y="381"/>
                  </a:lnTo>
                  <a:lnTo>
                    <a:pt x="344995" y="10033"/>
                  </a:lnTo>
                  <a:lnTo>
                    <a:pt x="348246" y="12192"/>
                  </a:lnTo>
                  <a:lnTo>
                    <a:pt x="369544" y="44069"/>
                  </a:lnTo>
                  <a:lnTo>
                    <a:pt x="371449" y="55626"/>
                  </a:lnTo>
                  <a:lnTo>
                    <a:pt x="371449" y="59563"/>
                  </a:lnTo>
                  <a:lnTo>
                    <a:pt x="371449" y="311912"/>
                  </a:lnTo>
                  <a:lnTo>
                    <a:pt x="371449" y="315849"/>
                  </a:lnTo>
                  <a:lnTo>
                    <a:pt x="371068" y="319659"/>
                  </a:lnTo>
                  <a:lnTo>
                    <a:pt x="370306" y="323596"/>
                  </a:lnTo>
                  <a:lnTo>
                    <a:pt x="369544" y="327406"/>
                  </a:lnTo>
                  <a:lnTo>
                    <a:pt x="368414" y="331089"/>
                  </a:lnTo>
                  <a:lnTo>
                    <a:pt x="366928" y="334645"/>
                  </a:lnTo>
                  <a:lnTo>
                    <a:pt x="365429" y="338328"/>
                  </a:lnTo>
                  <a:lnTo>
                    <a:pt x="363600" y="341757"/>
                  </a:lnTo>
                  <a:lnTo>
                    <a:pt x="361429" y="344932"/>
                  </a:lnTo>
                  <a:lnTo>
                    <a:pt x="359257" y="348234"/>
                  </a:lnTo>
                  <a:lnTo>
                    <a:pt x="344995" y="361442"/>
                  </a:lnTo>
                  <a:lnTo>
                    <a:pt x="341744" y="363601"/>
                  </a:lnTo>
                  <a:lnTo>
                    <a:pt x="315836" y="371475"/>
                  </a:lnTo>
                  <a:lnTo>
                    <a:pt x="311924" y="371475"/>
                  </a:lnTo>
                  <a:lnTo>
                    <a:pt x="59524" y="371475"/>
                  </a:lnTo>
                  <a:lnTo>
                    <a:pt x="55626" y="371475"/>
                  </a:lnTo>
                  <a:lnTo>
                    <a:pt x="51752" y="371094"/>
                  </a:lnTo>
                  <a:lnTo>
                    <a:pt x="47917" y="370332"/>
                  </a:lnTo>
                  <a:lnTo>
                    <a:pt x="44081" y="369570"/>
                  </a:lnTo>
                  <a:lnTo>
                    <a:pt x="40360" y="368427"/>
                  </a:lnTo>
                  <a:lnTo>
                    <a:pt x="36753" y="366903"/>
                  </a:lnTo>
                  <a:lnTo>
                    <a:pt x="33134" y="365379"/>
                  </a:lnTo>
                  <a:lnTo>
                    <a:pt x="29705" y="363601"/>
                  </a:lnTo>
                  <a:lnTo>
                    <a:pt x="26454" y="361442"/>
                  </a:lnTo>
                  <a:lnTo>
                    <a:pt x="23202" y="359283"/>
                  </a:lnTo>
                  <a:lnTo>
                    <a:pt x="10032" y="344932"/>
                  </a:lnTo>
                  <a:lnTo>
                    <a:pt x="7861" y="341757"/>
                  </a:lnTo>
                  <a:lnTo>
                    <a:pt x="6032" y="338328"/>
                  </a:lnTo>
                  <a:lnTo>
                    <a:pt x="4533" y="334645"/>
                  </a:lnTo>
                  <a:lnTo>
                    <a:pt x="3035" y="331089"/>
                  </a:lnTo>
                  <a:lnTo>
                    <a:pt x="1904" y="327406"/>
                  </a:lnTo>
                  <a:lnTo>
                    <a:pt x="1143" y="323596"/>
                  </a:lnTo>
                  <a:lnTo>
                    <a:pt x="381" y="319659"/>
                  </a:lnTo>
                  <a:lnTo>
                    <a:pt x="0" y="315849"/>
                  </a:lnTo>
                  <a:lnTo>
                    <a:pt x="0" y="311912"/>
                  </a:lnTo>
                  <a:close/>
                </a:path>
              </a:pathLst>
            </a:custGeom>
            <a:ln w="9525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74052" y="4521580"/>
              <a:ext cx="118922" cy="16560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23200" y="4533010"/>
              <a:ext cx="622935" cy="149225"/>
            </a:xfrm>
            <a:custGeom>
              <a:avLst/>
              <a:gdLst/>
              <a:ahLst/>
              <a:cxnLst/>
              <a:rect l="l" t="t" r="r" b="b"/>
              <a:pathLst>
                <a:path w="622935" h="149225">
                  <a:moveTo>
                    <a:pt x="181292" y="17272"/>
                  </a:moveTo>
                  <a:lnTo>
                    <a:pt x="173037" y="10414"/>
                  </a:lnTo>
                  <a:lnTo>
                    <a:pt x="155257" y="10414"/>
                  </a:lnTo>
                  <a:lnTo>
                    <a:pt x="143446" y="16510"/>
                  </a:lnTo>
                  <a:lnTo>
                    <a:pt x="142303" y="17907"/>
                  </a:lnTo>
                  <a:lnTo>
                    <a:pt x="141287" y="19812"/>
                  </a:lnTo>
                  <a:lnTo>
                    <a:pt x="90614" y="120523"/>
                  </a:lnTo>
                  <a:lnTo>
                    <a:pt x="89979" y="120523"/>
                  </a:lnTo>
                  <a:lnTo>
                    <a:pt x="44132" y="25400"/>
                  </a:lnTo>
                  <a:lnTo>
                    <a:pt x="42303" y="21590"/>
                  </a:lnTo>
                  <a:lnTo>
                    <a:pt x="41516" y="19685"/>
                  </a:lnTo>
                  <a:lnTo>
                    <a:pt x="40601" y="18034"/>
                  </a:lnTo>
                  <a:lnTo>
                    <a:pt x="25590" y="10414"/>
                  </a:lnTo>
                  <a:lnTo>
                    <a:pt x="6819" y="10414"/>
                  </a:lnTo>
                  <a:lnTo>
                    <a:pt x="4686" y="11049"/>
                  </a:lnTo>
                  <a:lnTo>
                    <a:pt x="850" y="13589"/>
                  </a:lnTo>
                  <a:lnTo>
                    <a:pt x="101" y="15240"/>
                  </a:lnTo>
                  <a:lnTo>
                    <a:pt x="0" y="145415"/>
                  </a:lnTo>
                  <a:lnTo>
                    <a:pt x="38" y="145542"/>
                  </a:lnTo>
                  <a:lnTo>
                    <a:pt x="8648" y="147828"/>
                  </a:lnTo>
                  <a:lnTo>
                    <a:pt x="12979" y="147828"/>
                  </a:lnTo>
                  <a:lnTo>
                    <a:pt x="22059" y="25400"/>
                  </a:lnTo>
                  <a:lnTo>
                    <a:pt x="22186" y="25400"/>
                  </a:lnTo>
                  <a:lnTo>
                    <a:pt x="78422" y="145034"/>
                  </a:lnTo>
                  <a:lnTo>
                    <a:pt x="78549" y="145415"/>
                  </a:lnTo>
                  <a:lnTo>
                    <a:pt x="79311" y="146177"/>
                  </a:lnTo>
                  <a:lnTo>
                    <a:pt x="79819" y="146431"/>
                  </a:lnTo>
                  <a:lnTo>
                    <a:pt x="80454" y="146812"/>
                  </a:lnTo>
                  <a:lnTo>
                    <a:pt x="82232" y="147320"/>
                  </a:lnTo>
                  <a:lnTo>
                    <a:pt x="83248" y="147447"/>
                  </a:lnTo>
                  <a:lnTo>
                    <a:pt x="87439" y="147828"/>
                  </a:lnTo>
                  <a:lnTo>
                    <a:pt x="92392" y="147828"/>
                  </a:lnTo>
                  <a:lnTo>
                    <a:pt x="94932" y="147574"/>
                  </a:lnTo>
                  <a:lnTo>
                    <a:pt x="95948" y="147447"/>
                  </a:lnTo>
                  <a:lnTo>
                    <a:pt x="96837" y="147193"/>
                  </a:lnTo>
                  <a:lnTo>
                    <a:pt x="97853" y="146939"/>
                  </a:lnTo>
                  <a:lnTo>
                    <a:pt x="98488" y="146558"/>
                  </a:lnTo>
                  <a:lnTo>
                    <a:pt x="98996" y="146304"/>
                  </a:lnTo>
                  <a:lnTo>
                    <a:pt x="99377" y="145923"/>
                  </a:lnTo>
                  <a:lnTo>
                    <a:pt x="99758" y="145415"/>
                  </a:lnTo>
                  <a:lnTo>
                    <a:pt x="100012" y="145034"/>
                  </a:lnTo>
                  <a:lnTo>
                    <a:pt x="112052" y="120523"/>
                  </a:lnTo>
                  <a:lnTo>
                    <a:pt x="158813" y="25400"/>
                  </a:lnTo>
                  <a:lnTo>
                    <a:pt x="159067" y="25400"/>
                  </a:lnTo>
                  <a:lnTo>
                    <a:pt x="159067" y="145034"/>
                  </a:lnTo>
                  <a:lnTo>
                    <a:pt x="159321" y="145542"/>
                  </a:lnTo>
                  <a:lnTo>
                    <a:pt x="159575" y="145923"/>
                  </a:lnTo>
                  <a:lnTo>
                    <a:pt x="159956" y="146304"/>
                  </a:lnTo>
                  <a:lnTo>
                    <a:pt x="160591" y="146685"/>
                  </a:lnTo>
                  <a:lnTo>
                    <a:pt x="161480" y="146939"/>
                  </a:lnTo>
                  <a:lnTo>
                    <a:pt x="162242" y="147193"/>
                  </a:lnTo>
                  <a:lnTo>
                    <a:pt x="163385" y="147447"/>
                  </a:lnTo>
                  <a:lnTo>
                    <a:pt x="166306" y="147701"/>
                  </a:lnTo>
                  <a:lnTo>
                    <a:pt x="168084" y="147828"/>
                  </a:lnTo>
                  <a:lnTo>
                    <a:pt x="172275" y="147828"/>
                  </a:lnTo>
                  <a:lnTo>
                    <a:pt x="181292" y="145034"/>
                  </a:lnTo>
                  <a:lnTo>
                    <a:pt x="181292" y="25400"/>
                  </a:lnTo>
                  <a:lnTo>
                    <a:pt x="181292" y="17272"/>
                  </a:lnTo>
                  <a:close/>
                </a:path>
                <a:path w="622935" h="149225">
                  <a:moveTo>
                    <a:pt x="322389" y="48895"/>
                  </a:moveTo>
                  <a:lnTo>
                    <a:pt x="322135" y="48387"/>
                  </a:lnTo>
                  <a:lnTo>
                    <a:pt x="321373" y="47625"/>
                  </a:lnTo>
                  <a:lnTo>
                    <a:pt x="320865" y="47244"/>
                  </a:lnTo>
                  <a:lnTo>
                    <a:pt x="320103" y="46990"/>
                  </a:lnTo>
                  <a:lnTo>
                    <a:pt x="319341" y="46609"/>
                  </a:lnTo>
                  <a:lnTo>
                    <a:pt x="318198" y="46482"/>
                  </a:lnTo>
                  <a:lnTo>
                    <a:pt x="315404" y="46228"/>
                  </a:lnTo>
                  <a:lnTo>
                    <a:pt x="307784" y="46228"/>
                  </a:lnTo>
                  <a:lnTo>
                    <a:pt x="303974" y="46609"/>
                  </a:lnTo>
                  <a:lnTo>
                    <a:pt x="303212" y="46990"/>
                  </a:lnTo>
                  <a:lnTo>
                    <a:pt x="302323" y="47244"/>
                  </a:lnTo>
                  <a:lnTo>
                    <a:pt x="301688" y="47625"/>
                  </a:lnTo>
                  <a:lnTo>
                    <a:pt x="301180" y="48387"/>
                  </a:lnTo>
                  <a:lnTo>
                    <a:pt x="300926" y="48895"/>
                  </a:lnTo>
                  <a:lnTo>
                    <a:pt x="300926" y="115951"/>
                  </a:lnTo>
                  <a:lnTo>
                    <a:pt x="295084" y="121920"/>
                  </a:lnTo>
                  <a:lnTo>
                    <a:pt x="289496" y="126492"/>
                  </a:lnTo>
                  <a:lnTo>
                    <a:pt x="278828" y="132588"/>
                  </a:lnTo>
                  <a:lnTo>
                    <a:pt x="273621" y="134239"/>
                  </a:lnTo>
                  <a:lnTo>
                    <a:pt x="264096" y="134239"/>
                  </a:lnTo>
                  <a:lnTo>
                    <a:pt x="260540" y="133604"/>
                  </a:lnTo>
                  <a:lnTo>
                    <a:pt x="257365" y="132207"/>
                  </a:lnTo>
                  <a:lnTo>
                    <a:pt x="254317" y="130937"/>
                  </a:lnTo>
                  <a:lnTo>
                    <a:pt x="243776" y="110363"/>
                  </a:lnTo>
                  <a:lnTo>
                    <a:pt x="243776" y="48895"/>
                  </a:lnTo>
                  <a:lnTo>
                    <a:pt x="243522" y="48387"/>
                  </a:lnTo>
                  <a:lnTo>
                    <a:pt x="243268" y="48006"/>
                  </a:lnTo>
                  <a:lnTo>
                    <a:pt x="242887" y="47625"/>
                  </a:lnTo>
                  <a:lnTo>
                    <a:pt x="242252" y="47244"/>
                  </a:lnTo>
                  <a:lnTo>
                    <a:pt x="241490" y="46990"/>
                  </a:lnTo>
                  <a:lnTo>
                    <a:pt x="240728" y="46609"/>
                  </a:lnTo>
                  <a:lnTo>
                    <a:pt x="239585" y="46482"/>
                  </a:lnTo>
                  <a:lnTo>
                    <a:pt x="236791" y="46228"/>
                  </a:lnTo>
                  <a:lnTo>
                    <a:pt x="229298" y="46228"/>
                  </a:lnTo>
                  <a:lnTo>
                    <a:pt x="225361" y="46609"/>
                  </a:lnTo>
                  <a:lnTo>
                    <a:pt x="224472" y="46990"/>
                  </a:lnTo>
                  <a:lnTo>
                    <a:pt x="223710" y="47244"/>
                  </a:lnTo>
                  <a:lnTo>
                    <a:pt x="223075" y="47625"/>
                  </a:lnTo>
                  <a:lnTo>
                    <a:pt x="222821" y="48006"/>
                  </a:lnTo>
                  <a:lnTo>
                    <a:pt x="222440" y="48387"/>
                  </a:lnTo>
                  <a:lnTo>
                    <a:pt x="222402" y="114808"/>
                  </a:lnTo>
                  <a:lnTo>
                    <a:pt x="244284" y="146050"/>
                  </a:lnTo>
                  <a:lnTo>
                    <a:pt x="256095" y="149225"/>
                  </a:lnTo>
                  <a:lnTo>
                    <a:pt x="270446" y="149225"/>
                  </a:lnTo>
                  <a:lnTo>
                    <a:pt x="277050" y="147828"/>
                  </a:lnTo>
                  <a:lnTo>
                    <a:pt x="283400" y="145034"/>
                  </a:lnTo>
                  <a:lnTo>
                    <a:pt x="289877" y="142367"/>
                  </a:lnTo>
                  <a:lnTo>
                    <a:pt x="296481" y="137922"/>
                  </a:lnTo>
                  <a:lnTo>
                    <a:pt x="300545" y="134239"/>
                  </a:lnTo>
                  <a:lnTo>
                    <a:pt x="303085" y="131953"/>
                  </a:lnTo>
                  <a:lnTo>
                    <a:pt x="303212" y="145542"/>
                  </a:lnTo>
                  <a:lnTo>
                    <a:pt x="303720" y="146304"/>
                  </a:lnTo>
                  <a:lnTo>
                    <a:pt x="304228" y="146685"/>
                  </a:lnTo>
                  <a:lnTo>
                    <a:pt x="304863" y="146939"/>
                  </a:lnTo>
                  <a:lnTo>
                    <a:pt x="305625" y="147320"/>
                  </a:lnTo>
                  <a:lnTo>
                    <a:pt x="306641" y="147447"/>
                  </a:lnTo>
                  <a:lnTo>
                    <a:pt x="310705" y="147828"/>
                  </a:lnTo>
                  <a:lnTo>
                    <a:pt x="314515" y="147828"/>
                  </a:lnTo>
                  <a:lnTo>
                    <a:pt x="316039" y="147701"/>
                  </a:lnTo>
                  <a:lnTo>
                    <a:pt x="318579" y="147447"/>
                  </a:lnTo>
                  <a:lnTo>
                    <a:pt x="319595" y="147320"/>
                  </a:lnTo>
                  <a:lnTo>
                    <a:pt x="320357" y="146939"/>
                  </a:lnTo>
                  <a:lnTo>
                    <a:pt x="321119" y="146685"/>
                  </a:lnTo>
                  <a:lnTo>
                    <a:pt x="321627" y="146304"/>
                  </a:lnTo>
                  <a:lnTo>
                    <a:pt x="321881" y="145923"/>
                  </a:lnTo>
                  <a:lnTo>
                    <a:pt x="322262" y="145542"/>
                  </a:lnTo>
                  <a:lnTo>
                    <a:pt x="322389" y="145161"/>
                  </a:lnTo>
                  <a:lnTo>
                    <a:pt x="322389" y="131953"/>
                  </a:lnTo>
                  <a:lnTo>
                    <a:pt x="322389" y="48895"/>
                  </a:lnTo>
                  <a:close/>
                </a:path>
                <a:path w="622935" h="149225">
                  <a:moveTo>
                    <a:pt x="382968" y="2794"/>
                  </a:moveTo>
                  <a:lnTo>
                    <a:pt x="380809" y="889"/>
                  </a:lnTo>
                  <a:lnTo>
                    <a:pt x="379920" y="508"/>
                  </a:lnTo>
                  <a:lnTo>
                    <a:pt x="378904" y="381"/>
                  </a:lnTo>
                  <a:lnTo>
                    <a:pt x="376110" y="127"/>
                  </a:lnTo>
                  <a:lnTo>
                    <a:pt x="374332" y="0"/>
                  </a:lnTo>
                  <a:lnTo>
                    <a:pt x="370141" y="0"/>
                  </a:lnTo>
                  <a:lnTo>
                    <a:pt x="368490" y="127"/>
                  </a:lnTo>
                  <a:lnTo>
                    <a:pt x="364553" y="508"/>
                  </a:lnTo>
                  <a:lnTo>
                    <a:pt x="363791" y="889"/>
                  </a:lnTo>
                  <a:lnTo>
                    <a:pt x="363029" y="1143"/>
                  </a:lnTo>
                  <a:lnTo>
                    <a:pt x="362394" y="1524"/>
                  </a:lnTo>
                  <a:lnTo>
                    <a:pt x="362140" y="1905"/>
                  </a:lnTo>
                  <a:lnTo>
                    <a:pt x="361759" y="2286"/>
                  </a:lnTo>
                  <a:lnTo>
                    <a:pt x="361759" y="145542"/>
                  </a:lnTo>
                  <a:lnTo>
                    <a:pt x="362140" y="145923"/>
                  </a:lnTo>
                  <a:lnTo>
                    <a:pt x="362394" y="146304"/>
                  </a:lnTo>
                  <a:lnTo>
                    <a:pt x="363029" y="146685"/>
                  </a:lnTo>
                  <a:lnTo>
                    <a:pt x="363791" y="146939"/>
                  </a:lnTo>
                  <a:lnTo>
                    <a:pt x="364553" y="147320"/>
                  </a:lnTo>
                  <a:lnTo>
                    <a:pt x="365696" y="147447"/>
                  </a:lnTo>
                  <a:lnTo>
                    <a:pt x="370141" y="147828"/>
                  </a:lnTo>
                  <a:lnTo>
                    <a:pt x="374332" y="147828"/>
                  </a:lnTo>
                  <a:lnTo>
                    <a:pt x="376110" y="147701"/>
                  </a:lnTo>
                  <a:lnTo>
                    <a:pt x="378904" y="147447"/>
                  </a:lnTo>
                  <a:lnTo>
                    <a:pt x="379920" y="147320"/>
                  </a:lnTo>
                  <a:lnTo>
                    <a:pt x="380809" y="146939"/>
                  </a:lnTo>
                  <a:lnTo>
                    <a:pt x="381571" y="146685"/>
                  </a:lnTo>
                  <a:lnTo>
                    <a:pt x="382079" y="146304"/>
                  </a:lnTo>
                  <a:lnTo>
                    <a:pt x="382460" y="145923"/>
                  </a:lnTo>
                  <a:lnTo>
                    <a:pt x="382968" y="145161"/>
                  </a:lnTo>
                  <a:lnTo>
                    <a:pt x="382968" y="2794"/>
                  </a:lnTo>
                  <a:close/>
                </a:path>
                <a:path w="622935" h="149225">
                  <a:moveTo>
                    <a:pt x="482917" y="51562"/>
                  </a:moveTo>
                  <a:lnTo>
                    <a:pt x="482663" y="50673"/>
                  </a:lnTo>
                  <a:lnTo>
                    <a:pt x="482536" y="49657"/>
                  </a:lnTo>
                  <a:lnTo>
                    <a:pt x="482282" y="48895"/>
                  </a:lnTo>
                  <a:lnTo>
                    <a:pt x="481901" y="48387"/>
                  </a:lnTo>
                  <a:lnTo>
                    <a:pt x="481520" y="47752"/>
                  </a:lnTo>
                  <a:lnTo>
                    <a:pt x="481012" y="47371"/>
                  </a:lnTo>
                  <a:lnTo>
                    <a:pt x="479996" y="46863"/>
                  </a:lnTo>
                  <a:lnTo>
                    <a:pt x="479361" y="46736"/>
                  </a:lnTo>
                  <a:lnTo>
                    <a:pt x="448881" y="46736"/>
                  </a:lnTo>
                  <a:lnTo>
                    <a:pt x="448754" y="23114"/>
                  </a:lnTo>
                  <a:lnTo>
                    <a:pt x="448373" y="22733"/>
                  </a:lnTo>
                  <a:lnTo>
                    <a:pt x="448119" y="22352"/>
                  </a:lnTo>
                  <a:lnTo>
                    <a:pt x="447484" y="21971"/>
                  </a:lnTo>
                  <a:lnTo>
                    <a:pt x="440372" y="20701"/>
                  </a:lnTo>
                  <a:lnTo>
                    <a:pt x="436181" y="20701"/>
                  </a:lnTo>
                  <a:lnTo>
                    <a:pt x="427672" y="46736"/>
                  </a:lnTo>
                  <a:lnTo>
                    <a:pt x="410895" y="46736"/>
                  </a:lnTo>
                  <a:lnTo>
                    <a:pt x="408368" y="48387"/>
                  </a:lnTo>
                  <a:lnTo>
                    <a:pt x="407987" y="48895"/>
                  </a:lnTo>
                  <a:lnTo>
                    <a:pt x="407720" y="49657"/>
                  </a:lnTo>
                  <a:lnTo>
                    <a:pt x="407479" y="50673"/>
                  </a:lnTo>
                  <a:lnTo>
                    <a:pt x="407225" y="51562"/>
                  </a:lnTo>
                  <a:lnTo>
                    <a:pt x="407098" y="56515"/>
                  </a:lnTo>
                  <a:lnTo>
                    <a:pt x="407606" y="58420"/>
                  </a:lnTo>
                  <a:lnTo>
                    <a:pt x="408368" y="59436"/>
                  </a:lnTo>
                  <a:lnTo>
                    <a:pt x="409130" y="60579"/>
                  </a:lnTo>
                  <a:lnTo>
                    <a:pt x="410146" y="61214"/>
                  </a:lnTo>
                  <a:lnTo>
                    <a:pt x="427672" y="61214"/>
                  </a:lnTo>
                  <a:lnTo>
                    <a:pt x="427672" y="122301"/>
                  </a:lnTo>
                  <a:lnTo>
                    <a:pt x="428294" y="127000"/>
                  </a:lnTo>
                  <a:lnTo>
                    <a:pt x="430707" y="135128"/>
                  </a:lnTo>
                  <a:lnTo>
                    <a:pt x="432739" y="138430"/>
                  </a:lnTo>
                  <a:lnTo>
                    <a:pt x="435673" y="141224"/>
                  </a:lnTo>
                  <a:lnTo>
                    <a:pt x="438213" y="143764"/>
                  </a:lnTo>
                  <a:lnTo>
                    <a:pt x="441769" y="145669"/>
                  </a:lnTo>
                  <a:lnTo>
                    <a:pt x="446087" y="147066"/>
                  </a:lnTo>
                  <a:lnTo>
                    <a:pt x="450405" y="148336"/>
                  </a:lnTo>
                  <a:lnTo>
                    <a:pt x="455485" y="148971"/>
                  </a:lnTo>
                  <a:lnTo>
                    <a:pt x="463486" y="148971"/>
                  </a:lnTo>
                  <a:lnTo>
                    <a:pt x="467550" y="148717"/>
                  </a:lnTo>
                  <a:lnTo>
                    <a:pt x="471360" y="148209"/>
                  </a:lnTo>
                  <a:lnTo>
                    <a:pt x="473138" y="147828"/>
                  </a:lnTo>
                  <a:lnTo>
                    <a:pt x="474916" y="147574"/>
                  </a:lnTo>
                  <a:lnTo>
                    <a:pt x="476440" y="147193"/>
                  </a:lnTo>
                  <a:lnTo>
                    <a:pt x="479234" y="146177"/>
                  </a:lnTo>
                  <a:lnTo>
                    <a:pt x="480250" y="145669"/>
                  </a:lnTo>
                  <a:lnTo>
                    <a:pt x="480885" y="145034"/>
                  </a:lnTo>
                  <a:lnTo>
                    <a:pt x="481647" y="144526"/>
                  </a:lnTo>
                  <a:lnTo>
                    <a:pt x="482155" y="143637"/>
                  </a:lnTo>
                  <a:lnTo>
                    <a:pt x="482409" y="142494"/>
                  </a:lnTo>
                  <a:lnTo>
                    <a:pt x="482790" y="141224"/>
                  </a:lnTo>
                  <a:lnTo>
                    <a:pt x="482879" y="135128"/>
                  </a:lnTo>
                  <a:lnTo>
                    <a:pt x="482663" y="134366"/>
                  </a:lnTo>
                  <a:lnTo>
                    <a:pt x="482612" y="134112"/>
                  </a:lnTo>
                  <a:lnTo>
                    <a:pt x="481266" y="131445"/>
                  </a:lnTo>
                  <a:lnTo>
                    <a:pt x="480885" y="131191"/>
                  </a:lnTo>
                  <a:lnTo>
                    <a:pt x="479361" y="131191"/>
                  </a:lnTo>
                  <a:lnTo>
                    <a:pt x="478599" y="131318"/>
                  </a:lnTo>
                  <a:lnTo>
                    <a:pt x="477710" y="131572"/>
                  </a:lnTo>
                  <a:lnTo>
                    <a:pt x="476821" y="131953"/>
                  </a:lnTo>
                  <a:lnTo>
                    <a:pt x="475805" y="132207"/>
                  </a:lnTo>
                  <a:lnTo>
                    <a:pt x="474535" y="132588"/>
                  </a:lnTo>
                  <a:lnTo>
                    <a:pt x="473392" y="132969"/>
                  </a:lnTo>
                  <a:lnTo>
                    <a:pt x="471995" y="133350"/>
                  </a:lnTo>
                  <a:lnTo>
                    <a:pt x="470471" y="133604"/>
                  </a:lnTo>
                  <a:lnTo>
                    <a:pt x="468947" y="133985"/>
                  </a:lnTo>
                  <a:lnTo>
                    <a:pt x="467169" y="134112"/>
                  </a:lnTo>
                  <a:lnTo>
                    <a:pt x="459041" y="134112"/>
                  </a:lnTo>
                  <a:lnTo>
                    <a:pt x="454850" y="132461"/>
                  </a:lnTo>
                  <a:lnTo>
                    <a:pt x="452437" y="129032"/>
                  </a:lnTo>
                  <a:lnTo>
                    <a:pt x="450151" y="125730"/>
                  </a:lnTo>
                  <a:lnTo>
                    <a:pt x="448881" y="120777"/>
                  </a:lnTo>
                  <a:lnTo>
                    <a:pt x="448881" y="61214"/>
                  </a:lnTo>
                  <a:lnTo>
                    <a:pt x="479996" y="61214"/>
                  </a:lnTo>
                  <a:lnTo>
                    <a:pt x="481012" y="60579"/>
                  </a:lnTo>
                  <a:lnTo>
                    <a:pt x="481774" y="59436"/>
                  </a:lnTo>
                  <a:lnTo>
                    <a:pt x="482536" y="58420"/>
                  </a:lnTo>
                  <a:lnTo>
                    <a:pt x="482917" y="56515"/>
                  </a:lnTo>
                  <a:lnTo>
                    <a:pt x="482917" y="51562"/>
                  </a:lnTo>
                  <a:close/>
                </a:path>
                <a:path w="622935" h="149225">
                  <a:moveTo>
                    <a:pt x="532320" y="48895"/>
                  </a:moveTo>
                  <a:lnTo>
                    <a:pt x="525462" y="46228"/>
                  </a:lnTo>
                  <a:lnTo>
                    <a:pt x="517842" y="46228"/>
                  </a:lnTo>
                  <a:lnTo>
                    <a:pt x="511492" y="48133"/>
                  </a:lnTo>
                  <a:lnTo>
                    <a:pt x="511111" y="48514"/>
                  </a:lnTo>
                  <a:lnTo>
                    <a:pt x="511111" y="145542"/>
                  </a:lnTo>
                  <a:lnTo>
                    <a:pt x="511492" y="145923"/>
                  </a:lnTo>
                  <a:lnTo>
                    <a:pt x="511746" y="146304"/>
                  </a:lnTo>
                  <a:lnTo>
                    <a:pt x="512381" y="146685"/>
                  </a:lnTo>
                  <a:lnTo>
                    <a:pt x="513143" y="146939"/>
                  </a:lnTo>
                  <a:lnTo>
                    <a:pt x="513905" y="147320"/>
                  </a:lnTo>
                  <a:lnTo>
                    <a:pt x="515048" y="147447"/>
                  </a:lnTo>
                  <a:lnTo>
                    <a:pt x="519493" y="147828"/>
                  </a:lnTo>
                  <a:lnTo>
                    <a:pt x="523684" y="147828"/>
                  </a:lnTo>
                  <a:lnTo>
                    <a:pt x="525462" y="147701"/>
                  </a:lnTo>
                  <a:lnTo>
                    <a:pt x="528256" y="147447"/>
                  </a:lnTo>
                  <a:lnTo>
                    <a:pt x="529272" y="147320"/>
                  </a:lnTo>
                  <a:lnTo>
                    <a:pt x="530161" y="146939"/>
                  </a:lnTo>
                  <a:lnTo>
                    <a:pt x="530923" y="146685"/>
                  </a:lnTo>
                  <a:lnTo>
                    <a:pt x="531431" y="146304"/>
                  </a:lnTo>
                  <a:lnTo>
                    <a:pt x="531812" y="145923"/>
                  </a:lnTo>
                  <a:lnTo>
                    <a:pt x="532320" y="145161"/>
                  </a:lnTo>
                  <a:lnTo>
                    <a:pt x="532320" y="48895"/>
                  </a:lnTo>
                  <a:close/>
                </a:path>
                <a:path w="622935" h="149225">
                  <a:moveTo>
                    <a:pt x="534733" y="13335"/>
                  </a:moveTo>
                  <a:lnTo>
                    <a:pt x="533844" y="10541"/>
                  </a:lnTo>
                  <a:lnTo>
                    <a:pt x="531939" y="9144"/>
                  </a:lnTo>
                  <a:lnTo>
                    <a:pt x="530161" y="7747"/>
                  </a:lnTo>
                  <a:lnTo>
                    <a:pt x="526732" y="6985"/>
                  </a:lnTo>
                  <a:lnTo>
                    <a:pt x="516699" y="6985"/>
                  </a:lnTo>
                  <a:lnTo>
                    <a:pt x="508444" y="21590"/>
                  </a:lnTo>
                  <a:lnTo>
                    <a:pt x="509333" y="24257"/>
                  </a:lnTo>
                  <a:lnTo>
                    <a:pt x="513016" y="27178"/>
                  </a:lnTo>
                  <a:lnTo>
                    <a:pt x="516445" y="27940"/>
                  </a:lnTo>
                  <a:lnTo>
                    <a:pt x="526478" y="27940"/>
                  </a:lnTo>
                  <a:lnTo>
                    <a:pt x="530034" y="27178"/>
                  </a:lnTo>
                  <a:lnTo>
                    <a:pt x="531939" y="25654"/>
                  </a:lnTo>
                  <a:lnTo>
                    <a:pt x="533844" y="24257"/>
                  </a:lnTo>
                  <a:lnTo>
                    <a:pt x="534682" y="21590"/>
                  </a:lnTo>
                  <a:lnTo>
                    <a:pt x="534733" y="13335"/>
                  </a:lnTo>
                  <a:close/>
                </a:path>
                <a:path w="622935" h="149225">
                  <a:moveTo>
                    <a:pt x="622617" y="91313"/>
                  </a:moveTo>
                  <a:lnTo>
                    <a:pt x="621855" y="88773"/>
                  </a:lnTo>
                  <a:lnTo>
                    <a:pt x="621474" y="88138"/>
                  </a:lnTo>
                  <a:lnTo>
                    <a:pt x="620585" y="87122"/>
                  </a:lnTo>
                  <a:lnTo>
                    <a:pt x="618807" y="86614"/>
                  </a:lnTo>
                  <a:lnTo>
                    <a:pt x="562673" y="86614"/>
                  </a:lnTo>
                  <a:lnTo>
                    <a:pt x="561530" y="87122"/>
                  </a:lnTo>
                  <a:lnTo>
                    <a:pt x="560006" y="89281"/>
                  </a:lnTo>
                  <a:lnTo>
                    <a:pt x="559625" y="91186"/>
                  </a:lnTo>
                  <a:lnTo>
                    <a:pt x="559625" y="96520"/>
                  </a:lnTo>
                  <a:lnTo>
                    <a:pt x="560006" y="98425"/>
                  </a:lnTo>
                  <a:lnTo>
                    <a:pt x="561530" y="100584"/>
                  </a:lnTo>
                  <a:lnTo>
                    <a:pt x="562673" y="101092"/>
                  </a:lnTo>
                  <a:lnTo>
                    <a:pt x="619569" y="101092"/>
                  </a:lnTo>
                  <a:lnTo>
                    <a:pt x="620712" y="100584"/>
                  </a:lnTo>
                  <a:lnTo>
                    <a:pt x="622236" y="98425"/>
                  </a:lnTo>
                  <a:lnTo>
                    <a:pt x="622617" y="96520"/>
                  </a:lnTo>
                  <a:lnTo>
                    <a:pt x="622617" y="93853"/>
                  </a:lnTo>
                  <a:lnTo>
                    <a:pt x="622617" y="91313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77028" y="4533011"/>
              <a:ext cx="866044" cy="1492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41625" y="4539996"/>
              <a:ext cx="809244" cy="17881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02461" y="4866386"/>
              <a:ext cx="291465" cy="118745"/>
            </a:xfrm>
            <a:custGeom>
              <a:avLst/>
              <a:gdLst/>
              <a:ahLst/>
              <a:cxnLst/>
              <a:rect l="l" t="t" r="r" b="b"/>
              <a:pathLst>
                <a:path w="291465" h="118745">
                  <a:moveTo>
                    <a:pt x="55511" y="20574"/>
                  </a:moveTo>
                  <a:lnTo>
                    <a:pt x="38734" y="20574"/>
                  </a:lnTo>
                  <a:lnTo>
                    <a:pt x="38734" y="115316"/>
                  </a:lnTo>
                  <a:lnTo>
                    <a:pt x="38862" y="115697"/>
                  </a:lnTo>
                  <a:lnTo>
                    <a:pt x="39382" y="116459"/>
                  </a:lnTo>
                  <a:lnTo>
                    <a:pt x="39839" y="116713"/>
                  </a:lnTo>
                  <a:lnTo>
                    <a:pt x="40487" y="116840"/>
                  </a:lnTo>
                  <a:lnTo>
                    <a:pt x="41135" y="117094"/>
                  </a:lnTo>
                  <a:lnTo>
                    <a:pt x="42024" y="117221"/>
                  </a:lnTo>
                  <a:lnTo>
                    <a:pt x="45567" y="117602"/>
                  </a:lnTo>
                  <a:lnTo>
                    <a:pt x="48755" y="117602"/>
                  </a:lnTo>
                  <a:lnTo>
                    <a:pt x="50101" y="117475"/>
                  </a:lnTo>
                  <a:lnTo>
                    <a:pt x="52247" y="117221"/>
                  </a:lnTo>
                  <a:lnTo>
                    <a:pt x="53111" y="117094"/>
                  </a:lnTo>
                  <a:lnTo>
                    <a:pt x="53759" y="116840"/>
                  </a:lnTo>
                  <a:lnTo>
                    <a:pt x="54406" y="116713"/>
                  </a:lnTo>
                  <a:lnTo>
                    <a:pt x="54863" y="116459"/>
                  </a:lnTo>
                  <a:lnTo>
                    <a:pt x="55384" y="115697"/>
                  </a:lnTo>
                  <a:lnTo>
                    <a:pt x="55511" y="20574"/>
                  </a:lnTo>
                  <a:close/>
                </a:path>
                <a:path w="291465" h="118745">
                  <a:moveTo>
                    <a:pt x="91541" y="8255"/>
                  </a:moveTo>
                  <a:lnTo>
                    <a:pt x="2705" y="8255"/>
                  </a:lnTo>
                  <a:lnTo>
                    <a:pt x="2235" y="8382"/>
                  </a:lnTo>
                  <a:lnTo>
                    <a:pt x="0" y="12446"/>
                  </a:lnTo>
                  <a:lnTo>
                    <a:pt x="0" y="16510"/>
                  </a:lnTo>
                  <a:lnTo>
                    <a:pt x="2705" y="20574"/>
                  </a:lnTo>
                  <a:lnTo>
                    <a:pt x="91541" y="20574"/>
                  </a:lnTo>
                  <a:lnTo>
                    <a:pt x="92049" y="20447"/>
                  </a:lnTo>
                  <a:lnTo>
                    <a:pt x="93192" y="19685"/>
                  </a:lnTo>
                  <a:lnTo>
                    <a:pt x="93446" y="19177"/>
                  </a:lnTo>
                  <a:lnTo>
                    <a:pt x="93827" y="18669"/>
                  </a:lnTo>
                  <a:lnTo>
                    <a:pt x="93954" y="18034"/>
                  </a:lnTo>
                  <a:lnTo>
                    <a:pt x="94335" y="15621"/>
                  </a:lnTo>
                  <a:lnTo>
                    <a:pt x="94335" y="13462"/>
                  </a:lnTo>
                  <a:lnTo>
                    <a:pt x="94208" y="12446"/>
                  </a:lnTo>
                  <a:lnTo>
                    <a:pt x="93827" y="10160"/>
                  </a:lnTo>
                  <a:lnTo>
                    <a:pt x="93446" y="9652"/>
                  </a:lnTo>
                  <a:lnTo>
                    <a:pt x="93192" y="9271"/>
                  </a:lnTo>
                  <a:lnTo>
                    <a:pt x="92811" y="8890"/>
                  </a:lnTo>
                  <a:lnTo>
                    <a:pt x="92049" y="8382"/>
                  </a:lnTo>
                  <a:lnTo>
                    <a:pt x="91541" y="8255"/>
                  </a:lnTo>
                  <a:close/>
                </a:path>
                <a:path w="291465" h="118745">
                  <a:moveTo>
                    <a:pt x="121894" y="0"/>
                  </a:moveTo>
                  <a:lnTo>
                    <a:pt x="116052" y="0"/>
                  </a:lnTo>
                  <a:lnTo>
                    <a:pt x="113131" y="381"/>
                  </a:lnTo>
                  <a:lnTo>
                    <a:pt x="111861" y="889"/>
                  </a:lnTo>
                  <a:lnTo>
                    <a:pt x="111480" y="1143"/>
                  </a:lnTo>
                  <a:lnTo>
                    <a:pt x="111226" y="1524"/>
                  </a:lnTo>
                  <a:lnTo>
                    <a:pt x="110972" y="1778"/>
                  </a:lnTo>
                  <a:lnTo>
                    <a:pt x="110972" y="115824"/>
                  </a:lnTo>
                  <a:lnTo>
                    <a:pt x="111226" y="116078"/>
                  </a:lnTo>
                  <a:lnTo>
                    <a:pt x="111480" y="116459"/>
                  </a:lnTo>
                  <a:lnTo>
                    <a:pt x="111861" y="116713"/>
                  </a:lnTo>
                  <a:lnTo>
                    <a:pt x="112496" y="116967"/>
                  </a:lnTo>
                  <a:lnTo>
                    <a:pt x="113131" y="117094"/>
                  </a:lnTo>
                  <a:lnTo>
                    <a:pt x="114020" y="117348"/>
                  </a:lnTo>
                  <a:lnTo>
                    <a:pt x="116052" y="117602"/>
                  </a:lnTo>
                  <a:lnTo>
                    <a:pt x="121894" y="117602"/>
                  </a:lnTo>
                  <a:lnTo>
                    <a:pt x="126593" y="116078"/>
                  </a:lnTo>
                  <a:lnTo>
                    <a:pt x="126847" y="115824"/>
                  </a:lnTo>
                  <a:lnTo>
                    <a:pt x="126974" y="115443"/>
                  </a:lnTo>
                  <a:lnTo>
                    <a:pt x="126974" y="62103"/>
                  </a:lnTo>
                  <a:lnTo>
                    <a:pt x="131419" y="57277"/>
                  </a:lnTo>
                  <a:lnTo>
                    <a:pt x="135610" y="53721"/>
                  </a:lnTo>
                  <a:lnTo>
                    <a:pt x="139674" y="51308"/>
                  </a:lnTo>
                  <a:lnTo>
                    <a:pt x="143738" y="48768"/>
                  </a:lnTo>
                  <a:lnTo>
                    <a:pt x="146176" y="48006"/>
                  </a:lnTo>
                  <a:lnTo>
                    <a:pt x="126974" y="48006"/>
                  </a:lnTo>
                  <a:lnTo>
                    <a:pt x="126974" y="2159"/>
                  </a:lnTo>
                  <a:lnTo>
                    <a:pt x="126847" y="1778"/>
                  </a:lnTo>
                  <a:lnTo>
                    <a:pt x="126593" y="1524"/>
                  </a:lnTo>
                  <a:lnTo>
                    <a:pt x="126339" y="1143"/>
                  </a:lnTo>
                  <a:lnTo>
                    <a:pt x="125958" y="889"/>
                  </a:lnTo>
                  <a:lnTo>
                    <a:pt x="125323" y="635"/>
                  </a:lnTo>
                  <a:lnTo>
                    <a:pt x="124815" y="381"/>
                  </a:lnTo>
                  <a:lnTo>
                    <a:pt x="121894" y="0"/>
                  </a:lnTo>
                  <a:close/>
                </a:path>
                <a:path w="291465" h="118745">
                  <a:moveTo>
                    <a:pt x="181861" y="47498"/>
                  </a:moveTo>
                  <a:lnTo>
                    <a:pt x="154914" y="47498"/>
                  </a:lnTo>
                  <a:lnTo>
                    <a:pt x="157708" y="48006"/>
                  </a:lnTo>
                  <a:lnTo>
                    <a:pt x="159994" y="49022"/>
                  </a:lnTo>
                  <a:lnTo>
                    <a:pt x="170408" y="66421"/>
                  </a:lnTo>
                  <a:lnTo>
                    <a:pt x="170408" y="115443"/>
                  </a:lnTo>
                  <a:lnTo>
                    <a:pt x="170535" y="115824"/>
                  </a:lnTo>
                  <a:lnTo>
                    <a:pt x="170789" y="116078"/>
                  </a:lnTo>
                  <a:lnTo>
                    <a:pt x="171043" y="116459"/>
                  </a:lnTo>
                  <a:lnTo>
                    <a:pt x="171424" y="116713"/>
                  </a:lnTo>
                  <a:lnTo>
                    <a:pt x="172059" y="116967"/>
                  </a:lnTo>
                  <a:lnTo>
                    <a:pt x="172694" y="117094"/>
                  </a:lnTo>
                  <a:lnTo>
                    <a:pt x="173456" y="117348"/>
                  </a:lnTo>
                  <a:lnTo>
                    <a:pt x="175488" y="117602"/>
                  </a:lnTo>
                  <a:lnTo>
                    <a:pt x="181330" y="117602"/>
                  </a:lnTo>
                  <a:lnTo>
                    <a:pt x="183489" y="117348"/>
                  </a:lnTo>
                  <a:lnTo>
                    <a:pt x="184251" y="117094"/>
                  </a:lnTo>
                  <a:lnTo>
                    <a:pt x="184886" y="116967"/>
                  </a:lnTo>
                  <a:lnTo>
                    <a:pt x="185902" y="116459"/>
                  </a:lnTo>
                  <a:lnTo>
                    <a:pt x="186156" y="116078"/>
                  </a:lnTo>
                  <a:lnTo>
                    <a:pt x="186410" y="115824"/>
                  </a:lnTo>
                  <a:lnTo>
                    <a:pt x="186537" y="115443"/>
                  </a:lnTo>
                  <a:lnTo>
                    <a:pt x="186468" y="62865"/>
                  </a:lnTo>
                  <a:lnTo>
                    <a:pt x="186029" y="58801"/>
                  </a:lnTo>
                  <a:lnTo>
                    <a:pt x="184886" y="54991"/>
                  </a:lnTo>
                  <a:lnTo>
                    <a:pt x="183870" y="51181"/>
                  </a:lnTo>
                  <a:lnTo>
                    <a:pt x="182092" y="47752"/>
                  </a:lnTo>
                  <a:lnTo>
                    <a:pt x="181861" y="47498"/>
                  </a:lnTo>
                  <a:close/>
                </a:path>
                <a:path w="291465" h="118745">
                  <a:moveTo>
                    <a:pt x="161010" y="35560"/>
                  </a:moveTo>
                  <a:lnTo>
                    <a:pt x="150342" y="35560"/>
                  </a:lnTo>
                  <a:lnTo>
                    <a:pt x="145643" y="36576"/>
                  </a:lnTo>
                  <a:lnTo>
                    <a:pt x="136245" y="40640"/>
                  </a:lnTo>
                  <a:lnTo>
                    <a:pt x="131673" y="43815"/>
                  </a:lnTo>
                  <a:lnTo>
                    <a:pt x="126974" y="48006"/>
                  </a:lnTo>
                  <a:lnTo>
                    <a:pt x="146176" y="48006"/>
                  </a:lnTo>
                  <a:lnTo>
                    <a:pt x="147802" y="47498"/>
                  </a:lnTo>
                  <a:lnTo>
                    <a:pt x="181861" y="47498"/>
                  </a:lnTo>
                  <a:lnTo>
                    <a:pt x="179552" y="44958"/>
                  </a:lnTo>
                  <a:lnTo>
                    <a:pt x="177139" y="42037"/>
                  </a:lnTo>
                  <a:lnTo>
                    <a:pt x="173837" y="39751"/>
                  </a:lnTo>
                  <a:lnTo>
                    <a:pt x="169900" y="38100"/>
                  </a:lnTo>
                  <a:lnTo>
                    <a:pt x="165836" y="36322"/>
                  </a:lnTo>
                  <a:lnTo>
                    <a:pt x="161010" y="35560"/>
                  </a:lnTo>
                  <a:close/>
                </a:path>
                <a:path w="291465" h="118745">
                  <a:moveTo>
                    <a:pt x="259181" y="35560"/>
                  </a:moveTo>
                  <a:lnTo>
                    <a:pt x="245973" y="35560"/>
                  </a:lnTo>
                  <a:lnTo>
                    <a:pt x="240131" y="36449"/>
                  </a:lnTo>
                  <a:lnTo>
                    <a:pt x="234924" y="38481"/>
                  </a:lnTo>
                  <a:lnTo>
                    <a:pt x="229717" y="40386"/>
                  </a:lnTo>
                  <a:lnTo>
                    <a:pt x="210159" y="70993"/>
                  </a:lnTo>
                  <a:lnTo>
                    <a:pt x="210159" y="84328"/>
                  </a:lnTo>
                  <a:lnTo>
                    <a:pt x="240512" y="117856"/>
                  </a:lnTo>
                  <a:lnTo>
                    <a:pt x="246862" y="118745"/>
                  </a:lnTo>
                  <a:lnTo>
                    <a:pt x="258292" y="118745"/>
                  </a:lnTo>
                  <a:lnTo>
                    <a:pt x="286613" y="111252"/>
                  </a:lnTo>
                  <a:lnTo>
                    <a:pt x="286867" y="110871"/>
                  </a:lnTo>
                  <a:lnTo>
                    <a:pt x="286867" y="110363"/>
                  </a:lnTo>
                  <a:lnTo>
                    <a:pt x="286994" y="109982"/>
                  </a:lnTo>
                  <a:lnTo>
                    <a:pt x="287121" y="109474"/>
                  </a:lnTo>
                  <a:lnTo>
                    <a:pt x="287248" y="107442"/>
                  </a:lnTo>
                  <a:lnTo>
                    <a:pt x="250291" y="107442"/>
                  </a:lnTo>
                  <a:lnTo>
                    <a:pt x="245846" y="106807"/>
                  </a:lnTo>
                  <a:lnTo>
                    <a:pt x="226923" y="79883"/>
                  </a:lnTo>
                  <a:lnTo>
                    <a:pt x="286359" y="79883"/>
                  </a:lnTo>
                  <a:lnTo>
                    <a:pt x="287756" y="79502"/>
                  </a:lnTo>
                  <a:lnTo>
                    <a:pt x="289026" y="78486"/>
                  </a:lnTo>
                  <a:lnTo>
                    <a:pt x="290296" y="77597"/>
                  </a:lnTo>
                  <a:lnTo>
                    <a:pt x="290931" y="76073"/>
                  </a:lnTo>
                  <a:lnTo>
                    <a:pt x="290931" y="69723"/>
                  </a:lnTo>
                  <a:lnTo>
                    <a:pt x="226923" y="69723"/>
                  </a:lnTo>
                  <a:lnTo>
                    <a:pt x="227050" y="66675"/>
                  </a:lnTo>
                  <a:lnTo>
                    <a:pt x="247497" y="46355"/>
                  </a:lnTo>
                  <a:lnTo>
                    <a:pt x="282168" y="46355"/>
                  </a:lnTo>
                  <a:lnTo>
                    <a:pt x="278739" y="42799"/>
                  </a:lnTo>
                  <a:lnTo>
                    <a:pt x="274802" y="40259"/>
                  </a:lnTo>
                  <a:lnTo>
                    <a:pt x="265150" y="36449"/>
                  </a:lnTo>
                  <a:lnTo>
                    <a:pt x="259181" y="35560"/>
                  </a:lnTo>
                  <a:close/>
                </a:path>
                <a:path w="291465" h="118745">
                  <a:moveTo>
                    <a:pt x="285089" y="101727"/>
                  </a:moveTo>
                  <a:lnTo>
                    <a:pt x="283819" y="101727"/>
                  </a:lnTo>
                  <a:lnTo>
                    <a:pt x="282676" y="101981"/>
                  </a:lnTo>
                  <a:lnTo>
                    <a:pt x="281152" y="102616"/>
                  </a:lnTo>
                  <a:lnTo>
                    <a:pt x="279628" y="103124"/>
                  </a:lnTo>
                  <a:lnTo>
                    <a:pt x="277596" y="103886"/>
                  </a:lnTo>
                  <a:lnTo>
                    <a:pt x="275310" y="104521"/>
                  </a:lnTo>
                  <a:lnTo>
                    <a:pt x="272897" y="105283"/>
                  </a:lnTo>
                  <a:lnTo>
                    <a:pt x="270103" y="105918"/>
                  </a:lnTo>
                  <a:lnTo>
                    <a:pt x="263499" y="107188"/>
                  </a:lnTo>
                  <a:lnTo>
                    <a:pt x="259816" y="107442"/>
                  </a:lnTo>
                  <a:lnTo>
                    <a:pt x="287248" y="107442"/>
                  </a:lnTo>
                  <a:lnTo>
                    <a:pt x="285851" y="101981"/>
                  </a:lnTo>
                  <a:lnTo>
                    <a:pt x="285089" y="101727"/>
                  </a:lnTo>
                  <a:close/>
                </a:path>
                <a:path w="291465" h="118745">
                  <a:moveTo>
                    <a:pt x="282168" y="46355"/>
                  </a:moveTo>
                  <a:lnTo>
                    <a:pt x="259308" y="46355"/>
                  </a:lnTo>
                  <a:lnTo>
                    <a:pt x="265150" y="48387"/>
                  </a:lnTo>
                  <a:lnTo>
                    <a:pt x="269087" y="52578"/>
                  </a:lnTo>
                  <a:lnTo>
                    <a:pt x="273151" y="56769"/>
                  </a:lnTo>
                  <a:lnTo>
                    <a:pt x="274929" y="62484"/>
                  </a:lnTo>
                  <a:lnTo>
                    <a:pt x="274802" y="69723"/>
                  </a:lnTo>
                  <a:lnTo>
                    <a:pt x="290931" y="69723"/>
                  </a:lnTo>
                  <a:lnTo>
                    <a:pt x="290931" y="66421"/>
                  </a:lnTo>
                  <a:lnTo>
                    <a:pt x="290296" y="61722"/>
                  </a:lnTo>
                  <a:lnTo>
                    <a:pt x="288772" y="57404"/>
                  </a:lnTo>
                  <a:lnTo>
                    <a:pt x="287375" y="53086"/>
                  </a:lnTo>
                  <a:lnTo>
                    <a:pt x="285089" y="49276"/>
                  </a:lnTo>
                  <a:lnTo>
                    <a:pt x="282168" y="46355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45208" y="4866386"/>
              <a:ext cx="1498727" cy="1477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05657" y="4866386"/>
              <a:ext cx="646303" cy="1477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09746" y="4866386"/>
              <a:ext cx="1033779" cy="1187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98516" y="4866386"/>
              <a:ext cx="447548" cy="14782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03850" y="4871847"/>
              <a:ext cx="751459" cy="1422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05346" y="4871847"/>
              <a:ext cx="1267205" cy="14236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16317" y="5141595"/>
              <a:ext cx="1222858" cy="14833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91867" y="5142484"/>
              <a:ext cx="635000" cy="14744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78048" y="5142484"/>
              <a:ext cx="858519" cy="14753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91051" y="5141595"/>
              <a:ext cx="1076833" cy="148335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195" y="1125093"/>
              <a:ext cx="1854200" cy="2931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7642" y="1145667"/>
              <a:ext cx="1349502" cy="2725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5586" y="1125093"/>
              <a:ext cx="2604918" cy="3647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16494" y="1123568"/>
              <a:ext cx="1111250" cy="294640"/>
            </a:xfrm>
            <a:custGeom>
              <a:avLst/>
              <a:gdLst/>
              <a:ahLst/>
              <a:cxnLst/>
              <a:rect l="l" t="t" r="r" b="b"/>
              <a:pathLst>
                <a:path w="1111250" h="294640">
                  <a:moveTo>
                    <a:pt x="231775" y="189992"/>
                  </a:moveTo>
                  <a:lnTo>
                    <a:pt x="224663" y="147828"/>
                  </a:lnTo>
                  <a:lnTo>
                    <a:pt x="205270" y="117983"/>
                  </a:lnTo>
                  <a:lnTo>
                    <a:pt x="203454" y="116078"/>
                  </a:lnTo>
                  <a:lnTo>
                    <a:pt x="195948" y="109918"/>
                  </a:lnTo>
                  <a:lnTo>
                    <a:pt x="187655" y="104622"/>
                  </a:lnTo>
                  <a:lnTo>
                    <a:pt x="187655" y="193802"/>
                  </a:lnTo>
                  <a:lnTo>
                    <a:pt x="187439" y="200215"/>
                  </a:lnTo>
                  <a:lnTo>
                    <a:pt x="174726" y="240144"/>
                  </a:lnTo>
                  <a:lnTo>
                    <a:pt x="140779" y="262763"/>
                  </a:lnTo>
                  <a:lnTo>
                    <a:pt x="115570" y="265811"/>
                  </a:lnTo>
                  <a:lnTo>
                    <a:pt x="105702" y="265442"/>
                  </a:lnTo>
                  <a:lnTo>
                    <a:pt x="68859" y="252895"/>
                  </a:lnTo>
                  <a:lnTo>
                    <a:pt x="47625" y="220345"/>
                  </a:lnTo>
                  <a:lnTo>
                    <a:pt x="44119" y="189992"/>
                  </a:lnTo>
                  <a:lnTo>
                    <a:pt x="44323" y="183667"/>
                  </a:lnTo>
                  <a:lnTo>
                    <a:pt x="57340" y="143802"/>
                  </a:lnTo>
                  <a:lnTo>
                    <a:pt x="91109" y="120992"/>
                  </a:lnTo>
                  <a:lnTo>
                    <a:pt x="116586" y="117983"/>
                  </a:lnTo>
                  <a:lnTo>
                    <a:pt x="126365" y="118351"/>
                  </a:lnTo>
                  <a:lnTo>
                    <a:pt x="163169" y="130898"/>
                  </a:lnTo>
                  <a:lnTo>
                    <a:pt x="184277" y="163703"/>
                  </a:lnTo>
                  <a:lnTo>
                    <a:pt x="187655" y="193802"/>
                  </a:lnTo>
                  <a:lnTo>
                    <a:pt x="187655" y="104622"/>
                  </a:lnTo>
                  <a:lnTo>
                    <a:pt x="144983" y="90995"/>
                  </a:lnTo>
                  <a:lnTo>
                    <a:pt x="118237" y="89281"/>
                  </a:lnTo>
                  <a:lnTo>
                    <a:pt x="103860" y="89763"/>
                  </a:lnTo>
                  <a:lnTo>
                    <a:pt x="66421" y="97028"/>
                  </a:lnTo>
                  <a:lnTo>
                    <a:pt x="29591" y="118618"/>
                  </a:lnTo>
                  <a:lnTo>
                    <a:pt x="7366" y="151765"/>
                  </a:lnTo>
                  <a:lnTo>
                    <a:pt x="0" y="193802"/>
                  </a:lnTo>
                  <a:lnTo>
                    <a:pt x="444" y="205308"/>
                  </a:lnTo>
                  <a:lnTo>
                    <a:pt x="10934" y="245097"/>
                  </a:lnTo>
                  <a:lnTo>
                    <a:pt x="44056" y="279387"/>
                  </a:lnTo>
                  <a:lnTo>
                    <a:pt x="86575" y="292925"/>
                  </a:lnTo>
                  <a:lnTo>
                    <a:pt x="113284" y="294640"/>
                  </a:lnTo>
                  <a:lnTo>
                    <a:pt x="127520" y="294170"/>
                  </a:lnTo>
                  <a:lnTo>
                    <a:pt x="164973" y="286893"/>
                  </a:lnTo>
                  <a:lnTo>
                    <a:pt x="201295" y="265811"/>
                  </a:lnTo>
                  <a:lnTo>
                    <a:pt x="202057" y="265176"/>
                  </a:lnTo>
                  <a:lnTo>
                    <a:pt x="224282" y="232029"/>
                  </a:lnTo>
                  <a:lnTo>
                    <a:pt x="231292" y="201193"/>
                  </a:lnTo>
                  <a:lnTo>
                    <a:pt x="231775" y="189992"/>
                  </a:lnTo>
                  <a:close/>
                </a:path>
                <a:path w="1111250" h="294640">
                  <a:moveTo>
                    <a:pt x="420624" y="19177"/>
                  </a:moveTo>
                  <a:lnTo>
                    <a:pt x="420370" y="17018"/>
                  </a:lnTo>
                  <a:lnTo>
                    <a:pt x="419862" y="13208"/>
                  </a:lnTo>
                  <a:lnTo>
                    <a:pt x="419481" y="11684"/>
                  </a:lnTo>
                  <a:lnTo>
                    <a:pt x="418719" y="10287"/>
                  </a:lnTo>
                  <a:lnTo>
                    <a:pt x="418084" y="9017"/>
                  </a:lnTo>
                  <a:lnTo>
                    <a:pt x="417195" y="7874"/>
                  </a:lnTo>
                  <a:lnTo>
                    <a:pt x="416179" y="7112"/>
                  </a:lnTo>
                  <a:lnTo>
                    <a:pt x="415163" y="6223"/>
                  </a:lnTo>
                  <a:lnTo>
                    <a:pt x="413131" y="5334"/>
                  </a:lnTo>
                  <a:lnTo>
                    <a:pt x="409956" y="4318"/>
                  </a:lnTo>
                  <a:lnTo>
                    <a:pt x="406908" y="3302"/>
                  </a:lnTo>
                  <a:lnTo>
                    <a:pt x="402590" y="2286"/>
                  </a:lnTo>
                  <a:lnTo>
                    <a:pt x="391160" y="508"/>
                  </a:lnTo>
                  <a:lnTo>
                    <a:pt x="385318" y="0"/>
                  </a:lnTo>
                  <a:lnTo>
                    <a:pt x="379349" y="0"/>
                  </a:lnTo>
                  <a:lnTo>
                    <a:pt x="339585" y="6731"/>
                  </a:lnTo>
                  <a:lnTo>
                    <a:pt x="311759" y="33743"/>
                  </a:lnTo>
                  <a:lnTo>
                    <a:pt x="304673" y="73914"/>
                  </a:lnTo>
                  <a:lnTo>
                    <a:pt x="304673" y="93218"/>
                  </a:lnTo>
                  <a:lnTo>
                    <a:pt x="270637" y="93218"/>
                  </a:lnTo>
                  <a:lnTo>
                    <a:pt x="263779" y="112522"/>
                  </a:lnTo>
                  <a:lnTo>
                    <a:pt x="264414" y="116205"/>
                  </a:lnTo>
                  <a:lnTo>
                    <a:pt x="265811" y="118364"/>
                  </a:lnTo>
                  <a:lnTo>
                    <a:pt x="267208" y="120650"/>
                  </a:lnTo>
                  <a:lnTo>
                    <a:pt x="269240" y="121666"/>
                  </a:lnTo>
                  <a:lnTo>
                    <a:pt x="304673" y="121666"/>
                  </a:lnTo>
                  <a:lnTo>
                    <a:pt x="304673" y="286639"/>
                  </a:lnTo>
                  <a:lnTo>
                    <a:pt x="321945" y="291973"/>
                  </a:lnTo>
                  <a:lnTo>
                    <a:pt x="330200" y="291973"/>
                  </a:lnTo>
                  <a:lnTo>
                    <a:pt x="347472" y="286639"/>
                  </a:lnTo>
                  <a:lnTo>
                    <a:pt x="347472" y="121666"/>
                  </a:lnTo>
                  <a:lnTo>
                    <a:pt x="401828" y="121666"/>
                  </a:lnTo>
                  <a:lnTo>
                    <a:pt x="403860" y="120650"/>
                  </a:lnTo>
                  <a:lnTo>
                    <a:pt x="405384" y="118364"/>
                  </a:lnTo>
                  <a:lnTo>
                    <a:pt x="406908" y="116205"/>
                  </a:lnTo>
                  <a:lnTo>
                    <a:pt x="407670" y="112522"/>
                  </a:lnTo>
                  <a:lnTo>
                    <a:pt x="407670" y="104902"/>
                  </a:lnTo>
                  <a:lnTo>
                    <a:pt x="407416" y="102743"/>
                  </a:lnTo>
                  <a:lnTo>
                    <a:pt x="406654" y="99187"/>
                  </a:lnTo>
                  <a:lnTo>
                    <a:pt x="406019" y="97663"/>
                  </a:lnTo>
                  <a:lnTo>
                    <a:pt x="405257" y="96520"/>
                  </a:lnTo>
                  <a:lnTo>
                    <a:pt x="404495" y="95250"/>
                  </a:lnTo>
                  <a:lnTo>
                    <a:pt x="403606" y="94488"/>
                  </a:lnTo>
                  <a:lnTo>
                    <a:pt x="402717" y="93980"/>
                  </a:lnTo>
                  <a:lnTo>
                    <a:pt x="401701" y="93472"/>
                  </a:lnTo>
                  <a:lnTo>
                    <a:pt x="400558" y="93218"/>
                  </a:lnTo>
                  <a:lnTo>
                    <a:pt x="347472" y="93218"/>
                  </a:lnTo>
                  <a:lnTo>
                    <a:pt x="347497" y="64541"/>
                  </a:lnTo>
                  <a:lnTo>
                    <a:pt x="348107" y="58039"/>
                  </a:lnTo>
                  <a:lnTo>
                    <a:pt x="350393" y="46863"/>
                  </a:lnTo>
                  <a:lnTo>
                    <a:pt x="352425" y="42291"/>
                  </a:lnTo>
                  <a:lnTo>
                    <a:pt x="355219" y="38735"/>
                  </a:lnTo>
                  <a:lnTo>
                    <a:pt x="357886" y="35179"/>
                  </a:lnTo>
                  <a:lnTo>
                    <a:pt x="361569" y="32639"/>
                  </a:lnTo>
                  <a:lnTo>
                    <a:pt x="370459" y="29337"/>
                  </a:lnTo>
                  <a:lnTo>
                    <a:pt x="375793" y="28448"/>
                  </a:lnTo>
                  <a:lnTo>
                    <a:pt x="386842" y="28448"/>
                  </a:lnTo>
                  <a:lnTo>
                    <a:pt x="410083" y="33528"/>
                  </a:lnTo>
                  <a:lnTo>
                    <a:pt x="411988" y="34163"/>
                  </a:lnTo>
                  <a:lnTo>
                    <a:pt x="413385" y="34544"/>
                  </a:lnTo>
                  <a:lnTo>
                    <a:pt x="415671" y="34544"/>
                  </a:lnTo>
                  <a:lnTo>
                    <a:pt x="418846" y="32004"/>
                  </a:lnTo>
                  <a:lnTo>
                    <a:pt x="419354" y="30988"/>
                  </a:lnTo>
                  <a:lnTo>
                    <a:pt x="419735" y="29718"/>
                  </a:lnTo>
                  <a:lnTo>
                    <a:pt x="419938" y="28448"/>
                  </a:lnTo>
                  <a:lnTo>
                    <a:pt x="420370" y="26543"/>
                  </a:lnTo>
                  <a:lnTo>
                    <a:pt x="420624" y="24511"/>
                  </a:lnTo>
                  <a:lnTo>
                    <a:pt x="420624" y="19177"/>
                  </a:lnTo>
                  <a:close/>
                </a:path>
                <a:path w="1111250" h="294640">
                  <a:moveTo>
                    <a:pt x="779145" y="205486"/>
                  </a:moveTo>
                  <a:lnTo>
                    <a:pt x="777240" y="197485"/>
                  </a:lnTo>
                  <a:lnTo>
                    <a:pt x="773303" y="190119"/>
                  </a:lnTo>
                  <a:lnTo>
                    <a:pt x="769493" y="182753"/>
                  </a:lnTo>
                  <a:lnTo>
                    <a:pt x="732663" y="156845"/>
                  </a:lnTo>
                  <a:lnTo>
                    <a:pt x="701167" y="149987"/>
                  </a:lnTo>
                  <a:lnTo>
                    <a:pt x="701167" y="149479"/>
                  </a:lnTo>
                  <a:lnTo>
                    <a:pt x="742188" y="132588"/>
                  </a:lnTo>
                  <a:lnTo>
                    <a:pt x="747395" y="127000"/>
                  </a:lnTo>
                  <a:lnTo>
                    <a:pt x="752729" y="121412"/>
                  </a:lnTo>
                  <a:lnTo>
                    <a:pt x="756793" y="114935"/>
                  </a:lnTo>
                  <a:lnTo>
                    <a:pt x="759587" y="107696"/>
                  </a:lnTo>
                  <a:lnTo>
                    <a:pt x="762254" y="100457"/>
                  </a:lnTo>
                  <a:lnTo>
                    <a:pt x="763651" y="92583"/>
                  </a:lnTo>
                  <a:lnTo>
                    <a:pt x="763600" y="83185"/>
                  </a:lnTo>
                  <a:lnTo>
                    <a:pt x="750595" y="45948"/>
                  </a:lnTo>
                  <a:lnTo>
                    <a:pt x="711200" y="22860"/>
                  </a:lnTo>
                  <a:lnTo>
                    <a:pt x="670433" y="18161"/>
                  </a:lnTo>
                  <a:lnTo>
                    <a:pt x="662355" y="18313"/>
                  </a:lnTo>
                  <a:lnTo>
                    <a:pt x="620141" y="24942"/>
                  </a:lnTo>
                  <a:lnTo>
                    <a:pt x="583311" y="42291"/>
                  </a:lnTo>
                  <a:lnTo>
                    <a:pt x="580898" y="46482"/>
                  </a:lnTo>
                  <a:lnTo>
                    <a:pt x="580390" y="47625"/>
                  </a:lnTo>
                  <a:lnTo>
                    <a:pt x="580009" y="49022"/>
                  </a:lnTo>
                  <a:lnTo>
                    <a:pt x="579882" y="50546"/>
                  </a:lnTo>
                  <a:lnTo>
                    <a:pt x="579742" y="51396"/>
                  </a:lnTo>
                  <a:lnTo>
                    <a:pt x="583565" y="69850"/>
                  </a:lnTo>
                  <a:lnTo>
                    <a:pt x="584581" y="70231"/>
                  </a:lnTo>
                  <a:lnTo>
                    <a:pt x="585597" y="70485"/>
                  </a:lnTo>
                  <a:lnTo>
                    <a:pt x="588518" y="70485"/>
                  </a:lnTo>
                  <a:lnTo>
                    <a:pt x="591566" y="69215"/>
                  </a:lnTo>
                  <a:lnTo>
                    <a:pt x="595757" y="66802"/>
                  </a:lnTo>
                  <a:lnTo>
                    <a:pt x="600075" y="64389"/>
                  </a:lnTo>
                  <a:lnTo>
                    <a:pt x="605536" y="61722"/>
                  </a:lnTo>
                  <a:lnTo>
                    <a:pt x="612013" y="59055"/>
                  </a:lnTo>
                  <a:lnTo>
                    <a:pt x="618617" y="56261"/>
                  </a:lnTo>
                  <a:lnTo>
                    <a:pt x="661670" y="47625"/>
                  </a:lnTo>
                  <a:lnTo>
                    <a:pt x="670814" y="47625"/>
                  </a:lnTo>
                  <a:lnTo>
                    <a:pt x="678815" y="48641"/>
                  </a:lnTo>
                  <a:lnTo>
                    <a:pt x="692785" y="52959"/>
                  </a:lnTo>
                  <a:lnTo>
                    <a:pt x="698500" y="55880"/>
                  </a:lnTo>
                  <a:lnTo>
                    <a:pt x="702945" y="59690"/>
                  </a:lnTo>
                  <a:lnTo>
                    <a:pt x="707390" y="63373"/>
                  </a:lnTo>
                  <a:lnTo>
                    <a:pt x="710692" y="67818"/>
                  </a:lnTo>
                  <a:lnTo>
                    <a:pt x="712978" y="72771"/>
                  </a:lnTo>
                  <a:lnTo>
                    <a:pt x="715137" y="77851"/>
                  </a:lnTo>
                  <a:lnTo>
                    <a:pt x="716280" y="83185"/>
                  </a:lnTo>
                  <a:lnTo>
                    <a:pt x="716280" y="96266"/>
                  </a:lnTo>
                  <a:lnTo>
                    <a:pt x="690626" y="129667"/>
                  </a:lnTo>
                  <a:lnTo>
                    <a:pt x="651713" y="138722"/>
                  </a:lnTo>
                  <a:lnTo>
                    <a:pt x="643382" y="138938"/>
                  </a:lnTo>
                  <a:lnTo>
                    <a:pt x="612775" y="138938"/>
                  </a:lnTo>
                  <a:lnTo>
                    <a:pt x="611378" y="139192"/>
                  </a:lnTo>
                  <a:lnTo>
                    <a:pt x="609092" y="140208"/>
                  </a:lnTo>
                  <a:lnTo>
                    <a:pt x="607949" y="140970"/>
                  </a:lnTo>
                  <a:lnTo>
                    <a:pt x="607060" y="141986"/>
                  </a:lnTo>
                  <a:lnTo>
                    <a:pt x="606044" y="143002"/>
                  </a:lnTo>
                  <a:lnTo>
                    <a:pt x="604012" y="155575"/>
                  </a:lnTo>
                  <a:lnTo>
                    <a:pt x="604393" y="157861"/>
                  </a:lnTo>
                  <a:lnTo>
                    <a:pt x="605078" y="159804"/>
                  </a:lnTo>
                  <a:lnTo>
                    <a:pt x="605663" y="161544"/>
                  </a:lnTo>
                  <a:lnTo>
                    <a:pt x="606425" y="162941"/>
                  </a:lnTo>
                  <a:lnTo>
                    <a:pt x="607441" y="164084"/>
                  </a:lnTo>
                  <a:lnTo>
                    <a:pt x="608330" y="165227"/>
                  </a:lnTo>
                  <a:lnTo>
                    <a:pt x="609473" y="165989"/>
                  </a:lnTo>
                  <a:lnTo>
                    <a:pt x="610870" y="166497"/>
                  </a:lnTo>
                  <a:lnTo>
                    <a:pt x="612140" y="166878"/>
                  </a:lnTo>
                  <a:lnTo>
                    <a:pt x="613537" y="167132"/>
                  </a:lnTo>
                  <a:lnTo>
                    <a:pt x="647700" y="167132"/>
                  </a:lnTo>
                  <a:lnTo>
                    <a:pt x="657618" y="167373"/>
                  </a:lnTo>
                  <a:lnTo>
                    <a:pt x="699033" y="175006"/>
                  </a:lnTo>
                  <a:lnTo>
                    <a:pt x="731901" y="202692"/>
                  </a:lnTo>
                  <a:lnTo>
                    <a:pt x="733806" y="209550"/>
                  </a:lnTo>
                  <a:lnTo>
                    <a:pt x="733806" y="224155"/>
                  </a:lnTo>
                  <a:lnTo>
                    <a:pt x="709803" y="255905"/>
                  </a:lnTo>
                  <a:lnTo>
                    <a:pt x="671487" y="264960"/>
                  </a:lnTo>
                  <a:lnTo>
                    <a:pt x="663067" y="265176"/>
                  </a:lnTo>
                  <a:lnTo>
                    <a:pt x="654189" y="264960"/>
                  </a:lnTo>
                  <a:lnTo>
                    <a:pt x="610514" y="256578"/>
                  </a:lnTo>
                  <a:lnTo>
                    <a:pt x="586867" y="247523"/>
                  </a:lnTo>
                  <a:lnTo>
                    <a:pt x="582168" y="245364"/>
                  </a:lnTo>
                  <a:lnTo>
                    <a:pt x="578993" y="244221"/>
                  </a:lnTo>
                  <a:lnTo>
                    <a:pt x="575183" y="244221"/>
                  </a:lnTo>
                  <a:lnTo>
                    <a:pt x="570420" y="261620"/>
                  </a:lnTo>
                  <a:lnTo>
                    <a:pt x="570534" y="263309"/>
                  </a:lnTo>
                  <a:lnTo>
                    <a:pt x="576580" y="276352"/>
                  </a:lnTo>
                  <a:lnTo>
                    <a:pt x="577977" y="277368"/>
                  </a:lnTo>
                  <a:lnTo>
                    <a:pt x="616966" y="290068"/>
                  </a:lnTo>
                  <a:lnTo>
                    <a:pt x="661924" y="294640"/>
                  </a:lnTo>
                  <a:lnTo>
                    <a:pt x="675373" y="294284"/>
                  </a:lnTo>
                  <a:lnTo>
                    <a:pt x="721956" y="285762"/>
                  </a:lnTo>
                  <a:lnTo>
                    <a:pt x="755281" y="267081"/>
                  </a:lnTo>
                  <a:lnTo>
                    <a:pt x="757186" y="265176"/>
                  </a:lnTo>
                  <a:lnTo>
                    <a:pt x="761428" y="260972"/>
                  </a:lnTo>
                  <a:lnTo>
                    <a:pt x="778637" y="222897"/>
                  </a:lnTo>
                  <a:lnTo>
                    <a:pt x="779145" y="213868"/>
                  </a:lnTo>
                  <a:lnTo>
                    <a:pt x="779145" y="205486"/>
                  </a:lnTo>
                  <a:close/>
                </a:path>
                <a:path w="1111250" h="294640">
                  <a:moveTo>
                    <a:pt x="1110996" y="152400"/>
                  </a:moveTo>
                  <a:lnTo>
                    <a:pt x="1105090" y="110451"/>
                  </a:lnTo>
                  <a:lnTo>
                    <a:pt x="1087640" y="75780"/>
                  </a:lnTo>
                  <a:lnTo>
                    <a:pt x="1064387" y="52959"/>
                  </a:lnTo>
                  <a:lnTo>
                    <a:pt x="1064387" y="153924"/>
                  </a:lnTo>
                  <a:lnTo>
                    <a:pt x="1063904" y="167170"/>
                  </a:lnTo>
                  <a:lnTo>
                    <a:pt x="1052868" y="210896"/>
                  </a:lnTo>
                  <a:lnTo>
                    <a:pt x="1027252" y="240868"/>
                  </a:lnTo>
                  <a:lnTo>
                    <a:pt x="986891" y="257225"/>
                  </a:lnTo>
                  <a:lnTo>
                    <a:pt x="944626" y="260858"/>
                  </a:lnTo>
                  <a:lnTo>
                    <a:pt x="899033" y="260858"/>
                  </a:lnTo>
                  <a:lnTo>
                    <a:pt x="899033" y="51689"/>
                  </a:lnTo>
                  <a:lnTo>
                    <a:pt x="944118" y="51689"/>
                  </a:lnTo>
                  <a:lnTo>
                    <a:pt x="988758" y="56083"/>
                  </a:lnTo>
                  <a:lnTo>
                    <a:pt x="1029081" y="74307"/>
                  </a:lnTo>
                  <a:lnTo>
                    <a:pt x="1053846" y="104190"/>
                  </a:lnTo>
                  <a:lnTo>
                    <a:pt x="1063955" y="143192"/>
                  </a:lnTo>
                  <a:lnTo>
                    <a:pt x="1064387" y="153924"/>
                  </a:lnTo>
                  <a:lnTo>
                    <a:pt x="1064387" y="52959"/>
                  </a:lnTo>
                  <a:lnTo>
                    <a:pt x="1019810" y="31115"/>
                  </a:lnTo>
                  <a:lnTo>
                    <a:pt x="967435" y="22656"/>
                  </a:lnTo>
                  <a:lnTo>
                    <a:pt x="946658" y="22098"/>
                  </a:lnTo>
                  <a:lnTo>
                    <a:pt x="867283" y="22098"/>
                  </a:lnTo>
                  <a:lnTo>
                    <a:pt x="854837" y="281559"/>
                  </a:lnTo>
                  <a:lnTo>
                    <a:pt x="856615" y="285369"/>
                  </a:lnTo>
                  <a:lnTo>
                    <a:pt x="860044" y="287528"/>
                  </a:lnTo>
                  <a:lnTo>
                    <a:pt x="863600" y="289687"/>
                  </a:lnTo>
                  <a:lnTo>
                    <a:pt x="867283" y="290703"/>
                  </a:lnTo>
                  <a:lnTo>
                    <a:pt x="941832" y="290703"/>
                  </a:lnTo>
                  <a:lnTo>
                    <a:pt x="981557" y="288594"/>
                  </a:lnTo>
                  <a:lnTo>
                    <a:pt x="1030312" y="277393"/>
                  </a:lnTo>
                  <a:lnTo>
                    <a:pt x="1061542" y="260858"/>
                  </a:lnTo>
                  <a:lnTo>
                    <a:pt x="1067562" y="256540"/>
                  </a:lnTo>
                  <a:lnTo>
                    <a:pt x="1093660" y="225844"/>
                  </a:lnTo>
                  <a:lnTo>
                    <a:pt x="1108214" y="185077"/>
                  </a:lnTo>
                  <a:lnTo>
                    <a:pt x="1110297" y="169291"/>
                  </a:lnTo>
                  <a:lnTo>
                    <a:pt x="1110996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592" y="1672209"/>
              <a:ext cx="1683766" cy="3512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2523" y="2338197"/>
              <a:ext cx="8134350" cy="3152775"/>
            </a:xfrm>
            <a:custGeom>
              <a:avLst/>
              <a:gdLst/>
              <a:ahLst/>
              <a:cxnLst/>
              <a:rect l="l" t="t" r="r" b="b"/>
              <a:pathLst>
                <a:path w="8134350" h="3152775">
                  <a:moveTo>
                    <a:pt x="0" y="3092894"/>
                  </a:moveTo>
                  <a:lnTo>
                    <a:pt x="0" y="59436"/>
                  </a:lnTo>
                  <a:lnTo>
                    <a:pt x="0" y="55625"/>
                  </a:lnTo>
                  <a:lnTo>
                    <a:pt x="381" y="51688"/>
                  </a:lnTo>
                  <a:lnTo>
                    <a:pt x="17399" y="17399"/>
                  </a:lnTo>
                  <a:lnTo>
                    <a:pt x="20193" y="14604"/>
                  </a:lnTo>
                  <a:lnTo>
                    <a:pt x="23113" y="12191"/>
                  </a:lnTo>
                  <a:lnTo>
                    <a:pt x="26415" y="10033"/>
                  </a:lnTo>
                  <a:lnTo>
                    <a:pt x="29718" y="7874"/>
                  </a:lnTo>
                  <a:lnTo>
                    <a:pt x="55625" y="0"/>
                  </a:lnTo>
                  <a:lnTo>
                    <a:pt x="59436" y="0"/>
                  </a:lnTo>
                  <a:lnTo>
                    <a:pt x="8074279" y="0"/>
                  </a:lnTo>
                  <a:lnTo>
                    <a:pt x="8078216" y="0"/>
                  </a:lnTo>
                  <a:lnTo>
                    <a:pt x="8082153" y="381"/>
                  </a:lnTo>
                  <a:lnTo>
                    <a:pt x="8116443" y="17399"/>
                  </a:lnTo>
                  <a:lnTo>
                    <a:pt x="8123808" y="26415"/>
                  </a:lnTo>
                  <a:lnTo>
                    <a:pt x="8125968" y="29717"/>
                  </a:lnTo>
                  <a:lnTo>
                    <a:pt x="8133842" y="55625"/>
                  </a:lnTo>
                  <a:lnTo>
                    <a:pt x="8133842" y="59436"/>
                  </a:lnTo>
                  <a:lnTo>
                    <a:pt x="8133842" y="3092894"/>
                  </a:lnTo>
                  <a:lnTo>
                    <a:pt x="8133842" y="3096806"/>
                  </a:lnTo>
                  <a:lnTo>
                    <a:pt x="8133460" y="3100679"/>
                  </a:lnTo>
                  <a:lnTo>
                    <a:pt x="8123808" y="3125965"/>
                  </a:lnTo>
                  <a:lnTo>
                    <a:pt x="8121650" y="3129216"/>
                  </a:lnTo>
                  <a:lnTo>
                    <a:pt x="8119236" y="3132226"/>
                  </a:lnTo>
                  <a:lnTo>
                    <a:pt x="8116443" y="3134982"/>
                  </a:lnTo>
                  <a:lnTo>
                    <a:pt x="8113649" y="3137750"/>
                  </a:lnTo>
                  <a:lnTo>
                    <a:pt x="8085962" y="3151276"/>
                  </a:lnTo>
                  <a:lnTo>
                    <a:pt x="8082153" y="3152038"/>
                  </a:lnTo>
                  <a:lnTo>
                    <a:pt x="8078216" y="3152419"/>
                  </a:lnTo>
                  <a:lnTo>
                    <a:pt x="8074279" y="3152419"/>
                  </a:lnTo>
                  <a:lnTo>
                    <a:pt x="59436" y="3152419"/>
                  </a:lnTo>
                  <a:lnTo>
                    <a:pt x="55625" y="3152419"/>
                  </a:lnTo>
                  <a:lnTo>
                    <a:pt x="51688" y="3152038"/>
                  </a:lnTo>
                  <a:lnTo>
                    <a:pt x="17399" y="3134982"/>
                  </a:lnTo>
                  <a:lnTo>
                    <a:pt x="14605" y="3132226"/>
                  </a:lnTo>
                  <a:lnTo>
                    <a:pt x="0" y="3096806"/>
                  </a:lnTo>
                  <a:lnTo>
                    <a:pt x="0" y="30928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7223" y="2342895"/>
              <a:ext cx="8115300" cy="1047750"/>
            </a:xfrm>
            <a:custGeom>
              <a:avLst/>
              <a:gdLst/>
              <a:ahLst/>
              <a:cxnLst/>
              <a:rect l="l" t="t" r="r" b="b"/>
              <a:pathLst>
                <a:path w="8115300" h="1047750">
                  <a:moveTo>
                    <a:pt x="4057523" y="0"/>
                  </a:moveTo>
                  <a:lnTo>
                    <a:pt x="0" y="0"/>
                  </a:lnTo>
                  <a:lnTo>
                    <a:pt x="0" y="1047623"/>
                  </a:lnTo>
                  <a:lnTo>
                    <a:pt x="4057523" y="1047623"/>
                  </a:lnTo>
                  <a:lnTo>
                    <a:pt x="4057523" y="0"/>
                  </a:lnTo>
                  <a:close/>
                </a:path>
                <a:path w="8115300" h="1047750">
                  <a:moveTo>
                    <a:pt x="8114919" y="0"/>
                  </a:moveTo>
                  <a:lnTo>
                    <a:pt x="4066921" y="0"/>
                  </a:lnTo>
                  <a:lnTo>
                    <a:pt x="4066921" y="1047623"/>
                  </a:lnTo>
                  <a:lnTo>
                    <a:pt x="8114919" y="1047623"/>
                  </a:lnTo>
                  <a:lnTo>
                    <a:pt x="8114919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7223" y="3390519"/>
              <a:ext cx="8115300" cy="1047750"/>
            </a:xfrm>
            <a:custGeom>
              <a:avLst/>
              <a:gdLst/>
              <a:ahLst/>
              <a:cxnLst/>
              <a:rect l="l" t="t" r="r" b="b"/>
              <a:pathLst>
                <a:path w="8115300" h="1047750">
                  <a:moveTo>
                    <a:pt x="4057523" y="0"/>
                  </a:moveTo>
                  <a:lnTo>
                    <a:pt x="0" y="0"/>
                  </a:lnTo>
                  <a:lnTo>
                    <a:pt x="0" y="1047750"/>
                  </a:lnTo>
                  <a:lnTo>
                    <a:pt x="4057523" y="1047750"/>
                  </a:lnTo>
                  <a:lnTo>
                    <a:pt x="4057523" y="0"/>
                  </a:lnTo>
                  <a:close/>
                </a:path>
                <a:path w="8115300" h="1047750">
                  <a:moveTo>
                    <a:pt x="8114919" y="0"/>
                  </a:moveTo>
                  <a:lnTo>
                    <a:pt x="4066921" y="0"/>
                  </a:lnTo>
                  <a:lnTo>
                    <a:pt x="4066921" y="1047750"/>
                  </a:lnTo>
                  <a:lnTo>
                    <a:pt x="8114919" y="1047750"/>
                  </a:lnTo>
                  <a:lnTo>
                    <a:pt x="8114919" y="0"/>
                  </a:lnTo>
                  <a:close/>
                </a:path>
              </a:pathLst>
            </a:custGeom>
            <a:solidFill>
              <a:srgbClr val="000000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7223" y="4438269"/>
              <a:ext cx="8115300" cy="1047750"/>
            </a:xfrm>
            <a:custGeom>
              <a:avLst/>
              <a:gdLst/>
              <a:ahLst/>
              <a:cxnLst/>
              <a:rect l="l" t="t" r="r" b="b"/>
              <a:pathLst>
                <a:path w="8115300" h="1047750">
                  <a:moveTo>
                    <a:pt x="4057523" y="0"/>
                  </a:moveTo>
                  <a:lnTo>
                    <a:pt x="0" y="0"/>
                  </a:lnTo>
                  <a:lnTo>
                    <a:pt x="0" y="1047584"/>
                  </a:lnTo>
                  <a:lnTo>
                    <a:pt x="4057523" y="1047584"/>
                  </a:lnTo>
                  <a:lnTo>
                    <a:pt x="4057523" y="0"/>
                  </a:lnTo>
                  <a:close/>
                </a:path>
                <a:path w="8115300" h="1047750">
                  <a:moveTo>
                    <a:pt x="8114919" y="0"/>
                  </a:moveTo>
                  <a:lnTo>
                    <a:pt x="4066921" y="0"/>
                  </a:lnTo>
                  <a:lnTo>
                    <a:pt x="4066921" y="1047584"/>
                  </a:lnTo>
                  <a:lnTo>
                    <a:pt x="8114919" y="1047584"/>
                  </a:lnTo>
                  <a:lnTo>
                    <a:pt x="8114919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3879" y="2529459"/>
              <a:ext cx="1041781" cy="1132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0673" y="2530729"/>
              <a:ext cx="81787" cy="1120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2307" y="2532253"/>
              <a:ext cx="97916" cy="10883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5977" y="2524252"/>
              <a:ext cx="569595" cy="14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99960" y="2523998"/>
              <a:ext cx="595884" cy="1414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9853" y="2523998"/>
              <a:ext cx="962787" cy="1478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6520" y="2523363"/>
              <a:ext cx="1149603" cy="1421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9403" y="2799207"/>
              <a:ext cx="1025778" cy="1484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938136" y="2799207"/>
              <a:ext cx="822960" cy="142240"/>
            </a:xfrm>
            <a:custGeom>
              <a:avLst/>
              <a:gdLst/>
              <a:ahLst/>
              <a:cxnLst/>
              <a:rect l="l" t="t" r="r" b="b"/>
              <a:pathLst>
                <a:path w="822959" h="142239">
                  <a:moveTo>
                    <a:pt x="49276" y="73279"/>
                  </a:moveTo>
                  <a:lnTo>
                    <a:pt x="48895" y="71882"/>
                  </a:lnTo>
                  <a:lnTo>
                    <a:pt x="48387" y="70739"/>
                  </a:lnTo>
                  <a:lnTo>
                    <a:pt x="47752" y="69977"/>
                  </a:lnTo>
                  <a:lnTo>
                    <a:pt x="47244" y="69850"/>
                  </a:lnTo>
                  <a:lnTo>
                    <a:pt x="46863" y="69596"/>
                  </a:lnTo>
                  <a:lnTo>
                    <a:pt x="2413" y="69596"/>
                  </a:lnTo>
                  <a:lnTo>
                    <a:pt x="1524" y="69977"/>
                  </a:lnTo>
                  <a:lnTo>
                    <a:pt x="254" y="71628"/>
                  </a:lnTo>
                  <a:lnTo>
                    <a:pt x="0" y="73152"/>
                  </a:lnTo>
                  <a:lnTo>
                    <a:pt x="0" y="77343"/>
                  </a:lnTo>
                  <a:lnTo>
                    <a:pt x="254" y="78867"/>
                  </a:lnTo>
                  <a:lnTo>
                    <a:pt x="1524" y="80645"/>
                  </a:lnTo>
                  <a:lnTo>
                    <a:pt x="2413" y="81026"/>
                  </a:lnTo>
                  <a:lnTo>
                    <a:pt x="46990" y="81026"/>
                  </a:lnTo>
                  <a:lnTo>
                    <a:pt x="47752" y="80645"/>
                  </a:lnTo>
                  <a:lnTo>
                    <a:pt x="49022" y="78994"/>
                  </a:lnTo>
                  <a:lnTo>
                    <a:pt x="49276" y="77470"/>
                  </a:lnTo>
                  <a:lnTo>
                    <a:pt x="49276" y="75311"/>
                  </a:lnTo>
                  <a:lnTo>
                    <a:pt x="49276" y="73279"/>
                  </a:lnTo>
                  <a:close/>
                </a:path>
                <a:path w="822959" h="142239">
                  <a:moveTo>
                    <a:pt x="148463" y="67056"/>
                  </a:moveTo>
                  <a:lnTo>
                    <a:pt x="147701" y="62357"/>
                  </a:lnTo>
                  <a:lnTo>
                    <a:pt x="144653" y="53721"/>
                  </a:lnTo>
                  <a:lnTo>
                    <a:pt x="142240" y="49911"/>
                  </a:lnTo>
                  <a:lnTo>
                    <a:pt x="139319" y="46990"/>
                  </a:lnTo>
                  <a:lnTo>
                    <a:pt x="135763" y="43434"/>
                  </a:lnTo>
                  <a:lnTo>
                    <a:pt x="131826" y="40982"/>
                  </a:lnTo>
                  <a:lnTo>
                    <a:pt x="131826" y="63119"/>
                  </a:lnTo>
                  <a:lnTo>
                    <a:pt x="131699" y="70358"/>
                  </a:lnTo>
                  <a:lnTo>
                    <a:pt x="82169" y="70358"/>
                  </a:lnTo>
                  <a:lnTo>
                    <a:pt x="82296" y="67310"/>
                  </a:lnTo>
                  <a:lnTo>
                    <a:pt x="103505" y="46990"/>
                  </a:lnTo>
                  <a:lnTo>
                    <a:pt x="115697" y="46990"/>
                  </a:lnTo>
                  <a:lnTo>
                    <a:pt x="121793" y="49022"/>
                  </a:lnTo>
                  <a:lnTo>
                    <a:pt x="129921" y="57404"/>
                  </a:lnTo>
                  <a:lnTo>
                    <a:pt x="131826" y="63119"/>
                  </a:lnTo>
                  <a:lnTo>
                    <a:pt x="131826" y="40982"/>
                  </a:lnTo>
                  <a:lnTo>
                    <a:pt x="131699" y="40894"/>
                  </a:lnTo>
                  <a:lnTo>
                    <a:pt x="121666" y="37084"/>
                  </a:lnTo>
                  <a:lnTo>
                    <a:pt x="115570" y="36195"/>
                  </a:lnTo>
                  <a:lnTo>
                    <a:pt x="101854" y="36195"/>
                  </a:lnTo>
                  <a:lnTo>
                    <a:pt x="95758" y="37084"/>
                  </a:lnTo>
                  <a:lnTo>
                    <a:pt x="90424" y="39116"/>
                  </a:lnTo>
                  <a:lnTo>
                    <a:pt x="85090" y="41021"/>
                  </a:lnTo>
                  <a:lnTo>
                    <a:pt x="64897" y="71628"/>
                  </a:lnTo>
                  <a:lnTo>
                    <a:pt x="64897" y="84963"/>
                  </a:lnTo>
                  <a:lnTo>
                    <a:pt x="96266" y="118491"/>
                  </a:lnTo>
                  <a:lnTo>
                    <a:pt x="102870" y="119380"/>
                  </a:lnTo>
                  <a:lnTo>
                    <a:pt x="114554" y="119380"/>
                  </a:lnTo>
                  <a:lnTo>
                    <a:pt x="143764" y="112141"/>
                  </a:lnTo>
                  <a:lnTo>
                    <a:pt x="144018" y="111887"/>
                  </a:lnTo>
                  <a:lnTo>
                    <a:pt x="144145" y="111506"/>
                  </a:lnTo>
                  <a:lnTo>
                    <a:pt x="144272" y="110998"/>
                  </a:lnTo>
                  <a:lnTo>
                    <a:pt x="144399" y="110109"/>
                  </a:lnTo>
                  <a:lnTo>
                    <a:pt x="144526" y="109601"/>
                  </a:lnTo>
                  <a:lnTo>
                    <a:pt x="144653" y="108077"/>
                  </a:lnTo>
                  <a:lnTo>
                    <a:pt x="144526" y="105918"/>
                  </a:lnTo>
                  <a:lnTo>
                    <a:pt x="144462" y="105537"/>
                  </a:lnTo>
                  <a:lnTo>
                    <a:pt x="144399" y="104394"/>
                  </a:lnTo>
                  <a:lnTo>
                    <a:pt x="144145" y="103886"/>
                  </a:lnTo>
                  <a:lnTo>
                    <a:pt x="144018" y="103505"/>
                  </a:lnTo>
                  <a:lnTo>
                    <a:pt x="143764" y="103124"/>
                  </a:lnTo>
                  <a:lnTo>
                    <a:pt x="143510" y="102870"/>
                  </a:lnTo>
                  <a:lnTo>
                    <a:pt x="143129" y="102616"/>
                  </a:lnTo>
                  <a:lnTo>
                    <a:pt x="142367" y="102362"/>
                  </a:lnTo>
                  <a:lnTo>
                    <a:pt x="141097" y="102362"/>
                  </a:lnTo>
                  <a:lnTo>
                    <a:pt x="139827" y="102616"/>
                  </a:lnTo>
                  <a:lnTo>
                    <a:pt x="138303" y="103251"/>
                  </a:lnTo>
                  <a:lnTo>
                    <a:pt x="136652" y="103759"/>
                  </a:lnTo>
                  <a:lnTo>
                    <a:pt x="134620" y="104521"/>
                  </a:lnTo>
                  <a:lnTo>
                    <a:pt x="132207" y="105156"/>
                  </a:lnTo>
                  <a:lnTo>
                    <a:pt x="129667" y="105918"/>
                  </a:lnTo>
                  <a:lnTo>
                    <a:pt x="126746" y="106553"/>
                  </a:lnTo>
                  <a:lnTo>
                    <a:pt x="120015" y="107823"/>
                  </a:lnTo>
                  <a:lnTo>
                    <a:pt x="116205" y="108077"/>
                  </a:lnTo>
                  <a:lnTo>
                    <a:pt x="106426" y="108077"/>
                  </a:lnTo>
                  <a:lnTo>
                    <a:pt x="88773" y="100584"/>
                  </a:lnTo>
                  <a:lnTo>
                    <a:pt x="86360" y="98171"/>
                  </a:lnTo>
                  <a:lnTo>
                    <a:pt x="82169" y="80518"/>
                  </a:lnTo>
                  <a:lnTo>
                    <a:pt x="143637" y="80518"/>
                  </a:lnTo>
                  <a:lnTo>
                    <a:pt x="145161" y="80137"/>
                  </a:lnTo>
                  <a:lnTo>
                    <a:pt x="146431" y="79121"/>
                  </a:lnTo>
                  <a:lnTo>
                    <a:pt x="147828" y="78232"/>
                  </a:lnTo>
                  <a:lnTo>
                    <a:pt x="148463" y="76708"/>
                  </a:lnTo>
                  <a:lnTo>
                    <a:pt x="148463" y="70358"/>
                  </a:lnTo>
                  <a:lnTo>
                    <a:pt x="148463" y="67056"/>
                  </a:lnTo>
                  <a:close/>
                </a:path>
                <a:path w="822959" h="142239">
                  <a:moveTo>
                    <a:pt x="222758" y="6858"/>
                  </a:moveTo>
                  <a:lnTo>
                    <a:pt x="222377" y="4699"/>
                  </a:lnTo>
                  <a:lnTo>
                    <a:pt x="221869" y="3683"/>
                  </a:lnTo>
                  <a:lnTo>
                    <a:pt x="221488" y="3175"/>
                  </a:lnTo>
                  <a:lnTo>
                    <a:pt x="221107" y="2921"/>
                  </a:lnTo>
                  <a:lnTo>
                    <a:pt x="220726" y="2540"/>
                  </a:lnTo>
                  <a:lnTo>
                    <a:pt x="219837" y="2159"/>
                  </a:lnTo>
                  <a:lnTo>
                    <a:pt x="218694" y="1778"/>
                  </a:lnTo>
                  <a:lnTo>
                    <a:pt x="217424" y="1270"/>
                  </a:lnTo>
                  <a:lnTo>
                    <a:pt x="215773" y="889"/>
                  </a:lnTo>
                  <a:lnTo>
                    <a:pt x="211328" y="127"/>
                  </a:lnTo>
                  <a:lnTo>
                    <a:pt x="209042" y="0"/>
                  </a:lnTo>
                  <a:lnTo>
                    <a:pt x="201676" y="0"/>
                  </a:lnTo>
                  <a:lnTo>
                    <a:pt x="179197" y="16383"/>
                  </a:lnTo>
                  <a:lnTo>
                    <a:pt x="177927" y="20193"/>
                  </a:lnTo>
                  <a:lnTo>
                    <a:pt x="177419" y="24638"/>
                  </a:lnTo>
                  <a:lnTo>
                    <a:pt x="177419" y="37719"/>
                  </a:lnTo>
                  <a:lnTo>
                    <a:pt x="164084" y="37719"/>
                  </a:lnTo>
                  <a:lnTo>
                    <a:pt x="163576" y="37846"/>
                  </a:lnTo>
                  <a:lnTo>
                    <a:pt x="163195" y="38100"/>
                  </a:lnTo>
                  <a:lnTo>
                    <a:pt x="162814" y="38227"/>
                  </a:lnTo>
                  <a:lnTo>
                    <a:pt x="162433" y="38608"/>
                  </a:lnTo>
                  <a:lnTo>
                    <a:pt x="162179" y="39116"/>
                  </a:lnTo>
                  <a:lnTo>
                    <a:pt x="161925" y="39497"/>
                  </a:lnTo>
                  <a:lnTo>
                    <a:pt x="161671" y="40132"/>
                  </a:lnTo>
                  <a:lnTo>
                    <a:pt x="161290" y="42545"/>
                  </a:lnTo>
                  <a:lnTo>
                    <a:pt x="161290" y="45593"/>
                  </a:lnTo>
                  <a:lnTo>
                    <a:pt x="161671" y="46990"/>
                  </a:lnTo>
                  <a:lnTo>
                    <a:pt x="162179" y="47879"/>
                  </a:lnTo>
                  <a:lnTo>
                    <a:pt x="162687" y="48895"/>
                  </a:lnTo>
                  <a:lnTo>
                    <a:pt x="163449" y="49276"/>
                  </a:lnTo>
                  <a:lnTo>
                    <a:pt x="177419" y="49276"/>
                  </a:lnTo>
                  <a:lnTo>
                    <a:pt x="177546" y="116459"/>
                  </a:lnTo>
                  <a:lnTo>
                    <a:pt x="177800" y="116713"/>
                  </a:lnTo>
                  <a:lnTo>
                    <a:pt x="178054" y="117094"/>
                  </a:lnTo>
                  <a:lnTo>
                    <a:pt x="178562" y="117348"/>
                  </a:lnTo>
                  <a:lnTo>
                    <a:pt x="179197" y="117602"/>
                  </a:lnTo>
                  <a:lnTo>
                    <a:pt x="179832" y="117729"/>
                  </a:lnTo>
                  <a:lnTo>
                    <a:pt x="180594" y="117983"/>
                  </a:lnTo>
                  <a:lnTo>
                    <a:pt x="182753" y="118237"/>
                  </a:lnTo>
                  <a:lnTo>
                    <a:pt x="188722" y="118237"/>
                  </a:lnTo>
                  <a:lnTo>
                    <a:pt x="190881" y="117983"/>
                  </a:lnTo>
                  <a:lnTo>
                    <a:pt x="191770" y="117729"/>
                  </a:lnTo>
                  <a:lnTo>
                    <a:pt x="192405" y="117602"/>
                  </a:lnTo>
                  <a:lnTo>
                    <a:pt x="193040" y="117348"/>
                  </a:lnTo>
                  <a:lnTo>
                    <a:pt x="193421" y="117094"/>
                  </a:lnTo>
                  <a:lnTo>
                    <a:pt x="193675" y="116713"/>
                  </a:lnTo>
                  <a:lnTo>
                    <a:pt x="194056" y="116459"/>
                  </a:lnTo>
                  <a:lnTo>
                    <a:pt x="194183" y="49276"/>
                  </a:lnTo>
                  <a:lnTo>
                    <a:pt x="215392" y="49276"/>
                  </a:lnTo>
                  <a:lnTo>
                    <a:pt x="216281" y="48895"/>
                  </a:lnTo>
                  <a:lnTo>
                    <a:pt x="216789" y="47879"/>
                  </a:lnTo>
                  <a:lnTo>
                    <a:pt x="217424" y="46990"/>
                  </a:lnTo>
                  <a:lnTo>
                    <a:pt x="217805" y="45593"/>
                  </a:lnTo>
                  <a:lnTo>
                    <a:pt x="217805" y="42545"/>
                  </a:lnTo>
                  <a:lnTo>
                    <a:pt x="217551" y="40894"/>
                  </a:lnTo>
                  <a:lnTo>
                    <a:pt x="217297" y="40132"/>
                  </a:lnTo>
                  <a:lnTo>
                    <a:pt x="217043" y="39497"/>
                  </a:lnTo>
                  <a:lnTo>
                    <a:pt x="216789" y="39116"/>
                  </a:lnTo>
                  <a:lnTo>
                    <a:pt x="216535" y="38608"/>
                  </a:lnTo>
                  <a:lnTo>
                    <a:pt x="216154" y="38227"/>
                  </a:lnTo>
                  <a:lnTo>
                    <a:pt x="215773" y="38100"/>
                  </a:lnTo>
                  <a:lnTo>
                    <a:pt x="215392" y="37846"/>
                  </a:lnTo>
                  <a:lnTo>
                    <a:pt x="215011" y="37719"/>
                  </a:lnTo>
                  <a:lnTo>
                    <a:pt x="194183" y="37719"/>
                  </a:lnTo>
                  <a:lnTo>
                    <a:pt x="194310" y="23495"/>
                  </a:lnTo>
                  <a:lnTo>
                    <a:pt x="201422" y="12573"/>
                  </a:lnTo>
                  <a:lnTo>
                    <a:pt x="203200" y="11811"/>
                  </a:lnTo>
                  <a:lnTo>
                    <a:pt x="205232" y="11557"/>
                  </a:lnTo>
                  <a:lnTo>
                    <a:pt x="209550" y="11557"/>
                  </a:lnTo>
                  <a:lnTo>
                    <a:pt x="217170" y="13081"/>
                  </a:lnTo>
                  <a:lnTo>
                    <a:pt x="218059" y="13335"/>
                  </a:lnTo>
                  <a:lnTo>
                    <a:pt x="218694" y="13589"/>
                  </a:lnTo>
                  <a:lnTo>
                    <a:pt x="219456" y="13843"/>
                  </a:lnTo>
                  <a:lnTo>
                    <a:pt x="219964" y="13970"/>
                  </a:lnTo>
                  <a:lnTo>
                    <a:pt x="220853" y="13970"/>
                  </a:lnTo>
                  <a:lnTo>
                    <a:pt x="221234" y="13843"/>
                  </a:lnTo>
                  <a:lnTo>
                    <a:pt x="221742" y="13589"/>
                  </a:lnTo>
                  <a:lnTo>
                    <a:pt x="221996" y="13335"/>
                  </a:lnTo>
                  <a:lnTo>
                    <a:pt x="222199" y="12700"/>
                  </a:lnTo>
                  <a:lnTo>
                    <a:pt x="222504" y="12065"/>
                  </a:lnTo>
                  <a:lnTo>
                    <a:pt x="222605" y="11557"/>
                  </a:lnTo>
                  <a:lnTo>
                    <a:pt x="222758" y="10795"/>
                  </a:lnTo>
                  <a:lnTo>
                    <a:pt x="222758" y="6858"/>
                  </a:lnTo>
                  <a:close/>
                </a:path>
                <a:path w="822959" h="142239">
                  <a:moveTo>
                    <a:pt x="286766" y="6858"/>
                  </a:moveTo>
                  <a:lnTo>
                    <a:pt x="286385" y="4699"/>
                  </a:lnTo>
                  <a:lnTo>
                    <a:pt x="285877" y="3683"/>
                  </a:lnTo>
                  <a:lnTo>
                    <a:pt x="285496" y="3175"/>
                  </a:lnTo>
                  <a:lnTo>
                    <a:pt x="285115" y="2921"/>
                  </a:lnTo>
                  <a:lnTo>
                    <a:pt x="284734" y="2540"/>
                  </a:lnTo>
                  <a:lnTo>
                    <a:pt x="283845" y="2159"/>
                  </a:lnTo>
                  <a:lnTo>
                    <a:pt x="282702" y="1778"/>
                  </a:lnTo>
                  <a:lnTo>
                    <a:pt x="281432" y="1270"/>
                  </a:lnTo>
                  <a:lnTo>
                    <a:pt x="279781" y="889"/>
                  </a:lnTo>
                  <a:lnTo>
                    <a:pt x="275336" y="127"/>
                  </a:lnTo>
                  <a:lnTo>
                    <a:pt x="273050" y="0"/>
                  </a:lnTo>
                  <a:lnTo>
                    <a:pt x="265684" y="0"/>
                  </a:lnTo>
                  <a:lnTo>
                    <a:pt x="243205" y="16383"/>
                  </a:lnTo>
                  <a:lnTo>
                    <a:pt x="241935" y="20193"/>
                  </a:lnTo>
                  <a:lnTo>
                    <a:pt x="241427" y="24638"/>
                  </a:lnTo>
                  <a:lnTo>
                    <a:pt x="241427" y="37719"/>
                  </a:lnTo>
                  <a:lnTo>
                    <a:pt x="228092" y="37719"/>
                  </a:lnTo>
                  <a:lnTo>
                    <a:pt x="227584" y="37846"/>
                  </a:lnTo>
                  <a:lnTo>
                    <a:pt x="227203" y="38100"/>
                  </a:lnTo>
                  <a:lnTo>
                    <a:pt x="226822" y="38227"/>
                  </a:lnTo>
                  <a:lnTo>
                    <a:pt x="226441" y="38608"/>
                  </a:lnTo>
                  <a:lnTo>
                    <a:pt x="226187" y="39116"/>
                  </a:lnTo>
                  <a:lnTo>
                    <a:pt x="225933" y="39497"/>
                  </a:lnTo>
                  <a:lnTo>
                    <a:pt x="225679" y="40132"/>
                  </a:lnTo>
                  <a:lnTo>
                    <a:pt x="225298" y="42545"/>
                  </a:lnTo>
                  <a:lnTo>
                    <a:pt x="225298" y="45593"/>
                  </a:lnTo>
                  <a:lnTo>
                    <a:pt x="225679" y="46990"/>
                  </a:lnTo>
                  <a:lnTo>
                    <a:pt x="226187" y="47879"/>
                  </a:lnTo>
                  <a:lnTo>
                    <a:pt x="226695" y="48895"/>
                  </a:lnTo>
                  <a:lnTo>
                    <a:pt x="227457" y="49276"/>
                  </a:lnTo>
                  <a:lnTo>
                    <a:pt x="241427" y="49276"/>
                  </a:lnTo>
                  <a:lnTo>
                    <a:pt x="241554" y="116459"/>
                  </a:lnTo>
                  <a:lnTo>
                    <a:pt x="241808" y="116713"/>
                  </a:lnTo>
                  <a:lnTo>
                    <a:pt x="242062" y="117094"/>
                  </a:lnTo>
                  <a:lnTo>
                    <a:pt x="242570" y="117348"/>
                  </a:lnTo>
                  <a:lnTo>
                    <a:pt x="243205" y="117602"/>
                  </a:lnTo>
                  <a:lnTo>
                    <a:pt x="243840" y="117729"/>
                  </a:lnTo>
                  <a:lnTo>
                    <a:pt x="244602" y="117983"/>
                  </a:lnTo>
                  <a:lnTo>
                    <a:pt x="246761" y="118237"/>
                  </a:lnTo>
                  <a:lnTo>
                    <a:pt x="252730" y="118237"/>
                  </a:lnTo>
                  <a:lnTo>
                    <a:pt x="254889" y="117983"/>
                  </a:lnTo>
                  <a:lnTo>
                    <a:pt x="255778" y="117729"/>
                  </a:lnTo>
                  <a:lnTo>
                    <a:pt x="256413" y="117602"/>
                  </a:lnTo>
                  <a:lnTo>
                    <a:pt x="257048" y="117348"/>
                  </a:lnTo>
                  <a:lnTo>
                    <a:pt x="257429" y="117094"/>
                  </a:lnTo>
                  <a:lnTo>
                    <a:pt x="257683" y="116713"/>
                  </a:lnTo>
                  <a:lnTo>
                    <a:pt x="258064" y="116459"/>
                  </a:lnTo>
                  <a:lnTo>
                    <a:pt x="258191" y="49276"/>
                  </a:lnTo>
                  <a:lnTo>
                    <a:pt x="279400" y="49276"/>
                  </a:lnTo>
                  <a:lnTo>
                    <a:pt x="280289" y="48895"/>
                  </a:lnTo>
                  <a:lnTo>
                    <a:pt x="280797" y="47879"/>
                  </a:lnTo>
                  <a:lnTo>
                    <a:pt x="281432" y="46990"/>
                  </a:lnTo>
                  <a:lnTo>
                    <a:pt x="281813" y="45593"/>
                  </a:lnTo>
                  <a:lnTo>
                    <a:pt x="281813" y="42545"/>
                  </a:lnTo>
                  <a:lnTo>
                    <a:pt x="281559" y="40894"/>
                  </a:lnTo>
                  <a:lnTo>
                    <a:pt x="281305" y="40132"/>
                  </a:lnTo>
                  <a:lnTo>
                    <a:pt x="281051" y="39497"/>
                  </a:lnTo>
                  <a:lnTo>
                    <a:pt x="280797" y="39116"/>
                  </a:lnTo>
                  <a:lnTo>
                    <a:pt x="280543" y="38608"/>
                  </a:lnTo>
                  <a:lnTo>
                    <a:pt x="280162" y="38227"/>
                  </a:lnTo>
                  <a:lnTo>
                    <a:pt x="279781" y="38100"/>
                  </a:lnTo>
                  <a:lnTo>
                    <a:pt x="279400" y="37846"/>
                  </a:lnTo>
                  <a:lnTo>
                    <a:pt x="279019" y="37719"/>
                  </a:lnTo>
                  <a:lnTo>
                    <a:pt x="258191" y="37719"/>
                  </a:lnTo>
                  <a:lnTo>
                    <a:pt x="258318" y="23495"/>
                  </a:lnTo>
                  <a:lnTo>
                    <a:pt x="265430" y="12573"/>
                  </a:lnTo>
                  <a:lnTo>
                    <a:pt x="267208" y="11811"/>
                  </a:lnTo>
                  <a:lnTo>
                    <a:pt x="269240" y="11557"/>
                  </a:lnTo>
                  <a:lnTo>
                    <a:pt x="273558" y="11557"/>
                  </a:lnTo>
                  <a:lnTo>
                    <a:pt x="281178" y="13081"/>
                  </a:lnTo>
                  <a:lnTo>
                    <a:pt x="282067" y="13335"/>
                  </a:lnTo>
                  <a:lnTo>
                    <a:pt x="282702" y="13589"/>
                  </a:lnTo>
                  <a:lnTo>
                    <a:pt x="283464" y="13843"/>
                  </a:lnTo>
                  <a:lnTo>
                    <a:pt x="283972" y="13970"/>
                  </a:lnTo>
                  <a:lnTo>
                    <a:pt x="284861" y="13970"/>
                  </a:lnTo>
                  <a:lnTo>
                    <a:pt x="285242" y="13843"/>
                  </a:lnTo>
                  <a:lnTo>
                    <a:pt x="285750" y="13589"/>
                  </a:lnTo>
                  <a:lnTo>
                    <a:pt x="286004" y="13335"/>
                  </a:lnTo>
                  <a:lnTo>
                    <a:pt x="286207" y="12700"/>
                  </a:lnTo>
                  <a:lnTo>
                    <a:pt x="286512" y="12065"/>
                  </a:lnTo>
                  <a:lnTo>
                    <a:pt x="286613" y="11557"/>
                  </a:lnTo>
                  <a:lnTo>
                    <a:pt x="286766" y="10795"/>
                  </a:lnTo>
                  <a:lnTo>
                    <a:pt x="286766" y="6858"/>
                  </a:lnTo>
                  <a:close/>
                </a:path>
                <a:path w="822959" h="142239">
                  <a:moveTo>
                    <a:pt x="377063" y="67056"/>
                  </a:moveTo>
                  <a:lnTo>
                    <a:pt x="376301" y="62357"/>
                  </a:lnTo>
                  <a:lnTo>
                    <a:pt x="373253" y="53721"/>
                  </a:lnTo>
                  <a:lnTo>
                    <a:pt x="370840" y="49911"/>
                  </a:lnTo>
                  <a:lnTo>
                    <a:pt x="367919" y="46990"/>
                  </a:lnTo>
                  <a:lnTo>
                    <a:pt x="364363" y="43434"/>
                  </a:lnTo>
                  <a:lnTo>
                    <a:pt x="360426" y="40982"/>
                  </a:lnTo>
                  <a:lnTo>
                    <a:pt x="360426" y="63119"/>
                  </a:lnTo>
                  <a:lnTo>
                    <a:pt x="360299" y="70358"/>
                  </a:lnTo>
                  <a:lnTo>
                    <a:pt x="310769" y="70358"/>
                  </a:lnTo>
                  <a:lnTo>
                    <a:pt x="310896" y="67310"/>
                  </a:lnTo>
                  <a:lnTo>
                    <a:pt x="332105" y="46990"/>
                  </a:lnTo>
                  <a:lnTo>
                    <a:pt x="344297" y="46990"/>
                  </a:lnTo>
                  <a:lnTo>
                    <a:pt x="350393" y="49022"/>
                  </a:lnTo>
                  <a:lnTo>
                    <a:pt x="358521" y="57404"/>
                  </a:lnTo>
                  <a:lnTo>
                    <a:pt x="360426" y="63119"/>
                  </a:lnTo>
                  <a:lnTo>
                    <a:pt x="360426" y="40982"/>
                  </a:lnTo>
                  <a:lnTo>
                    <a:pt x="360299" y="40894"/>
                  </a:lnTo>
                  <a:lnTo>
                    <a:pt x="350266" y="37084"/>
                  </a:lnTo>
                  <a:lnTo>
                    <a:pt x="344170" y="36195"/>
                  </a:lnTo>
                  <a:lnTo>
                    <a:pt x="330454" y="36195"/>
                  </a:lnTo>
                  <a:lnTo>
                    <a:pt x="324358" y="37084"/>
                  </a:lnTo>
                  <a:lnTo>
                    <a:pt x="319024" y="39116"/>
                  </a:lnTo>
                  <a:lnTo>
                    <a:pt x="313690" y="41021"/>
                  </a:lnTo>
                  <a:lnTo>
                    <a:pt x="293497" y="71628"/>
                  </a:lnTo>
                  <a:lnTo>
                    <a:pt x="293497" y="84963"/>
                  </a:lnTo>
                  <a:lnTo>
                    <a:pt x="324866" y="118491"/>
                  </a:lnTo>
                  <a:lnTo>
                    <a:pt x="331470" y="119380"/>
                  </a:lnTo>
                  <a:lnTo>
                    <a:pt x="343154" y="119380"/>
                  </a:lnTo>
                  <a:lnTo>
                    <a:pt x="372364" y="112141"/>
                  </a:lnTo>
                  <a:lnTo>
                    <a:pt x="372618" y="111887"/>
                  </a:lnTo>
                  <a:lnTo>
                    <a:pt x="372745" y="111506"/>
                  </a:lnTo>
                  <a:lnTo>
                    <a:pt x="372872" y="110998"/>
                  </a:lnTo>
                  <a:lnTo>
                    <a:pt x="372999" y="110109"/>
                  </a:lnTo>
                  <a:lnTo>
                    <a:pt x="373126" y="109601"/>
                  </a:lnTo>
                  <a:lnTo>
                    <a:pt x="373253" y="108077"/>
                  </a:lnTo>
                  <a:lnTo>
                    <a:pt x="373126" y="105918"/>
                  </a:lnTo>
                  <a:lnTo>
                    <a:pt x="373062" y="105537"/>
                  </a:lnTo>
                  <a:lnTo>
                    <a:pt x="372999" y="104394"/>
                  </a:lnTo>
                  <a:lnTo>
                    <a:pt x="372745" y="103886"/>
                  </a:lnTo>
                  <a:lnTo>
                    <a:pt x="372618" y="103505"/>
                  </a:lnTo>
                  <a:lnTo>
                    <a:pt x="372364" y="103124"/>
                  </a:lnTo>
                  <a:lnTo>
                    <a:pt x="372110" y="102870"/>
                  </a:lnTo>
                  <a:lnTo>
                    <a:pt x="371729" y="102616"/>
                  </a:lnTo>
                  <a:lnTo>
                    <a:pt x="370967" y="102362"/>
                  </a:lnTo>
                  <a:lnTo>
                    <a:pt x="369697" y="102362"/>
                  </a:lnTo>
                  <a:lnTo>
                    <a:pt x="368427" y="102616"/>
                  </a:lnTo>
                  <a:lnTo>
                    <a:pt x="366903" y="103251"/>
                  </a:lnTo>
                  <a:lnTo>
                    <a:pt x="365252" y="103759"/>
                  </a:lnTo>
                  <a:lnTo>
                    <a:pt x="363220" y="104521"/>
                  </a:lnTo>
                  <a:lnTo>
                    <a:pt x="360807" y="105156"/>
                  </a:lnTo>
                  <a:lnTo>
                    <a:pt x="358267" y="105918"/>
                  </a:lnTo>
                  <a:lnTo>
                    <a:pt x="355346" y="106553"/>
                  </a:lnTo>
                  <a:lnTo>
                    <a:pt x="348615" y="107823"/>
                  </a:lnTo>
                  <a:lnTo>
                    <a:pt x="344805" y="108077"/>
                  </a:lnTo>
                  <a:lnTo>
                    <a:pt x="335026" y="108077"/>
                  </a:lnTo>
                  <a:lnTo>
                    <a:pt x="317373" y="100584"/>
                  </a:lnTo>
                  <a:lnTo>
                    <a:pt x="314960" y="98171"/>
                  </a:lnTo>
                  <a:lnTo>
                    <a:pt x="310769" y="80518"/>
                  </a:lnTo>
                  <a:lnTo>
                    <a:pt x="372237" y="80518"/>
                  </a:lnTo>
                  <a:lnTo>
                    <a:pt x="373761" y="80137"/>
                  </a:lnTo>
                  <a:lnTo>
                    <a:pt x="375031" y="79121"/>
                  </a:lnTo>
                  <a:lnTo>
                    <a:pt x="376428" y="78232"/>
                  </a:lnTo>
                  <a:lnTo>
                    <a:pt x="377063" y="76708"/>
                  </a:lnTo>
                  <a:lnTo>
                    <a:pt x="377063" y="70358"/>
                  </a:lnTo>
                  <a:lnTo>
                    <a:pt x="377063" y="67056"/>
                  </a:lnTo>
                  <a:close/>
                </a:path>
                <a:path w="822959" h="142239">
                  <a:moveTo>
                    <a:pt x="466940" y="105283"/>
                  </a:moveTo>
                  <a:lnTo>
                    <a:pt x="466852" y="101981"/>
                  </a:lnTo>
                  <a:lnTo>
                    <a:pt x="466725" y="101219"/>
                  </a:lnTo>
                  <a:lnTo>
                    <a:pt x="466661" y="100203"/>
                  </a:lnTo>
                  <a:lnTo>
                    <a:pt x="466471" y="99695"/>
                  </a:lnTo>
                  <a:lnTo>
                    <a:pt x="466217" y="99187"/>
                  </a:lnTo>
                  <a:lnTo>
                    <a:pt x="466090" y="98679"/>
                  </a:lnTo>
                  <a:lnTo>
                    <a:pt x="465455" y="98044"/>
                  </a:lnTo>
                  <a:lnTo>
                    <a:pt x="465074" y="97790"/>
                  </a:lnTo>
                  <a:lnTo>
                    <a:pt x="464693" y="97663"/>
                  </a:lnTo>
                  <a:lnTo>
                    <a:pt x="463423" y="97663"/>
                  </a:lnTo>
                  <a:lnTo>
                    <a:pt x="462280" y="98171"/>
                  </a:lnTo>
                  <a:lnTo>
                    <a:pt x="460883" y="99187"/>
                  </a:lnTo>
                  <a:lnTo>
                    <a:pt x="459359" y="100203"/>
                  </a:lnTo>
                  <a:lnTo>
                    <a:pt x="457581" y="101219"/>
                  </a:lnTo>
                  <a:lnTo>
                    <a:pt x="455422" y="102489"/>
                  </a:lnTo>
                  <a:lnTo>
                    <a:pt x="453390" y="103632"/>
                  </a:lnTo>
                  <a:lnTo>
                    <a:pt x="450850" y="104775"/>
                  </a:lnTo>
                  <a:lnTo>
                    <a:pt x="445008" y="106807"/>
                  </a:lnTo>
                  <a:lnTo>
                    <a:pt x="441706" y="107315"/>
                  </a:lnTo>
                  <a:lnTo>
                    <a:pt x="433832" y="107315"/>
                  </a:lnTo>
                  <a:lnTo>
                    <a:pt x="419227" y="99949"/>
                  </a:lnTo>
                  <a:lnTo>
                    <a:pt x="417068" y="97536"/>
                  </a:lnTo>
                  <a:lnTo>
                    <a:pt x="415417" y="94488"/>
                  </a:lnTo>
                  <a:lnTo>
                    <a:pt x="414274" y="90805"/>
                  </a:lnTo>
                  <a:lnTo>
                    <a:pt x="413258" y="87122"/>
                  </a:lnTo>
                  <a:lnTo>
                    <a:pt x="412623" y="82804"/>
                  </a:lnTo>
                  <a:lnTo>
                    <a:pt x="412623" y="68199"/>
                  </a:lnTo>
                  <a:lnTo>
                    <a:pt x="414782" y="60706"/>
                  </a:lnTo>
                  <a:lnTo>
                    <a:pt x="419201" y="55499"/>
                  </a:lnTo>
                  <a:lnTo>
                    <a:pt x="423291" y="50546"/>
                  </a:lnTo>
                  <a:lnTo>
                    <a:pt x="429514" y="47879"/>
                  </a:lnTo>
                  <a:lnTo>
                    <a:pt x="441325" y="47879"/>
                  </a:lnTo>
                  <a:lnTo>
                    <a:pt x="454914" y="52451"/>
                  </a:lnTo>
                  <a:lnTo>
                    <a:pt x="456946" y="53467"/>
                  </a:lnTo>
                  <a:lnTo>
                    <a:pt x="458597" y="54483"/>
                  </a:lnTo>
                  <a:lnTo>
                    <a:pt x="459867" y="55499"/>
                  </a:lnTo>
                  <a:lnTo>
                    <a:pt x="461264" y="56388"/>
                  </a:lnTo>
                  <a:lnTo>
                    <a:pt x="462407" y="56896"/>
                  </a:lnTo>
                  <a:lnTo>
                    <a:pt x="464312" y="56896"/>
                  </a:lnTo>
                  <a:lnTo>
                    <a:pt x="465074" y="56388"/>
                  </a:lnTo>
                  <a:lnTo>
                    <a:pt x="465582" y="55499"/>
                  </a:lnTo>
                  <a:lnTo>
                    <a:pt x="466217" y="54737"/>
                  </a:lnTo>
                  <a:lnTo>
                    <a:pt x="466407" y="53467"/>
                  </a:lnTo>
                  <a:lnTo>
                    <a:pt x="466356" y="47879"/>
                  </a:lnTo>
                  <a:lnTo>
                    <a:pt x="466217" y="47117"/>
                  </a:lnTo>
                  <a:lnTo>
                    <a:pt x="465963" y="46609"/>
                  </a:lnTo>
                  <a:lnTo>
                    <a:pt x="465836" y="46101"/>
                  </a:lnTo>
                  <a:lnTo>
                    <a:pt x="465582" y="45593"/>
                  </a:lnTo>
                  <a:lnTo>
                    <a:pt x="465328" y="45212"/>
                  </a:lnTo>
                  <a:lnTo>
                    <a:pt x="464439" y="44323"/>
                  </a:lnTo>
                  <a:lnTo>
                    <a:pt x="463550" y="43688"/>
                  </a:lnTo>
                  <a:lnTo>
                    <a:pt x="462788" y="42926"/>
                  </a:lnTo>
                  <a:lnTo>
                    <a:pt x="453644" y="38735"/>
                  </a:lnTo>
                  <a:lnTo>
                    <a:pt x="451358" y="37973"/>
                  </a:lnTo>
                  <a:lnTo>
                    <a:pt x="448818" y="37338"/>
                  </a:lnTo>
                  <a:lnTo>
                    <a:pt x="446151" y="36957"/>
                  </a:lnTo>
                  <a:lnTo>
                    <a:pt x="443357" y="36449"/>
                  </a:lnTo>
                  <a:lnTo>
                    <a:pt x="440563" y="36195"/>
                  </a:lnTo>
                  <a:lnTo>
                    <a:pt x="431673" y="36195"/>
                  </a:lnTo>
                  <a:lnTo>
                    <a:pt x="398526" y="59436"/>
                  </a:lnTo>
                  <a:lnTo>
                    <a:pt x="395351" y="71247"/>
                  </a:lnTo>
                  <a:lnTo>
                    <a:pt x="395351" y="85217"/>
                  </a:lnTo>
                  <a:lnTo>
                    <a:pt x="396240" y="91059"/>
                  </a:lnTo>
                  <a:lnTo>
                    <a:pt x="399796" y="101092"/>
                  </a:lnTo>
                  <a:lnTo>
                    <a:pt x="402336" y="105283"/>
                  </a:lnTo>
                  <a:lnTo>
                    <a:pt x="405879" y="108839"/>
                  </a:lnTo>
                  <a:lnTo>
                    <a:pt x="409067" y="112268"/>
                  </a:lnTo>
                  <a:lnTo>
                    <a:pt x="413385" y="114808"/>
                  </a:lnTo>
                  <a:lnTo>
                    <a:pt x="418338" y="116586"/>
                  </a:lnTo>
                  <a:lnTo>
                    <a:pt x="423418" y="118491"/>
                  </a:lnTo>
                  <a:lnTo>
                    <a:pt x="429260" y="119380"/>
                  </a:lnTo>
                  <a:lnTo>
                    <a:pt x="438912" y="119380"/>
                  </a:lnTo>
                  <a:lnTo>
                    <a:pt x="466826" y="106680"/>
                  </a:lnTo>
                  <a:lnTo>
                    <a:pt x="466940" y="105283"/>
                  </a:lnTo>
                  <a:close/>
                </a:path>
                <a:path w="822959" h="142239">
                  <a:moveTo>
                    <a:pt x="537210" y="45593"/>
                  </a:moveTo>
                  <a:lnTo>
                    <a:pt x="535305" y="38100"/>
                  </a:lnTo>
                  <a:lnTo>
                    <a:pt x="534924" y="37846"/>
                  </a:lnTo>
                  <a:lnTo>
                    <a:pt x="534416" y="37719"/>
                  </a:lnTo>
                  <a:lnTo>
                    <a:pt x="510667" y="37719"/>
                  </a:lnTo>
                  <a:lnTo>
                    <a:pt x="510540" y="19050"/>
                  </a:lnTo>
                  <a:lnTo>
                    <a:pt x="510159" y="18669"/>
                  </a:lnTo>
                  <a:lnTo>
                    <a:pt x="509905" y="18288"/>
                  </a:lnTo>
                  <a:lnTo>
                    <a:pt x="509524" y="18034"/>
                  </a:lnTo>
                  <a:lnTo>
                    <a:pt x="508254" y="17526"/>
                  </a:lnTo>
                  <a:lnTo>
                    <a:pt x="507492" y="17399"/>
                  </a:lnTo>
                  <a:lnTo>
                    <a:pt x="505333" y="17145"/>
                  </a:lnTo>
                  <a:lnTo>
                    <a:pt x="503936" y="17018"/>
                  </a:lnTo>
                  <a:lnTo>
                    <a:pt x="500634" y="17018"/>
                  </a:lnTo>
                  <a:lnTo>
                    <a:pt x="494030" y="19050"/>
                  </a:lnTo>
                  <a:lnTo>
                    <a:pt x="494030" y="37719"/>
                  </a:lnTo>
                  <a:lnTo>
                    <a:pt x="480822" y="37719"/>
                  </a:lnTo>
                  <a:lnTo>
                    <a:pt x="480314" y="37846"/>
                  </a:lnTo>
                  <a:lnTo>
                    <a:pt x="479933" y="38100"/>
                  </a:lnTo>
                  <a:lnTo>
                    <a:pt x="479425" y="38227"/>
                  </a:lnTo>
                  <a:lnTo>
                    <a:pt x="479044" y="38608"/>
                  </a:lnTo>
                  <a:lnTo>
                    <a:pt x="478790" y="39116"/>
                  </a:lnTo>
                  <a:lnTo>
                    <a:pt x="478536" y="39497"/>
                  </a:lnTo>
                  <a:lnTo>
                    <a:pt x="478409" y="40132"/>
                  </a:lnTo>
                  <a:lnTo>
                    <a:pt x="478155" y="40894"/>
                  </a:lnTo>
                  <a:lnTo>
                    <a:pt x="477901" y="42545"/>
                  </a:lnTo>
                  <a:lnTo>
                    <a:pt x="477901" y="45593"/>
                  </a:lnTo>
                  <a:lnTo>
                    <a:pt x="478282" y="46990"/>
                  </a:lnTo>
                  <a:lnTo>
                    <a:pt x="478790" y="47879"/>
                  </a:lnTo>
                  <a:lnTo>
                    <a:pt x="479425" y="48895"/>
                  </a:lnTo>
                  <a:lnTo>
                    <a:pt x="480187" y="49276"/>
                  </a:lnTo>
                  <a:lnTo>
                    <a:pt x="494030" y="49276"/>
                  </a:lnTo>
                  <a:lnTo>
                    <a:pt x="494030" y="97917"/>
                  </a:lnTo>
                  <a:lnTo>
                    <a:pt x="515747" y="119126"/>
                  </a:lnTo>
                  <a:lnTo>
                    <a:pt x="523621" y="119126"/>
                  </a:lnTo>
                  <a:lnTo>
                    <a:pt x="525145" y="118872"/>
                  </a:lnTo>
                  <a:lnTo>
                    <a:pt x="526669" y="118745"/>
                  </a:lnTo>
                  <a:lnTo>
                    <a:pt x="535051" y="116459"/>
                  </a:lnTo>
                  <a:lnTo>
                    <a:pt x="535686" y="116078"/>
                  </a:lnTo>
                  <a:lnTo>
                    <a:pt x="536194" y="115570"/>
                  </a:lnTo>
                  <a:lnTo>
                    <a:pt x="536575" y="114935"/>
                  </a:lnTo>
                  <a:lnTo>
                    <a:pt x="536829" y="113919"/>
                  </a:lnTo>
                  <a:lnTo>
                    <a:pt x="537083" y="113030"/>
                  </a:lnTo>
                  <a:lnTo>
                    <a:pt x="537184" y="108077"/>
                  </a:lnTo>
                  <a:lnTo>
                    <a:pt x="537032" y="107315"/>
                  </a:lnTo>
                  <a:lnTo>
                    <a:pt x="536829" y="106299"/>
                  </a:lnTo>
                  <a:lnTo>
                    <a:pt x="536575" y="105918"/>
                  </a:lnTo>
                  <a:lnTo>
                    <a:pt x="536448" y="105537"/>
                  </a:lnTo>
                  <a:lnTo>
                    <a:pt x="536194" y="105283"/>
                  </a:lnTo>
                  <a:lnTo>
                    <a:pt x="535940" y="105156"/>
                  </a:lnTo>
                  <a:lnTo>
                    <a:pt x="535559" y="105029"/>
                  </a:lnTo>
                  <a:lnTo>
                    <a:pt x="535305" y="104902"/>
                  </a:lnTo>
                  <a:lnTo>
                    <a:pt x="534416" y="104902"/>
                  </a:lnTo>
                  <a:lnTo>
                    <a:pt x="533781" y="105029"/>
                  </a:lnTo>
                  <a:lnTo>
                    <a:pt x="532511" y="105537"/>
                  </a:lnTo>
                  <a:lnTo>
                    <a:pt x="531622" y="105791"/>
                  </a:lnTo>
                  <a:lnTo>
                    <a:pt x="530733" y="106172"/>
                  </a:lnTo>
                  <a:lnTo>
                    <a:pt x="528701" y="106680"/>
                  </a:lnTo>
                  <a:lnTo>
                    <a:pt x="527431" y="106934"/>
                  </a:lnTo>
                  <a:lnTo>
                    <a:pt x="526288" y="107188"/>
                  </a:lnTo>
                  <a:lnTo>
                    <a:pt x="524891" y="107315"/>
                  </a:lnTo>
                  <a:lnTo>
                    <a:pt x="518541" y="107315"/>
                  </a:lnTo>
                  <a:lnTo>
                    <a:pt x="515239" y="105918"/>
                  </a:lnTo>
                  <a:lnTo>
                    <a:pt x="513334" y="103251"/>
                  </a:lnTo>
                  <a:lnTo>
                    <a:pt x="511556" y="100584"/>
                  </a:lnTo>
                  <a:lnTo>
                    <a:pt x="510667" y="96647"/>
                  </a:lnTo>
                  <a:lnTo>
                    <a:pt x="510667" y="49276"/>
                  </a:lnTo>
                  <a:lnTo>
                    <a:pt x="534924" y="49276"/>
                  </a:lnTo>
                  <a:lnTo>
                    <a:pt x="535686" y="48895"/>
                  </a:lnTo>
                  <a:lnTo>
                    <a:pt x="536321" y="47879"/>
                  </a:lnTo>
                  <a:lnTo>
                    <a:pt x="536956" y="46990"/>
                  </a:lnTo>
                  <a:lnTo>
                    <a:pt x="537210" y="45593"/>
                  </a:lnTo>
                  <a:close/>
                </a:path>
                <a:path w="822959" h="142239">
                  <a:moveTo>
                    <a:pt x="575183" y="39243"/>
                  </a:moveTo>
                  <a:lnTo>
                    <a:pt x="574802" y="38862"/>
                  </a:lnTo>
                  <a:lnTo>
                    <a:pt x="574548" y="38481"/>
                  </a:lnTo>
                  <a:lnTo>
                    <a:pt x="574167" y="38227"/>
                  </a:lnTo>
                  <a:lnTo>
                    <a:pt x="573532" y="37973"/>
                  </a:lnTo>
                  <a:lnTo>
                    <a:pt x="572897" y="37846"/>
                  </a:lnTo>
                  <a:lnTo>
                    <a:pt x="572135" y="37592"/>
                  </a:lnTo>
                  <a:lnTo>
                    <a:pt x="569976" y="37338"/>
                  </a:lnTo>
                  <a:lnTo>
                    <a:pt x="563880" y="37338"/>
                  </a:lnTo>
                  <a:lnTo>
                    <a:pt x="561721" y="37592"/>
                  </a:lnTo>
                  <a:lnTo>
                    <a:pt x="560959" y="37846"/>
                  </a:lnTo>
                  <a:lnTo>
                    <a:pt x="560324" y="37973"/>
                  </a:lnTo>
                  <a:lnTo>
                    <a:pt x="559689" y="38227"/>
                  </a:lnTo>
                  <a:lnTo>
                    <a:pt x="559181" y="38481"/>
                  </a:lnTo>
                  <a:lnTo>
                    <a:pt x="558673" y="39243"/>
                  </a:lnTo>
                  <a:lnTo>
                    <a:pt x="558673" y="116459"/>
                  </a:lnTo>
                  <a:lnTo>
                    <a:pt x="558927" y="116713"/>
                  </a:lnTo>
                  <a:lnTo>
                    <a:pt x="559181" y="117094"/>
                  </a:lnTo>
                  <a:lnTo>
                    <a:pt x="559689" y="117348"/>
                  </a:lnTo>
                  <a:lnTo>
                    <a:pt x="560324" y="117602"/>
                  </a:lnTo>
                  <a:lnTo>
                    <a:pt x="560959" y="117729"/>
                  </a:lnTo>
                  <a:lnTo>
                    <a:pt x="561721" y="117983"/>
                  </a:lnTo>
                  <a:lnTo>
                    <a:pt x="563880" y="118237"/>
                  </a:lnTo>
                  <a:lnTo>
                    <a:pt x="569976" y="118237"/>
                  </a:lnTo>
                  <a:lnTo>
                    <a:pt x="572135" y="117983"/>
                  </a:lnTo>
                  <a:lnTo>
                    <a:pt x="572897" y="117729"/>
                  </a:lnTo>
                  <a:lnTo>
                    <a:pt x="573532" y="117602"/>
                  </a:lnTo>
                  <a:lnTo>
                    <a:pt x="574167" y="117348"/>
                  </a:lnTo>
                  <a:lnTo>
                    <a:pt x="574548" y="117094"/>
                  </a:lnTo>
                  <a:lnTo>
                    <a:pt x="574802" y="116713"/>
                  </a:lnTo>
                  <a:lnTo>
                    <a:pt x="575183" y="116459"/>
                  </a:lnTo>
                  <a:lnTo>
                    <a:pt x="575183" y="39243"/>
                  </a:lnTo>
                  <a:close/>
                </a:path>
                <a:path w="822959" h="142239">
                  <a:moveTo>
                    <a:pt x="577215" y="11176"/>
                  </a:moveTo>
                  <a:lnTo>
                    <a:pt x="576453" y="9017"/>
                  </a:lnTo>
                  <a:lnTo>
                    <a:pt x="575056" y="7874"/>
                  </a:lnTo>
                  <a:lnTo>
                    <a:pt x="573532" y="6731"/>
                  </a:lnTo>
                  <a:lnTo>
                    <a:pt x="570865" y="6096"/>
                  </a:lnTo>
                  <a:lnTo>
                    <a:pt x="562991" y="6096"/>
                  </a:lnTo>
                  <a:lnTo>
                    <a:pt x="556641" y="17780"/>
                  </a:lnTo>
                  <a:lnTo>
                    <a:pt x="557276" y="19939"/>
                  </a:lnTo>
                  <a:lnTo>
                    <a:pt x="558800" y="21082"/>
                  </a:lnTo>
                  <a:lnTo>
                    <a:pt x="560197" y="22225"/>
                  </a:lnTo>
                  <a:lnTo>
                    <a:pt x="562864" y="22733"/>
                  </a:lnTo>
                  <a:lnTo>
                    <a:pt x="570738" y="22733"/>
                  </a:lnTo>
                  <a:lnTo>
                    <a:pt x="573532" y="22225"/>
                  </a:lnTo>
                  <a:lnTo>
                    <a:pt x="576453" y="19812"/>
                  </a:lnTo>
                  <a:lnTo>
                    <a:pt x="577164" y="17780"/>
                  </a:lnTo>
                  <a:lnTo>
                    <a:pt x="577215" y="11176"/>
                  </a:lnTo>
                  <a:close/>
                </a:path>
                <a:path w="822959" h="142239">
                  <a:moveTo>
                    <a:pt x="680212" y="38989"/>
                  </a:moveTo>
                  <a:lnTo>
                    <a:pt x="677418" y="37465"/>
                  </a:lnTo>
                  <a:lnTo>
                    <a:pt x="676402" y="37465"/>
                  </a:lnTo>
                  <a:lnTo>
                    <a:pt x="675386" y="37338"/>
                  </a:lnTo>
                  <a:lnTo>
                    <a:pt x="669290" y="37338"/>
                  </a:lnTo>
                  <a:lnTo>
                    <a:pt x="667004" y="37592"/>
                  </a:lnTo>
                  <a:lnTo>
                    <a:pt x="666242" y="37719"/>
                  </a:lnTo>
                  <a:lnTo>
                    <a:pt x="665607" y="37973"/>
                  </a:lnTo>
                  <a:lnTo>
                    <a:pt x="664845" y="38100"/>
                  </a:lnTo>
                  <a:lnTo>
                    <a:pt x="664464" y="38481"/>
                  </a:lnTo>
                  <a:lnTo>
                    <a:pt x="664083" y="38735"/>
                  </a:lnTo>
                  <a:lnTo>
                    <a:pt x="663702" y="39116"/>
                  </a:lnTo>
                  <a:lnTo>
                    <a:pt x="663448" y="39497"/>
                  </a:lnTo>
                  <a:lnTo>
                    <a:pt x="663321" y="40005"/>
                  </a:lnTo>
                  <a:lnTo>
                    <a:pt x="638048" y="102362"/>
                  </a:lnTo>
                  <a:lnTo>
                    <a:pt x="637794" y="103378"/>
                  </a:lnTo>
                  <a:lnTo>
                    <a:pt x="637286" y="102362"/>
                  </a:lnTo>
                  <a:lnTo>
                    <a:pt x="611759" y="40005"/>
                  </a:lnTo>
                  <a:lnTo>
                    <a:pt x="611505" y="39497"/>
                  </a:lnTo>
                  <a:lnTo>
                    <a:pt x="611124" y="39116"/>
                  </a:lnTo>
                  <a:lnTo>
                    <a:pt x="610870" y="38735"/>
                  </a:lnTo>
                  <a:lnTo>
                    <a:pt x="610616" y="38481"/>
                  </a:lnTo>
                  <a:lnTo>
                    <a:pt x="610108" y="38100"/>
                  </a:lnTo>
                  <a:lnTo>
                    <a:pt x="609473" y="37973"/>
                  </a:lnTo>
                  <a:lnTo>
                    <a:pt x="608838" y="37719"/>
                  </a:lnTo>
                  <a:lnTo>
                    <a:pt x="607949" y="37592"/>
                  </a:lnTo>
                  <a:lnTo>
                    <a:pt x="605536" y="37338"/>
                  </a:lnTo>
                  <a:lnTo>
                    <a:pt x="599186" y="37338"/>
                  </a:lnTo>
                  <a:lnTo>
                    <a:pt x="598170" y="37465"/>
                  </a:lnTo>
                  <a:lnTo>
                    <a:pt x="597154" y="37465"/>
                  </a:lnTo>
                  <a:lnTo>
                    <a:pt x="596265" y="37592"/>
                  </a:lnTo>
                  <a:lnTo>
                    <a:pt x="595630" y="37846"/>
                  </a:lnTo>
                  <a:lnTo>
                    <a:pt x="594995" y="37973"/>
                  </a:lnTo>
                  <a:lnTo>
                    <a:pt x="594487" y="38227"/>
                  </a:lnTo>
                  <a:lnTo>
                    <a:pt x="593979" y="38989"/>
                  </a:lnTo>
                  <a:lnTo>
                    <a:pt x="593979" y="40640"/>
                  </a:lnTo>
                  <a:lnTo>
                    <a:pt x="594106" y="41275"/>
                  </a:lnTo>
                  <a:lnTo>
                    <a:pt x="594233" y="41529"/>
                  </a:lnTo>
                  <a:lnTo>
                    <a:pt x="594410" y="42164"/>
                  </a:lnTo>
                  <a:lnTo>
                    <a:pt x="594868" y="43307"/>
                  </a:lnTo>
                  <a:lnTo>
                    <a:pt x="625729" y="115189"/>
                  </a:lnTo>
                  <a:lnTo>
                    <a:pt x="625983" y="115824"/>
                  </a:lnTo>
                  <a:lnTo>
                    <a:pt x="629666" y="117729"/>
                  </a:lnTo>
                  <a:lnTo>
                    <a:pt x="630809" y="117983"/>
                  </a:lnTo>
                  <a:lnTo>
                    <a:pt x="633476" y="118237"/>
                  </a:lnTo>
                  <a:lnTo>
                    <a:pt x="640842" y="118237"/>
                  </a:lnTo>
                  <a:lnTo>
                    <a:pt x="644652" y="117856"/>
                  </a:lnTo>
                  <a:lnTo>
                    <a:pt x="645541" y="117602"/>
                  </a:lnTo>
                  <a:lnTo>
                    <a:pt x="646430" y="117475"/>
                  </a:lnTo>
                  <a:lnTo>
                    <a:pt x="647065" y="117094"/>
                  </a:lnTo>
                  <a:lnTo>
                    <a:pt x="647446" y="116713"/>
                  </a:lnTo>
                  <a:lnTo>
                    <a:pt x="647954" y="116332"/>
                  </a:lnTo>
                  <a:lnTo>
                    <a:pt x="648335" y="115824"/>
                  </a:lnTo>
                  <a:lnTo>
                    <a:pt x="648589" y="115189"/>
                  </a:lnTo>
                  <a:lnTo>
                    <a:pt x="653669" y="103378"/>
                  </a:lnTo>
                  <a:lnTo>
                    <a:pt x="679577" y="43307"/>
                  </a:lnTo>
                  <a:lnTo>
                    <a:pt x="679831" y="42545"/>
                  </a:lnTo>
                  <a:lnTo>
                    <a:pt x="680085" y="41275"/>
                  </a:lnTo>
                  <a:lnTo>
                    <a:pt x="680212" y="40767"/>
                  </a:lnTo>
                  <a:lnTo>
                    <a:pt x="680212" y="38989"/>
                  </a:lnTo>
                  <a:close/>
                </a:path>
                <a:path w="822959" h="142239">
                  <a:moveTo>
                    <a:pt x="776351" y="67056"/>
                  </a:moveTo>
                  <a:lnTo>
                    <a:pt x="775589" y="62357"/>
                  </a:lnTo>
                  <a:lnTo>
                    <a:pt x="772541" y="53721"/>
                  </a:lnTo>
                  <a:lnTo>
                    <a:pt x="770128" y="49911"/>
                  </a:lnTo>
                  <a:lnTo>
                    <a:pt x="767207" y="46990"/>
                  </a:lnTo>
                  <a:lnTo>
                    <a:pt x="763651" y="43434"/>
                  </a:lnTo>
                  <a:lnTo>
                    <a:pt x="759587" y="40894"/>
                  </a:lnTo>
                  <a:lnTo>
                    <a:pt x="759587" y="70358"/>
                  </a:lnTo>
                  <a:lnTo>
                    <a:pt x="710057" y="70358"/>
                  </a:lnTo>
                  <a:lnTo>
                    <a:pt x="731393" y="46990"/>
                  </a:lnTo>
                  <a:lnTo>
                    <a:pt x="743585" y="46990"/>
                  </a:lnTo>
                  <a:lnTo>
                    <a:pt x="749681" y="49022"/>
                  </a:lnTo>
                  <a:lnTo>
                    <a:pt x="757809" y="57404"/>
                  </a:lnTo>
                  <a:lnTo>
                    <a:pt x="759460" y="62357"/>
                  </a:lnTo>
                  <a:lnTo>
                    <a:pt x="759587" y="70358"/>
                  </a:lnTo>
                  <a:lnTo>
                    <a:pt x="759587" y="40894"/>
                  </a:lnTo>
                  <a:lnTo>
                    <a:pt x="749554" y="37084"/>
                  </a:lnTo>
                  <a:lnTo>
                    <a:pt x="743458" y="36195"/>
                  </a:lnTo>
                  <a:lnTo>
                    <a:pt x="729742" y="36195"/>
                  </a:lnTo>
                  <a:lnTo>
                    <a:pt x="723646" y="37084"/>
                  </a:lnTo>
                  <a:lnTo>
                    <a:pt x="718312" y="39116"/>
                  </a:lnTo>
                  <a:lnTo>
                    <a:pt x="712978" y="41021"/>
                  </a:lnTo>
                  <a:lnTo>
                    <a:pt x="692785" y="71628"/>
                  </a:lnTo>
                  <a:lnTo>
                    <a:pt x="692785" y="84963"/>
                  </a:lnTo>
                  <a:lnTo>
                    <a:pt x="724154" y="118491"/>
                  </a:lnTo>
                  <a:lnTo>
                    <a:pt x="730758" y="119380"/>
                  </a:lnTo>
                  <a:lnTo>
                    <a:pt x="742442" y="119380"/>
                  </a:lnTo>
                  <a:lnTo>
                    <a:pt x="771652" y="112141"/>
                  </a:lnTo>
                  <a:lnTo>
                    <a:pt x="771906" y="111887"/>
                  </a:lnTo>
                  <a:lnTo>
                    <a:pt x="772033" y="111506"/>
                  </a:lnTo>
                  <a:lnTo>
                    <a:pt x="772160" y="110998"/>
                  </a:lnTo>
                  <a:lnTo>
                    <a:pt x="772541" y="108077"/>
                  </a:lnTo>
                  <a:lnTo>
                    <a:pt x="772414" y="105918"/>
                  </a:lnTo>
                  <a:lnTo>
                    <a:pt x="772287" y="104394"/>
                  </a:lnTo>
                  <a:lnTo>
                    <a:pt x="772033" y="103886"/>
                  </a:lnTo>
                  <a:lnTo>
                    <a:pt x="771906" y="103505"/>
                  </a:lnTo>
                  <a:lnTo>
                    <a:pt x="771652" y="103124"/>
                  </a:lnTo>
                  <a:lnTo>
                    <a:pt x="771398" y="102870"/>
                  </a:lnTo>
                  <a:lnTo>
                    <a:pt x="771017" y="102616"/>
                  </a:lnTo>
                  <a:lnTo>
                    <a:pt x="770255" y="102362"/>
                  </a:lnTo>
                  <a:lnTo>
                    <a:pt x="768985" y="102362"/>
                  </a:lnTo>
                  <a:lnTo>
                    <a:pt x="767715" y="102616"/>
                  </a:lnTo>
                  <a:lnTo>
                    <a:pt x="766191" y="103251"/>
                  </a:lnTo>
                  <a:lnTo>
                    <a:pt x="764540" y="103759"/>
                  </a:lnTo>
                  <a:lnTo>
                    <a:pt x="762508" y="104521"/>
                  </a:lnTo>
                  <a:lnTo>
                    <a:pt x="760095" y="105156"/>
                  </a:lnTo>
                  <a:lnTo>
                    <a:pt x="757555" y="105918"/>
                  </a:lnTo>
                  <a:lnTo>
                    <a:pt x="754634" y="106553"/>
                  </a:lnTo>
                  <a:lnTo>
                    <a:pt x="747903" y="107823"/>
                  </a:lnTo>
                  <a:lnTo>
                    <a:pt x="744093" y="108077"/>
                  </a:lnTo>
                  <a:lnTo>
                    <a:pt x="734314" y="108077"/>
                  </a:lnTo>
                  <a:lnTo>
                    <a:pt x="716661" y="100584"/>
                  </a:lnTo>
                  <a:lnTo>
                    <a:pt x="714248" y="98171"/>
                  </a:lnTo>
                  <a:lnTo>
                    <a:pt x="710057" y="80518"/>
                  </a:lnTo>
                  <a:lnTo>
                    <a:pt x="771525" y="80518"/>
                  </a:lnTo>
                  <a:lnTo>
                    <a:pt x="773049" y="80137"/>
                  </a:lnTo>
                  <a:lnTo>
                    <a:pt x="774319" y="79121"/>
                  </a:lnTo>
                  <a:lnTo>
                    <a:pt x="775716" y="78232"/>
                  </a:lnTo>
                  <a:lnTo>
                    <a:pt x="776351" y="76708"/>
                  </a:lnTo>
                  <a:lnTo>
                    <a:pt x="776351" y="70358"/>
                  </a:lnTo>
                  <a:lnTo>
                    <a:pt x="776351" y="67056"/>
                  </a:lnTo>
                  <a:close/>
                </a:path>
                <a:path w="822959" h="142239">
                  <a:moveTo>
                    <a:pt x="822960" y="104140"/>
                  </a:moveTo>
                  <a:lnTo>
                    <a:pt x="822706" y="102997"/>
                  </a:lnTo>
                  <a:lnTo>
                    <a:pt x="821944" y="101219"/>
                  </a:lnTo>
                  <a:lnTo>
                    <a:pt x="821436" y="100457"/>
                  </a:lnTo>
                  <a:lnTo>
                    <a:pt x="820674" y="100076"/>
                  </a:lnTo>
                  <a:lnTo>
                    <a:pt x="819912" y="99568"/>
                  </a:lnTo>
                  <a:lnTo>
                    <a:pt x="818896" y="99314"/>
                  </a:lnTo>
                  <a:lnTo>
                    <a:pt x="817626" y="99187"/>
                  </a:lnTo>
                  <a:lnTo>
                    <a:pt x="816483" y="98933"/>
                  </a:lnTo>
                  <a:lnTo>
                    <a:pt x="810133" y="98933"/>
                  </a:lnTo>
                  <a:lnTo>
                    <a:pt x="808863" y="99187"/>
                  </a:lnTo>
                  <a:lnTo>
                    <a:pt x="807720" y="99314"/>
                  </a:lnTo>
                  <a:lnTo>
                    <a:pt x="806704" y="99568"/>
                  </a:lnTo>
                  <a:lnTo>
                    <a:pt x="805815" y="100076"/>
                  </a:lnTo>
                  <a:lnTo>
                    <a:pt x="805053" y="100457"/>
                  </a:lnTo>
                  <a:lnTo>
                    <a:pt x="804418" y="101219"/>
                  </a:lnTo>
                  <a:lnTo>
                    <a:pt x="804164" y="102108"/>
                  </a:lnTo>
                  <a:lnTo>
                    <a:pt x="803783" y="102997"/>
                  </a:lnTo>
                  <a:lnTo>
                    <a:pt x="803529" y="104140"/>
                  </a:lnTo>
                  <a:lnTo>
                    <a:pt x="803529" y="116459"/>
                  </a:lnTo>
                  <a:lnTo>
                    <a:pt x="790194" y="139573"/>
                  </a:lnTo>
                  <a:lnTo>
                    <a:pt x="789813" y="140081"/>
                  </a:lnTo>
                  <a:lnTo>
                    <a:pt x="789813" y="140716"/>
                  </a:lnTo>
                  <a:lnTo>
                    <a:pt x="792734" y="142113"/>
                  </a:lnTo>
                  <a:lnTo>
                    <a:pt x="797179" y="142113"/>
                  </a:lnTo>
                  <a:lnTo>
                    <a:pt x="798957" y="141859"/>
                  </a:lnTo>
                  <a:lnTo>
                    <a:pt x="799592" y="141732"/>
                  </a:lnTo>
                  <a:lnTo>
                    <a:pt x="800227" y="141478"/>
                  </a:lnTo>
                  <a:lnTo>
                    <a:pt x="800862" y="141351"/>
                  </a:lnTo>
                  <a:lnTo>
                    <a:pt x="801497" y="141097"/>
                  </a:lnTo>
                  <a:lnTo>
                    <a:pt x="801878" y="140716"/>
                  </a:lnTo>
                  <a:lnTo>
                    <a:pt x="802386" y="140462"/>
                  </a:lnTo>
                  <a:lnTo>
                    <a:pt x="802767" y="140208"/>
                  </a:lnTo>
                  <a:lnTo>
                    <a:pt x="803021" y="139700"/>
                  </a:lnTo>
                  <a:lnTo>
                    <a:pt x="816864" y="122428"/>
                  </a:lnTo>
                  <a:lnTo>
                    <a:pt x="819023" y="119761"/>
                  </a:lnTo>
                  <a:lnTo>
                    <a:pt x="820547" y="117221"/>
                  </a:lnTo>
                  <a:lnTo>
                    <a:pt x="821182" y="115951"/>
                  </a:lnTo>
                  <a:lnTo>
                    <a:pt x="821563" y="114681"/>
                  </a:lnTo>
                  <a:lnTo>
                    <a:pt x="822071" y="113284"/>
                  </a:lnTo>
                  <a:lnTo>
                    <a:pt x="822452" y="112014"/>
                  </a:lnTo>
                  <a:lnTo>
                    <a:pt x="822579" y="110490"/>
                  </a:lnTo>
                  <a:lnTo>
                    <a:pt x="822833" y="109093"/>
                  </a:lnTo>
                  <a:lnTo>
                    <a:pt x="822960" y="10414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20152" y="2799842"/>
              <a:ext cx="930655" cy="1187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0497" y="2799842"/>
              <a:ext cx="651844" cy="1478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98388" y="3075686"/>
              <a:ext cx="768604" cy="1187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31594" y="3577717"/>
              <a:ext cx="479551" cy="1409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73629" y="3570986"/>
              <a:ext cx="931671" cy="1477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07151" y="3570351"/>
              <a:ext cx="2145283" cy="14846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18093" y="3570986"/>
              <a:ext cx="1457071" cy="1414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99150" y="3846830"/>
              <a:ext cx="681119" cy="1187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30796" y="3846830"/>
              <a:ext cx="576706" cy="1477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52969" y="3846830"/>
              <a:ext cx="897889" cy="14782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05089" y="3846195"/>
              <a:ext cx="1280875" cy="14846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496679" y="3915791"/>
              <a:ext cx="48260" cy="11430"/>
            </a:xfrm>
            <a:custGeom>
              <a:avLst/>
              <a:gdLst/>
              <a:ahLst/>
              <a:cxnLst/>
              <a:rect l="l" t="t" r="r" b="b"/>
              <a:pathLst>
                <a:path w="48259" h="11429">
                  <a:moveTo>
                    <a:pt x="45720" y="0"/>
                  </a:moveTo>
                  <a:lnTo>
                    <a:pt x="2413" y="0"/>
                  </a:lnTo>
                  <a:lnTo>
                    <a:pt x="1524" y="381"/>
                  </a:lnTo>
                  <a:lnTo>
                    <a:pt x="380" y="2032"/>
                  </a:lnTo>
                  <a:lnTo>
                    <a:pt x="0" y="3556"/>
                  </a:lnTo>
                  <a:lnTo>
                    <a:pt x="0" y="7747"/>
                  </a:lnTo>
                  <a:lnTo>
                    <a:pt x="380" y="9271"/>
                  </a:lnTo>
                  <a:lnTo>
                    <a:pt x="889" y="10160"/>
                  </a:lnTo>
                  <a:lnTo>
                    <a:pt x="1524" y="11049"/>
                  </a:lnTo>
                  <a:lnTo>
                    <a:pt x="2413" y="11430"/>
                  </a:lnTo>
                  <a:lnTo>
                    <a:pt x="45847" y="11430"/>
                  </a:lnTo>
                  <a:lnTo>
                    <a:pt x="46736" y="11049"/>
                  </a:lnTo>
                  <a:lnTo>
                    <a:pt x="47244" y="10160"/>
                  </a:lnTo>
                  <a:lnTo>
                    <a:pt x="47878" y="9398"/>
                  </a:lnTo>
                  <a:lnTo>
                    <a:pt x="48132" y="7874"/>
                  </a:lnTo>
                  <a:lnTo>
                    <a:pt x="48132" y="5715"/>
                  </a:lnTo>
                  <a:lnTo>
                    <a:pt x="48132" y="3683"/>
                  </a:lnTo>
                  <a:lnTo>
                    <a:pt x="47751" y="2286"/>
                  </a:lnTo>
                  <a:lnTo>
                    <a:pt x="46990" y="635"/>
                  </a:lnTo>
                  <a:lnTo>
                    <a:pt x="46609" y="381"/>
                  </a:lnTo>
                  <a:lnTo>
                    <a:pt x="46100" y="254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99911" y="4124452"/>
              <a:ext cx="1199641" cy="1474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59879" y="4129659"/>
              <a:ext cx="731393" cy="1132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40738" y="4619498"/>
              <a:ext cx="582803" cy="1187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00039" y="4619752"/>
              <a:ext cx="1258824" cy="1412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180453" y="4619752"/>
              <a:ext cx="729615" cy="118745"/>
            </a:xfrm>
            <a:custGeom>
              <a:avLst/>
              <a:gdLst/>
              <a:ahLst/>
              <a:cxnLst/>
              <a:rect l="l" t="t" r="r" b="b"/>
              <a:pathLst>
                <a:path w="729615" h="118745">
                  <a:moveTo>
                    <a:pt x="49276" y="72390"/>
                  </a:moveTo>
                  <a:lnTo>
                    <a:pt x="48895" y="70993"/>
                  </a:lnTo>
                  <a:lnTo>
                    <a:pt x="48387" y="69850"/>
                  </a:lnTo>
                  <a:lnTo>
                    <a:pt x="47752" y="69088"/>
                  </a:lnTo>
                  <a:lnTo>
                    <a:pt x="47244" y="68961"/>
                  </a:lnTo>
                  <a:lnTo>
                    <a:pt x="46863" y="68707"/>
                  </a:lnTo>
                  <a:lnTo>
                    <a:pt x="2413" y="68707"/>
                  </a:lnTo>
                  <a:lnTo>
                    <a:pt x="1524" y="69088"/>
                  </a:lnTo>
                  <a:lnTo>
                    <a:pt x="254" y="70739"/>
                  </a:lnTo>
                  <a:lnTo>
                    <a:pt x="0" y="72263"/>
                  </a:lnTo>
                  <a:lnTo>
                    <a:pt x="0" y="76454"/>
                  </a:lnTo>
                  <a:lnTo>
                    <a:pt x="254" y="77978"/>
                  </a:lnTo>
                  <a:lnTo>
                    <a:pt x="1524" y="79756"/>
                  </a:lnTo>
                  <a:lnTo>
                    <a:pt x="2413" y="80137"/>
                  </a:lnTo>
                  <a:lnTo>
                    <a:pt x="46990" y="80137"/>
                  </a:lnTo>
                  <a:lnTo>
                    <a:pt x="47752" y="79756"/>
                  </a:lnTo>
                  <a:lnTo>
                    <a:pt x="49022" y="78105"/>
                  </a:lnTo>
                  <a:lnTo>
                    <a:pt x="49276" y="76581"/>
                  </a:lnTo>
                  <a:lnTo>
                    <a:pt x="49276" y="74422"/>
                  </a:lnTo>
                  <a:lnTo>
                    <a:pt x="49276" y="72390"/>
                  </a:lnTo>
                  <a:close/>
                </a:path>
                <a:path w="729615" h="118745">
                  <a:moveTo>
                    <a:pt x="148717" y="46736"/>
                  </a:moveTo>
                  <a:lnTo>
                    <a:pt x="148590" y="1905"/>
                  </a:lnTo>
                  <a:lnTo>
                    <a:pt x="141986" y="0"/>
                  </a:lnTo>
                  <a:lnTo>
                    <a:pt x="138684" y="0"/>
                  </a:lnTo>
                  <a:lnTo>
                    <a:pt x="137287" y="127"/>
                  </a:lnTo>
                  <a:lnTo>
                    <a:pt x="134366" y="508"/>
                  </a:lnTo>
                  <a:lnTo>
                    <a:pt x="133731" y="762"/>
                  </a:lnTo>
                  <a:lnTo>
                    <a:pt x="132969" y="1016"/>
                  </a:lnTo>
                  <a:lnTo>
                    <a:pt x="132588" y="1270"/>
                  </a:lnTo>
                  <a:lnTo>
                    <a:pt x="132334" y="1651"/>
                  </a:lnTo>
                  <a:lnTo>
                    <a:pt x="132080" y="1905"/>
                  </a:lnTo>
                  <a:lnTo>
                    <a:pt x="131953" y="46736"/>
                  </a:lnTo>
                  <a:lnTo>
                    <a:pt x="131953" y="61468"/>
                  </a:lnTo>
                  <a:lnTo>
                    <a:pt x="131953" y="91821"/>
                  </a:lnTo>
                  <a:lnTo>
                    <a:pt x="129413" y="94488"/>
                  </a:lnTo>
                  <a:lnTo>
                    <a:pt x="126873" y="96901"/>
                  </a:lnTo>
                  <a:lnTo>
                    <a:pt x="124460" y="98679"/>
                  </a:lnTo>
                  <a:lnTo>
                    <a:pt x="122174" y="100584"/>
                  </a:lnTo>
                  <a:lnTo>
                    <a:pt x="119888" y="102108"/>
                  </a:lnTo>
                  <a:lnTo>
                    <a:pt x="117729" y="103251"/>
                  </a:lnTo>
                  <a:lnTo>
                    <a:pt x="115570" y="104521"/>
                  </a:lnTo>
                  <a:lnTo>
                    <a:pt x="113538" y="105283"/>
                  </a:lnTo>
                  <a:lnTo>
                    <a:pt x="111506" y="105791"/>
                  </a:lnTo>
                  <a:lnTo>
                    <a:pt x="109347" y="106299"/>
                  </a:lnTo>
                  <a:lnTo>
                    <a:pt x="107315" y="106553"/>
                  </a:lnTo>
                  <a:lnTo>
                    <a:pt x="100711" y="106553"/>
                  </a:lnTo>
                  <a:lnTo>
                    <a:pt x="82423" y="80137"/>
                  </a:lnTo>
                  <a:lnTo>
                    <a:pt x="82423" y="72771"/>
                  </a:lnTo>
                  <a:lnTo>
                    <a:pt x="87757" y="56388"/>
                  </a:lnTo>
                  <a:lnTo>
                    <a:pt x="89535" y="53594"/>
                  </a:lnTo>
                  <a:lnTo>
                    <a:pt x="91948" y="51435"/>
                  </a:lnTo>
                  <a:lnTo>
                    <a:pt x="94996" y="49784"/>
                  </a:lnTo>
                  <a:lnTo>
                    <a:pt x="97917" y="48006"/>
                  </a:lnTo>
                  <a:lnTo>
                    <a:pt x="101473" y="47244"/>
                  </a:lnTo>
                  <a:lnTo>
                    <a:pt x="110363" y="47244"/>
                  </a:lnTo>
                  <a:lnTo>
                    <a:pt x="114681" y="48387"/>
                  </a:lnTo>
                  <a:lnTo>
                    <a:pt x="118872" y="50927"/>
                  </a:lnTo>
                  <a:lnTo>
                    <a:pt x="123063" y="53340"/>
                  </a:lnTo>
                  <a:lnTo>
                    <a:pt x="127508" y="56896"/>
                  </a:lnTo>
                  <a:lnTo>
                    <a:pt x="131953" y="61468"/>
                  </a:lnTo>
                  <a:lnTo>
                    <a:pt x="131953" y="46736"/>
                  </a:lnTo>
                  <a:lnTo>
                    <a:pt x="127635" y="42926"/>
                  </a:lnTo>
                  <a:lnTo>
                    <a:pt x="123317" y="40132"/>
                  </a:lnTo>
                  <a:lnTo>
                    <a:pt x="118872" y="38227"/>
                  </a:lnTo>
                  <a:lnTo>
                    <a:pt x="114554" y="36195"/>
                  </a:lnTo>
                  <a:lnTo>
                    <a:pt x="109601" y="35306"/>
                  </a:lnTo>
                  <a:lnTo>
                    <a:pt x="97917" y="35306"/>
                  </a:lnTo>
                  <a:lnTo>
                    <a:pt x="66040" y="65405"/>
                  </a:lnTo>
                  <a:lnTo>
                    <a:pt x="65151" y="71374"/>
                  </a:lnTo>
                  <a:lnTo>
                    <a:pt x="65214" y="83820"/>
                  </a:lnTo>
                  <a:lnTo>
                    <a:pt x="89789" y="117348"/>
                  </a:lnTo>
                  <a:lnTo>
                    <a:pt x="95504" y="118491"/>
                  </a:lnTo>
                  <a:lnTo>
                    <a:pt x="108204" y="118491"/>
                  </a:lnTo>
                  <a:lnTo>
                    <a:pt x="113919" y="117221"/>
                  </a:lnTo>
                  <a:lnTo>
                    <a:pt x="118999" y="114808"/>
                  </a:lnTo>
                  <a:lnTo>
                    <a:pt x="124206" y="112395"/>
                  </a:lnTo>
                  <a:lnTo>
                    <a:pt x="129159" y="109093"/>
                  </a:lnTo>
                  <a:lnTo>
                    <a:pt x="131914" y="106553"/>
                  </a:lnTo>
                  <a:lnTo>
                    <a:pt x="133858" y="104775"/>
                  </a:lnTo>
                  <a:lnTo>
                    <a:pt x="133858" y="115189"/>
                  </a:lnTo>
                  <a:lnTo>
                    <a:pt x="133985" y="115570"/>
                  </a:lnTo>
                  <a:lnTo>
                    <a:pt x="138938" y="117348"/>
                  </a:lnTo>
                  <a:lnTo>
                    <a:pt x="144018" y="117348"/>
                  </a:lnTo>
                  <a:lnTo>
                    <a:pt x="146558" y="116967"/>
                  </a:lnTo>
                  <a:lnTo>
                    <a:pt x="147193" y="116713"/>
                  </a:lnTo>
                  <a:lnTo>
                    <a:pt x="148209" y="116205"/>
                  </a:lnTo>
                  <a:lnTo>
                    <a:pt x="148336" y="115951"/>
                  </a:lnTo>
                  <a:lnTo>
                    <a:pt x="148590" y="115570"/>
                  </a:lnTo>
                  <a:lnTo>
                    <a:pt x="148717" y="104775"/>
                  </a:lnTo>
                  <a:lnTo>
                    <a:pt x="148717" y="47244"/>
                  </a:lnTo>
                  <a:lnTo>
                    <a:pt x="148717" y="46736"/>
                  </a:lnTo>
                  <a:close/>
                </a:path>
                <a:path w="729615" h="118745">
                  <a:moveTo>
                    <a:pt x="256667" y="66167"/>
                  </a:moveTo>
                  <a:lnTo>
                    <a:pt x="255905" y="61468"/>
                  </a:lnTo>
                  <a:lnTo>
                    <a:pt x="252857" y="52832"/>
                  </a:lnTo>
                  <a:lnTo>
                    <a:pt x="250444" y="49022"/>
                  </a:lnTo>
                  <a:lnTo>
                    <a:pt x="247523" y="46101"/>
                  </a:lnTo>
                  <a:lnTo>
                    <a:pt x="243967" y="42545"/>
                  </a:lnTo>
                  <a:lnTo>
                    <a:pt x="239903" y="40005"/>
                  </a:lnTo>
                  <a:lnTo>
                    <a:pt x="239903" y="69469"/>
                  </a:lnTo>
                  <a:lnTo>
                    <a:pt x="190373" y="69469"/>
                  </a:lnTo>
                  <a:lnTo>
                    <a:pt x="211709" y="46101"/>
                  </a:lnTo>
                  <a:lnTo>
                    <a:pt x="223901" y="46101"/>
                  </a:lnTo>
                  <a:lnTo>
                    <a:pt x="229997" y="48133"/>
                  </a:lnTo>
                  <a:lnTo>
                    <a:pt x="238125" y="56515"/>
                  </a:lnTo>
                  <a:lnTo>
                    <a:pt x="239776" y="61468"/>
                  </a:lnTo>
                  <a:lnTo>
                    <a:pt x="239903" y="69469"/>
                  </a:lnTo>
                  <a:lnTo>
                    <a:pt x="239903" y="40005"/>
                  </a:lnTo>
                  <a:lnTo>
                    <a:pt x="229870" y="36195"/>
                  </a:lnTo>
                  <a:lnTo>
                    <a:pt x="223774" y="35306"/>
                  </a:lnTo>
                  <a:lnTo>
                    <a:pt x="210058" y="35306"/>
                  </a:lnTo>
                  <a:lnTo>
                    <a:pt x="203962" y="36195"/>
                  </a:lnTo>
                  <a:lnTo>
                    <a:pt x="198628" y="38227"/>
                  </a:lnTo>
                  <a:lnTo>
                    <a:pt x="193294" y="40132"/>
                  </a:lnTo>
                  <a:lnTo>
                    <a:pt x="173101" y="70739"/>
                  </a:lnTo>
                  <a:lnTo>
                    <a:pt x="173101" y="84074"/>
                  </a:lnTo>
                  <a:lnTo>
                    <a:pt x="204470" y="117602"/>
                  </a:lnTo>
                  <a:lnTo>
                    <a:pt x="211074" y="118491"/>
                  </a:lnTo>
                  <a:lnTo>
                    <a:pt x="222758" y="118491"/>
                  </a:lnTo>
                  <a:lnTo>
                    <a:pt x="251968" y="111252"/>
                  </a:lnTo>
                  <a:lnTo>
                    <a:pt x="252222" y="110998"/>
                  </a:lnTo>
                  <a:lnTo>
                    <a:pt x="252349" y="110617"/>
                  </a:lnTo>
                  <a:lnTo>
                    <a:pt x="252476" y="110109"/>
                  </a:lnTo>
                  <a:lnTo>
                    <a:pt x="252857" y="107188"/>
                  </a:lnTo>
                  <a:lnTo>
                    <a:pt x="252730" y="105029"/>
                  </a:lnTo>
                  <a:lnTo>
                    <a:pt x="252603" y="103505"/>
                  </a:lnTo>
                  <a:lnTo>
                    <a:pt x="252349" y="102997"/>
                  </a:lnTo>
                  <a:lnTo>
                    <a:pt x="252222" y="102616"/>
                  </a:lnTo>
                  <a:lnTo>
                    <a:pt x="251968" y="102235"/>
                  </a:lnTo>
                  <a:lnTo>
                    <a:pt x="251714" y="101981"/>
                  </a:lnTo>
                  <a:lnTo>
                    <a:pt x="251333" y="101727"/>
                  </a:lnTo>
                  <a:lnTo>
                    <a:pt x="250571" y="101473"/>
                  </a:lnTo>
                  <a:lnTo>
                    <a:pt x="249301" y="101473"/>
                  </a:lnTo>
                  <a:lnTo>
                    <a:pt x="248031" y="101727"/>
                  </a:lnTo>
                  <a:lnTo>
                    <a:pt x="246507" y="102362"/>
                  </a:lnTo>
                  <a:lnTo>
                    <a:pt x="244856" y="102870"/>
                  </a:lnTo>
                  <a:lnTo>
                    <a:pt x="242824" y="103632"/>
                  </a:lnTo>
                  <a:lnTo>
                    <a:pt x="240411" y="104267"/>
                  </a:lnTo>
                  <a:lnTo>
                    <a:pt x="237871" y="105029"/>
                  </a:lnTo>
                  <a:lnTo>
                    <a:pt x="234950" y="105664"/>
                  </a:lnTo>
                  <a:lnTo>
                    <a:pt x="228219" y="106934"/>
                  </a:lnTo>
                  <a:lnTo>
                    <a:pt x="224409" y="107188"/>
                  </a:lnTo>
                  <a:lnTo>
                    <a:pt x="214630" y="107188"/>
                  </a:lnTo>
                  <a:lnTo>
                    <a:pt x="196977" y="99695"/>
                  </a:lnTo>
                  <a:lnTo>
                    <a:pt x="194564" y="97282"/>
                  </a:lnTo>
                  <a:lnTo>
                    <a:pt x="190373" y="79629"/>
                  </a:lnTo>
                  <a:lnTo>
                    <a:pt x="251841" y="79629"/>
                  </a:lnTo>
                  <a:lnTo>
                    <a:pt x="253365" y="79248"/>
                  </a:lnTo>
                  <a:lnTo>
                    <a:pt x="254635" y="78232"/>
                  </a:lnTo>
                  <a:lnTo>
                    <a:pt x="256032" y="77343"/>
                  </a:lnTo>
                  <a:lnTo>
                    <a:pt x="256667" y="75819"/>
                  </a:lnTo>
                  <a:lnTo>
                    <a:pt x="256667" y="69469"/>
                  </a:lnTo>
                  <a:lnTo>
                    <a:pt x="256667" y="66167"/>
                  </a:lnTo>
                  <a:close/>
                </a:path>
                <a:path w="729615" h="118745">
                  <a:moveTo>
                    <a:pt x="417347" y="61849"/>
                  </a:moveTo>
                  <a:lnTo>
                    <a:pt x="416941" y="58547"/>
                  </a:lnTo>
                  <a:lnTo>
                    <a:pt x="414909" y="50927"/>
                  </a:lnTo>
                  <a:lnTo>
                    <a:pt x="413131" y="47498"/>
                  </a:lnTo>
                  <a:lnTo>
                    <a:pt x="412902" y="47244"/>
                  </a:lnTo>
                  <a:lnTo>
                    <a:pt x="408178" y="41783"/>
                  </a:lnTo>
                  <a:lnTo>
                    <a:pt x="405003" y="39497"/>
                  </a:lnTo>
                  <a:lnTo>
                    <a:pt x="401066" y="37846"/>
                  </a:lnTo>
                  <a:lnTo>
                    <a:pt x="397002" y="36068"/>
                  </a:lnTo>
                  <a:lnTo>
                    <a:pt x="392176" y="35306"/>
                  </a:lnTo>
                  <a:lnTo>
                    <a:pt x="383921" y="35306"/>
                  </a:lnTo>
                  <a:lnTo>
                    <a:pt x="355219" y="50292"/>
                  </a:lnTo>
                  <a:lnTo>
                    <a:pt x="354203" y="48006"/>
                  </a:lnTo>
                  <a:lnTo>
                    <a:pt x="353669" y="47244"/>
                  </a:lnTo>
                  <a:lnTo>
                    <a:pt x="352806" y="45974"/>
                  </a:lnTo>
                  <a:lnTo>
                    <a:pt x="351155" y="44196"/>
                  </a:lnTo>
                  <a:lnTo>
                    <a:pt x="349631" y="42291"/>
                  </a:lnTo>
                  <a:lnTo>
                    <a:pt x="347599" y="40767"/>
                  </a:lnTo>
                  <a:lnTo>
                    <a:pt x="345313" y="39497"/>
                  </a:lnTo>
                  <a:lnTo>
                    <a:pt x="343027" y="38100"/>
                  </a:lnTo>
                  <a:lnTo>
                    <a:pt x="340360" y="37084"/>
                  </a:lnTo>
                  <a:lnTo>
                    <a:pt x="337439" y="36322"/>
                  </a:lnTo>
                  <a:lnTo>
                    <a:pt x="334391" y="35687"/>
                  </a:lnTo>
                  <a:lnTo>
                    <a:pt x="331089" y="35306"/>
                  </a:lnTo>
                  <a:lnTo>
                    <a:pt x="322326" y="35306"/>
                  </a:lnTo>
                  <a:lnTo>
                    <a:pt x="317500" y="36322"/>
                  </a:lnTo>
                  <a:lnTo>
                    <a:pt x="312674" y="38608"/>
                  </a:lnTo>
                  <a:lnTo>
                    <a:pt x="307848" y="40767"/>
                  </a:lnTo>
                  <a:lnTo>
                    <a:pt x="302895" y="44323"/>
                  </a:lnTo>
                  <a:lnTo>
                    <a:pt x="297815" y="49022"/>
                  </a:lnTo>
                  <a:lnTo>
                    <a:pt x="297688" y="38227"/>
                  </a:lnTo>
                  <a:lnTo>
                    <a:pt x="297434" y="37973"/>
                  </a:lnTo>
                  <a:lnTo>
                    <a:pt x="297180" y="37592"/>
                  </a:lnTo>
                  <a:lnTo>
                    <a:pt x="296799" y="37338"/>
                  </a:lnTo>
                  <a:lnTo>
                    <a:pt x="295783" y="36830"/>
                  </a:lnTo>
                  <a:lnTo>
                    <a:pt x="295021" y="36703"/>
                  </a:lnTo>
                  <a:lnTo>
                    <a:pt x="292989" y="36449"/>
                  </a:lnTo>
                  <a:lnTo>
                    <a:pt x="287528" y="36449"/>
                  </a:lnTo>
                  <a:lnTo>
                    <a:pt x="283083" y="37973"/>
                  </a:lnTo>
                  <a:lnTo>
                    <a:pt x="282956" y="38100"/>
                  </a:lnTo>
                  <a:lnTo>
                    <a:pt x="282829" y="115570"/>
                  </a:lnTo>
                  <a:lnTo>
                    <a:pt x="283083" y="115824"/>
                  </a:lnTo>
                  <a:lnTo>
                    <a:pt x="283337" y="116205"/>
                  </a:lnTo>
                  <a:lnTo>
                    <a:pt x="283845" y="116459"/>
                  </a:lnTo>
                  <a:lnTo>
                    <a:pt x="284480" y="116713"/>
                  </a:lnTo>
                  <a:lnTo>
                    <a:pt x="285115" y="116840"/>
                  </a:lnTo>
                  <a:lnTo>
                    <a:pt x="285877" y="117094"/>
                  </a:lnTo>
                  <a:lnTo>
                    <a:pt x="288036" y="117348"/>
                  </a:lnTo>
                  <a:lnTo>
                    <a:pt x="294132" y="117348"/>
                  </a:lnTo>
                  <a:lnTo>
                    <a:pt x="296291" y="117094"/>
                  </a:lnTo>
                  <a:lnTo>
                    <a:pt x="297053" y="116840"/>
                  </a:lnTo>
                  <a:lnTo>
                    <a:pt x="297688" y="116713"/>
                  </a:lnTo>
                  <a:lnTo>
                    <a:pt x="298323" y="116459"/>
                  </a:lnTo>
                  <a:lnTo>
                    <a:pt x="298704" y="116205"/>
                  </a:lnTo>
                  <a:lnTo>
                    <a:pt x="298958" y="115824"/>
                  </a:lnTo>
                  <a:lnTo>
                    <a:pt x="299339" y="115570"/>
                  </a:lnTo>
                  <a:lnTo>
                    <a:pt x="299466" y="61849"/>
                  </a:lnTo>
                  <a:lnTo>
                    <a:pt x="304038" y="57023"/>
                  </a:lnTo>
                  <a:lnTo>
                    <a:pt x="308229" y="53467"/>
                  </a:lnTo>
                  <a:lnTo>
                    <a:pt x="312166" y="51054"/>
                  </a:lnTo>
                  <a:lnTo>
                    <a:pt x="315214" y="49022"/>
                  </a:lnTo>
                  <a:lnTo>
                    <a:pt x="315976" y="48514"/>
                  </a:lnTo>
                  <a:lnTo>
                    <a:pt x="319913" y="47244"/>
                  </a:lnTo>
                  <a:lnTo>
                    <a:pt x="326898" y="47244"/>
                  </a:lnTo>
                  <a:lnTo>
                    <a:pt x="329565" y="47752"/>
                  </a:lnTo>
                  <a:lnTo>
                    <a:pt x="331724" y="48768"/>
                  </a:lnTo>
                  <a:lnTo>
                    <a:pt x="334010" y="49784"/>
                  </a:lnTo>
                  <a:lnTo>
                    <a:pt x="335915" y="51308"/>
                  </a:lnTo>
                  <a:lnTo>
                    <a:pt x="337312" y="53213"/>
                  </a:lnTo>
                  <a:lnTo>
                    <a:pt x="338836" y="55118"/>
                  </a:lnTo>
                  <a:lnTo>
                    <a:pt x="341884" y="115570"/>
                  </a:lnTo>
                  <a:lnTo>
                    <a:pt x="342138" y="115824"/>
                  </a:lnTo>
                  <a:lnTo>
                    <a:pt x="342392" y="116205"/>
                  </a:lnTo>
                  <a:lnTo>
                    <a:pt x="342773" y="116459"/>
                  </a:lnTo>
                  <a:lnTo>
                    <a:pt x="343408" y="116713"/>
                  </a:lnTo>
                  <a:lnTo>
                    <a:pt x="344043" y="116840"/>
                  </a:lnTo>
                  <a:lnTo>
                    <a:pt x="344932" y="117094"/>
                  </a:lnTo>
                  <a:lnTo>
                    <a:pt x="347218" y="117348"/>
                  </a:lnTo>
                  <a:lnTo>
                    <a:pt x="353060" y="117348"/>
                  </a:lnTo>
                  <a:lnTo>
                    <a:pt x="355219" y="117094"/>
                  </a:lnTo>
                  <a:lnTo>
                    <a:pt x="356108" y="116840"/>
                  </a:lnTo>
                  <a:lnTo>
                    <a:pt x="356743" y="116713"/>
                  </a:lnTo>
                  <a:lnTo>
                    <a:pt x="357378" y="116459"/>
                  </a:lnTo>
                  <a:lnTo>
                    <a:pt x="357759" y="116205"/>
                  </a:lnTo>
                  <a:lnTo>
                    <a:pt x="358013" y="115824"/>
                  </a:lnTo>
                  <a:lnTo>
                    <a:pt x="358267" y="115570"/>
                  </a:lnTo>
                  <a:lnTo>
                    <a:pt x="358394" y="61849"/>
                  </a:lnTo>
                  <a:lnTo>
                    <a:pt x="363093" y="57023"/>
                  </a:lnTo>
                  <a:lnTo>
                    <a:pt x="367411" y="53467"/>
                  </a:lnTo>
                  <a:lnTo>
                    <a:pt x="371221" y="51054"/>
                  </a:lnTo>
                  <a:lnTo>
                    <a:pt x="372364" y="50292"/>
                  </a:lnTo>
                  <a:lnTo>
                    <a:pt x="375031" y="48514"/>
                  </a:lnTo>
                  <a:lnTo>
                    <a:pt x="378968" y="47244"/>
                  </a:lnTo>
                  <a:lnTo>
                    <a:pt x="385826" y="47244"/>
                  </a:lnTo>
                  <a:lnTo>
                    <a:pt x="399669" y="59944"/>
                  </a:lnTo>
                  <a:lnTo>
                    <a:pt x="400431" y="62611"/>
                  </a:lnTo>
                  <a:lnTo>
                    <a:pt x="400685" y="65532"/>
                  </a:lnTo>
                  <a:lnTo>
                    <a:pt x="400812" y="115570"/>
                  </a:lnTo>
                  <a:lnTo>
                    <a:pt x="401193" y="115824"/>
                  </a:lnTo>
                  <a:lnTo>
                    <a:pt x="401447" y="116205"/>
                  </a:lnTo>
                  <a:lnTo>
                    <a:pt x="401828" y="116459"/>
                  </a:lnTo>
                  <a:lnTo>
                    <a:pt x="402463" y="116713"/>
                  </a:lnTo>
                  <a:lnTo>
                    <a:pt x="403098" y="116840"/>
                  </a:lnTo>
                  <a:lnTo>
                    <a:pt x="403987" y="117094"/>
                  </a:lnTo>
                  <a:lnTo>
                    <a:pt x="406146" y="117348"/>
                  </a:lnTo>
                  <a:lnTo>
                    <a:pt x="412115" y="117348"/>
                  </a:lnTo>
                  <a:lnTo>
                    <a:pt x="414274" y="117094"/>
                  </a:lnTo>
                  <a:lnTo>
                    <a:pt x="415163" y="116840"/>
                  </a:lnTo>
                  <a:lnTo>
                    <a:pt x="415798" y="116713"/>
                  </a:lnTo>
                  <a:lnTo>
                    <a:pt x="416433" y="116459"/>
                  </a:lnTo>
                  <a:lnTo>
                    <a:pt x="416814" y="116205"/>
                  </a:lnTo>
                  <a:lnTo>
                    <a:pt x="417068" y="115824"/>
                  </a:lnTo>
                  <a:lnTo>
                    <a:pt x="417322" y="115570"/>
                  </a:lnTo>
                  <a:lnTo>
                    <a:pt x="417347" y="61849"/>
                  </a:lnTo>
                  <a:close/>
                </a:path>
                <a:path w="729615" h="118745">
                  <a:moveTo>
                    <a:pt x="514223" y="80264"/>
                  </a:moveTo>
                  <a:lnTo>
                    <a:pt x="514197" y="58928"/>
                  </a:lnTo>
                  <a:lnTo>
                    <a:pt x="513588" y="54991"/>
                  </a:lnTo>
                  <a:lnTo>
                    <a:pt x="511048" y="47879"/>
                  </a:lnTo>
                  <a:lnTo>
                    <a:pt x="510070" y="46482"/>
                  </a:lnTo>
                  <a:lnTo>
                    <a:pt x="509016" y="44958"/>
                  </a:lnTo>
                  <a:lnTo>
                    <a:pt x="485013" y="35306"/>
                  </a:lnTo>
                  <a:lnTo>
                    <a:pt x="474980" y="35306"/>
                  </a:lnTo>
                  <a:lnTo>
                    <a:pt x="471424" y="35560"/>
                  </a:lnTo>
                  <a:lnTo>
                    <a:pt x="464566" y="36576"/>
                  </a:lnTo>
                  <a:lnTo>
                    <a:pt x="461391" y="37338"/>
                  </a:lnTo>
                  <a:lnTo>
                    <a:pt x="458597" y="38100"/>
                  </a:lnTo>
                  <a:lnTo>
                    <a:pt x="455676" y="38862"/>
                  </a:lnTo>
                  <a:lnTo>
                    <a:pt x="444500" y="45720"/>
                  </a:lnTo>
                  <a:lnTo>
                    <a:pt x="444246" y="46482"/>
                  </a:lnTo>
                  <a:lnTo>
                    <a:pt x="444220" y="50419"/>
                  </a:lnTo>
                  <a:lnTo>
                    <a:pt x="444398" y="51435"/>
                  </a:lnTo>
                  <a:lnTo>
                    <a:pt x="444627" y="52578"/>
                  </a:lnTo>
                  <a:lnTo>
                    <a:pt x="445008" y="52959"/>
                  </a:lnTo>
                  <a:lnTo>
                    <a:pt x="445262" y="53467"/>
                  </a:lnTo>
                  <a:lnTo>
                    <a:pt x="445643" y="53848"/>
                  </a:lnTo>
                  <a:lnTo>
                    <a:pt x="446024" y="53975"/>
                  </a:lnTo>
                  <a:lnTo>
                    <a:pt x="446405" y="54229"/>
                  </a:lnTo>
                  <a:lnTo>
                    <a:pt x="446913" y="54356"/>
                  </a:lnTo>
                  <a:lnTo>
                    <a:pt x="448310" y="54356"/>
                  </a:lnTo>
                  <a:lnTo>
                    <a:pt x="449453" y="53975"/>
                  </a:lnTo>
                  <a:lnTo>
                    <a:pt x="451104" y="53086"/>
                  </a:lnTo>
                  <a:lnTo>
                    <a:pt x="452755" y="52324"/>
                  </a:lnTo>
                  <a:lnTo>
                    <a:pt x="472821" y="46482"/>
                  </a:lnTo>
                  <a:lnTo>
                    <a:pt x="480695" y="46482"/>
                  </a:lnTo>
                  <a:lnTo>
                    <a:pt x="497713" y="61468"/>
                  </a:lnTo>
                  <a:lnTo>
                    <a:pt x="497713" y="70231"/>
                  </a:lnTo>
                  <a:lnTo>
                    <a:pt x="497713" y="80264"/>
                  </a:lnTo>
                  <a:lnTo>
                    <a:pt x="497713" y="96266"/>
                  </a:lnTo>
                  <a:lnTo>
                    <a:pt x="493649" y="100076"/>
                  </a:lnTo>
                  <a:lnTo>
                    <a:pt x="489712" y="102997"/>
                  </a:lnTo>
                  <a:lnTo>
                    <a:pt x="485902" y="104775"/>
                  </a:lnTo>
                  <a:lnTo>
                    <a:pt x="482219" y="106680"/>
                  </a:lnTo>
                  <a:lnTo>
                    <a:pt x="478155" y="107569"/>
                  </a:lnTo>
                  <a:lnTo>
                    <a:pt x="468376" y="107569"/>
                  </a:lnTo>
                  <a:lnTo>
                    <a:pt x="464185" y="106426"/>
                  </a:lnTo>
                  <a:lnTo>
                    <a:pt x="458216" y="101727"/>
                  </a:lnTo>
                  <a:lnTo>
                    <a:pt x="456692" y="98679"/>
                  </a:lnTo>
                  <a:lnTo>
                    <a:pt x="456692" y="92456"/>
                  </a:lnTo>
                  <a:lnTo>
                    <a:pt x="457200" y="90424"/>
                  </a:lnTo>
                  <a:lnTo>
                    <a:pt x="458343" y="88646"/>
                  </a:lnTo>
                  <a:lnTo>
                    <a:pt x="459359" y="86868"/>
                  </a:lnTo>
                  <a:lnTo>
                    <a:pt x="478917" y="80264"/>
                  </a:lnTo>
                  <a:lnTo>
                    <a:pt x="497713" y="80264"/>
                  </a:lnTo>
                  <a:lnTo>
                    <a:pt x="497713" y="70231"/>
                  </a:lnTo>
                  <a:lnTo>
                    <a:pt x="478155" y="70231"/>
                  </a:lnTo>
                  <a:lnTo>
                    <a:pt x="471805" y="70739"/>
                  </a:lnTo>
                  <a:lnTo>
                    <a:pt x="442849" y="84328"/>
                  </a:lnTo>
                  <a:lnTo>
                    <a:pt x="440690" y="87376"/>
                  </a:lnTo>
                  <a:lnTo>
                    <a:pt x="439674" y="91186"/>
                  </a:lnTo>
                  <a:lnTo>
                    <a:pt x="439674" y="99060"/>
                  </a:lnTo>
                  <a:lnTo>
                    <a:pt x="466344" y="118491"/>
                  </a:lnTo>
                  <a:lnTo>
                    <a:pt x="476631" y="118491"/>
                  </a:lnTo>
                  <a:lnTo>
                    <a:pt x="481838" y="117475"/>
                  </a:lnTo>
                  <a:lnTo>
                    <a:pt x="486664" y="115443"/>
                  </a:lnTo>
                  <a:lnTo>
                    <a:pt x="491490" y="113538"/>
                  </a:lnTo>
                  <a:lnTo>
                    <a:pt x="495935" y="110744"/>
                  </a:lnTo>
                  <a:lnTo>
                    <a:pt x="499579" y="107569"/>
                  </a:lnTo>
                  <a:lnTo>
                    <a:pt x="499872" y="107315"/>
                  </a:lnTo>
                  <a:lnTo>
                    <a:pt x="499872" y="115443"/>
                  </a:lnTo>
                  <a:lnTo>
                    <a:pt x="500126" y="115951"/>
                  </a:lnTo>
                  <a:lnTo>
                    <a:pt x="501142" y="116713"/>
                  </a:lnTo>
                  <a:lnTo>
                    <a:pt x="501904" y="116967"/>
                  </a:lnTo>
                  <a:lnTo>
                    <a:pt x="503936" y="117221"/>
                  </a:lnTo>
                  <a:lnTo>
                    <a:pt x="505333" y="117348"/>
                  </a:lnTo>
                  <a:lnTo>
                    <a:pt x="508889" y="117348"/>
                  </a:lnTo>
                  <a:lnTo>
                    <a:pt x="514223" y="115443"/>
                  </a:lnTo>
                  <a:lnTo>
                    <a:pt x="514223" y="107315"/>
                  </a:lnTo>
                  <a:lnTo>
                    <a:pt x="514223" y="80264"/>
                  </a:lnTo>
                  <a:close/>
                </a:path>
                <a:path w="729615" h="118745">
                  <a:moveTo>
                    <a:pt x="621411" y="115570"/>
                  </a:moveTo>
                  <a:lnTo>
                    <a:pt x="621385" y="61849"/>
                  </a:lnTo>
                  <a:lnTo>
                    <a:pt x="616724" y="47244"/>
                  </a:lnTo>
                  <a:lnTo>
                    <a:pt x="614426" y="44704"/>
                  </a:lnTo>
                  <a:lnTo>
                    <a:pt x="611886" y="41783"/>
                  </a:lnTo>
                  <a:lnTo>
                    <a:pt x="608457" y="39497"/>
                  </a:lnTo>
                  <a:lnTo>
                    <a:pt x="604393" y="37846"/>
                  </a:lnTo>
                  <a:lnTo>
                    <a:pt x="600202" y="36068"/>
                  </a:lnTo>
                  <a:lnTo>
                    <a:pt x="595122" y="35306"/>
                  </a:lnTo>
                  <a:lnTo>
                    <a:pt x="583946" y="35306"/>
                  </a:lnTo>
                  <a:lnTo>
                    <a:pt x="578739" y="36322"/>
                  </a:lnTo>
                  <a:lnTo>
                    <a:pt x="573659" y="38608"/>
                  </a:lnTo>
                  <a:lnTo>
                    <a:pt x="568579" y="40767"/>
                  </a:lnTo>
                  <a:lnTo>
                    <a:pt x="563499" y="44323"/>
                  </a:lnTo>
                  <a:lnTo>
                    <a:pt x="558419" y="49022"/>
                  </a:lnTo>
                  <a:lnTo>
                    <a:pt x="558292" y="38227"/>
                  </a:lnTo>
                  <a:lnTo>
                    <a:pt x="558038" y="37973"/>
                  </a:lnTo>
                  <a:lnTo>
                    <a:pt x="557784" y="37592"/>
                  </a:lnTo>
                  <a:lnTo>
                    <a:pt x="557403" y="37338"/>
                  </a:lnTo>
                  <a:lnTo>
                    <a:pt x="556387" y="36830"/>
                  </a:lnTo>
                  <a:lnTo>
                    <a:pt x="555625" y="36703"/>
                  </a:lnTo>
                  <a:lnTo>
                    <a:pt x="553593" y="36449"/>
                  </a:lnTo>
                  <a:lnTo>
                    <a:pt x="548132" y="36449"/>
                  </a:lnTo>
                  <a:lnTo>
                    <a:pt x="543687" y="37973"/>
                  </a:lnTo>
                  <a:lnTo>
                    <a:pt x="543433" y="38227"/>
                  </a:lnTo>
                  <a:lnTo>
                    <a:pt x="543433" y="115570"/>
                  </a:lnTo>
                  <a:lnTo>
                    <a:pt x="543687" y="115824"/>
                  </a:lnTo>
                  <a:lnTo>
                    <a:pt x="543941" y="116205"/>
                  </a:lnTo>
                  <a:lnTo>
                    <a:pt x="544449" y="116459"/>
                  </a:lnTo>
                  <a:lnTo>
                    <a:pt x="545084" y="116713"/>
                  </a:lnTo>
                  <a:lnTo>
                    <a:pt x="545719" y="116840"/>
                  </a:lnTo>
                  <a:lnTo>
                    <a:pt x="546481" y="117094"/>
                  </a:lnTo>
                  <a:lnTo>
                    <a:pt x="548640" y="117348"/>
                  </a:lnTo>
                  <a:lnTo>
                    <a:pt x="554736" y="117348"/>
                  </a:lnTo>
                  <a:lnTo>
                    <a:pt x="556895" y="117094"/>
                  </a:lnTo>
                  <a:lnTo>
                    <a:pt x="557657" y="116840"/>
                  </a:lnTo>
                  <a:lnTo>
                    <a:pt x="558292" y="116713"/>
                  </a:lnTo>
                  <a:lnTo>
                    <a:pt x="558927" y="116459"/>
                  </a:lnTo>
                  <a:lnTo>
                    <a:pt x="559308" y="116205"/>
                  </a:lnTo>
                  <a:lnTo>
                    <a:pt x="559562" y="115824"/>
                  </a:lnTo>
                  <a:lnTo>
                    <a:pt x="559943" y="115570"/>
                  </a:lnTo>
                  <a:lnTo>
                    <a:pt x="560070" y="61849"/>
                  </a:lnTo>
                  <a:lnTo>
                    <a:pt x="564642" y="57023"/>
                  </a:lnTo>
                  <a:lnTo>
                    <a:pt x="568960" y="53467"/>
                  </a:lnTo>
                  <a:lnTo>
                    <a:pt x="573151" y="51054"/>
                  </a:lnTo>
                  <a:lnTo>
                    <a:pt x="576503" y="49022"/>
                  </a:lnTo>
                  <a:lnTo>
                    <a:pt x="577342" y="48514"/>
                  </a:lnTo>
                  <a:lnTo>
                    <a:pt x="581533" y="47244"/>
                  </a:lnTo>
                  <a:lnTo>
                    <a:pt x="588899" y="47244"/>
                  </a:lnTo>
                  <a:lnTo>
                    <a:pt x="605028" y="115570"/>
                  </a:lnTo>
                  <a:lnTo>
                    <a:pt x="605663" y="116205"/>
                  </a:lnTo>
                  <a:lnTo>
                    <a:pt x="606044" y="116459"/>
                  </a:lnTo>
                  <a:lnTo>
                    <a:pt x="606679" y="116713"/>
                  </a:lnTo>
                  <a:lnTo>
                    <a:pt x="608076" y="117094"/>
                  </a:lnTo>
                  <a:lnTo>
                    <a:pt x="610235" y="117348"/>
                  </a:lnTo>
                  <a:lnTo>
                    <a:pt x="616204" y="117348"/>
                  </a:lnTo>
                  <a:lnTo>
                    <a:pt x="618363" y="117094"/>
                  </a:lnTo>
                  <a:lnTo>
                    <a:pt x="619252" y="116840"/>
                  </a:lnTo>
                  <a:lnTo>
                    <a:pt x="619887" y="116713"/>
                  </a:lnTo>
                  <a:lnTo>
                    <a:pt x="620522" y="116459"/>
                  </a:lnTo>
                  <a:lnTo>
                    <a:pt x="620903" y="116205"/>
                  </a:lnTo>
                  <a:lnTo>
                    <a:pt x="621157" y="115824"/>
                  </a:lnTo>
                  <a:lnTo>
                    <a:pt x="621411" y="115570"/>
                  </a:lnTo>
                  <a:close/>
                </a:path>
                <a:path w="729615" h="118745">
                  <a:moveTo>
                    <a:pt x="729361" y="2286"/>
                  </a:moveTo>
                  <a:lnTo>
                    <a:pt x="722630" y="0"/>
                  </a:lnTo>
                  <a:lnTo>
                    <a:pt x="719328" y="0"/>
                  </a:lnTo>
                  <a:lnTo>
                    <a:pt x="717931" y="127"/>
                  </a:lnTo>
                  <a:lnTo>
                    <a:pt x="715010" y="508"/>
                  </a:lnTo>
                  <a:lnTo>
                    <a:pt x="714375" y="762"/>
                  </a:lnTo>
                  <a:lnTo>
                    <a:pt x="713613" y="1016"/>
                  </a:lnTo>
                  <a:lnTo>
                    <a:pt x="713232" y="1270"/>
                  </a:lnTo>
                  <a:lnTo>
                    <a:pt x="712978" y="1651"/>
                  </a:lnTo>
                  <a:lnTo>
                    <a:pt x="712724" y="1905"/>
                  </a:lnTo>
                  <a:lnTo>
                    <a:pt x="712597" y="46736"/>
                  </a:lnTo>
                  <a:lnTo>
                    <a:pt x="712597" y="61468"/>
                  </a:lnTo>
                  <a:lnTo>
                    <a:pt x="712597" y="91821"/>
                  </a:lnTo>
                  <a:lnTo>
                    <a:pt x="710057" y="94488"/>
                  </a:lnTo>
                  <a:lnTo>
                    <a:pt x="707517" y="96901"/>
                  </a:lnTo>
                  <a:lnTo>
                    <a:pt x="705104" y="98679"/>
                  </a:lnTo>
                  <a:lnTo>
                    <a:pt x="702818" y="100584"/>
                  </a:lnTo>
                  <a:lnTo>
                    <a:pt x="700532" y="102108"/>
                  </a:lnTo>
                  <a:lnTo>
                    <a:pt x="698373" y="103251"/>
                  </a:lnTo>
                  <a:lnTo>
                    <a:pt x="696214" y="104521"/>
                  </a:lnTo>
                  <a:lnTo>
                    <a:pt x="694182" y="105283"/>
                  </a:lnTo>
                  <a:lnTo>
                    <a:pt x="692150" y="105791"/>
                  </a:lnTo>
                  <a:lnTo>
                    <a:pt x="689991" y="106299"/>
                  </a:lnTo>
                  <a:lnTo>
                    <a:pt x="687959" y="106553"/>
                  </a:lnTo>
                  <a:lnTo>
                    <a:pt x="681355" y="106553"/>
                  </a:lnTo>
                  <a:lnTo>
                    <a:pt x="663067" y="80137"/>
                  </a:lnTo>
                  <a:lnTo>
                    <a:pt x="663067" y="72771"/>
                  </a:lnTo>
                  <a:lnTo>
                    <a:pt x="668401" y="56388"/>
                  </a:lnTo>
                  <a:lnTo>
                    <a:pt x="670179" y="53594"/>
                  </a:lnTo>
                  <a:lnTo>
                    <a:pt x="672592" y="51435"/>
                  </a:lnTo>
                  <a:lnTo>
                    <a:pt x="675640" y="49784"/>
                  </a:lnTo>
                  <a:lnTo>
                    <a:pt x="678561" y="48006"/>
                  </a:lnTo>
                  <a:lnTo>
                    <a:pt x="682117" y="47244"/>
                  </a:lnTo>
                  <a:lnTo>
                    <a:pt x="691007" y="47244"/>
                  </a:lnTo>
                  <a:lnTo>
                    <a:pt x="695325" y="48387"/>
                  </a:lnTo>
                  <a:lnTo>
                    <a:pt x="699516" y="50927"/>
                  </a:lnTo>
                  <a:lnTo>
                    <a:pt x="703707" y="53340"/>
                  </a:lnTo>
                  <a:lnTo>
                    <a:pt x="708152" y="56896"/>
                  </a:lnTo>
                  <a:lnTo>
                    <a:pt x="712597" y="61468"/>
                  </a:lnTo>
                  <a:lnTo>
                    <a:pt x="712597" y="46736"/>
                  </a:lnTo>
                  <a:lnTo>
                    <a:pt x="708279" y="42926"/>
                  </a:lnTo>
                  <a:lnTo>
                    <a:pt x="703961" y="40132"/>
                  </a:lnTo>
                  <a:lnTo>
                    <a:pt x="699516" y="38227"/>
                  </a:lnTo>
                  <a:lnTo>
                    <a:pt x="695198" y="36195"/>
                  </a:lnTo>
                  <a:lnTo>
                    <a:pt x="690245" y="35306"/>
                  </a:lnTo>
                  <a:lnTo>
                    <a:pt x="678561" y="35306"/>
                  </a:lnTo>
                  <a:lnTo>
                    <a:pt x="646684" y="65405"/>
                  </a:lnTo>
                  <a:lnTo>
                    <a:pt x="645795" y="71374"/>
                  </a:lnTo>
                  <a:lnTo>
                    <a:pt x="645858" y="83820"/>
                  </a:lnTo>
                  <a:lnTo>
                    <a:pt x="670433" y="117348"/>
                  </a:lnTo>
                  <a:lnTo>
                    <a:pt x="676148" y="118491"/>
                  </a:lnTo>
                  <a:lnTo>
                    <a:pt x="688848" y="118491"/>
                  </a:lnTo>
                  <a:lnTo>
                    <a:pt x="694563" y="117221"/>
                  </a:lnTo>
                  <a:lnTo>
                    <a:pt x="699643" y="114808"/>
                  </a:lnTo>
                  <a:lnTo>
                    <a:pt x="704850" y="112395"/>
                  </a:lnTo>
                  <a:lnTo>
                    <a:pt x="709803" y="109093"/>
                  </a:lnTo>
                  <a:lnTo>
                    <a:pt x="712558" y="106553"/>
                  </a:lnTo>
                  <a:lnTo>
                    <a:pt x="714502" y="104775"/>
                  </a:lnTo>
                  <a:lnTo>
                    <a:pt x="719582" y="117348"/>
                  </a:lnTo>
                  <a:lnTo>
                    <a:pt x="724662" y="117348"/>
                  </a:lnTo>
                  <a:lnTo>
                    <a:pt x="727202" y="116967"/>
                  </a:lnTo>
                  <a:lnTo>
                    <a:pt x="727837" y="116713"/>
                  </a:lnTo>
                  <a:lnTo>
                    <a:pt x="728853" y="116205"/>
                  </a:lnTo>
                  <a:lnTo>
                    <a:pt x="728980" y="115951"/>
                  </a:lnTo>
                  <a:lnTo>
                    <a:pt x="729234" y="115570"/>
                  </a:lnTo>
                  <a:lnTo>
                    <a:pt x="729361" y="115189"/>
                  </a:lnTo>
                  <a:lnTo>
                    <a:pt x="729361" y="104775"/>
                  </a:lnTo>
                  <a:lnTo>
                    <a:pt x="729361" y="47244"/>
                  </a:lnTo>
                  <a:lnTo>
                    <a:pt x="729361" y="46736"/>
                  </a:lnTo>
                  <a:lnTo>
                    <a:pt x="729361" y="2286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72170" y="4619498"/>
              <a:ext cx="958723" cy="1477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99658" y="4900803"/>
              <a:ext cx="943610" cy="1132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94703" y="4895596"/>
              <a:ext cx="626491" cy="1184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87995" y="4900803"/>
              <a:ext cx="426593" cy="1423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68309" y="4895596"/>
              <a:ext cx="790956" cy="11849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922939" y="4902073"/>
              <a:ext cx="214329" cy="11201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05372" y="5176697"/>
              <a:ext cx="620993" cy="14227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70218" y="5171147"/>
              <a:ext cx="930401" cy="147739"/>
            </a:xfrm>
            <a:prstGeom prst="rect">
              <a:avLst/>
            </a:prstGeom>
          </p:spPr>
        </p:pic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448" y="1589405"/>
              <a:ext cx="1433321" cy="3454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5584" y="1568576"/>
              <a:ext cx="1119505" cy="294640"/>
            </a:xfrm>
            <a:custGeom>
              <a:avLst/>
              <a:gdLst/>
              <a:ahLst/>
              <a:cxnLst/>
              <a:rect l="l" t="t" r="r" b="b"/>
              <a:pathLst>
                <a:path w="1119504" h="294639">
                  <a:moveTo>
                    <a:pt x="233553" y="189992"/>
                  </a:moveTo>
                  <a:lnTo>
                    <a:pt x="226441" y="147828"/>
                  </a:lnTo>
                  <a:lnTo>
                    <a:pt x="206819" y="117983"/>
                  </a:lnTo>
                  <a:lnTo>
                    <a:pt x="204978" y="116078"/>
                  </a:lnTo>
                  <a:lnTo>
                    <a:pt x="197396" y="109918"/>
                  </a:lnTo>
                  <a:lnTo>
                    <a:pt x="189179" y="104711"/>
                  </a:lnTo>
                  <a:lnTo>
                    <a:pt x="189179" y="193802"/>
                  </a:lnTo>
                  <a:lnTo>
                    <a:pt x="188963" y="200215"/>
                  </a:lnTo>
                  <a:lnTo>
                    <a:pt x="176009" y="240144"/>
                  </a:lnTo>
                  <a:lnTo>
                    <a:pt x="141833" y="262763"/>
                  </a:lnTo>
                  <a:lnTo>
                    <a:pt x="116332" y="265811"/>
                  </a:lnTo>
                  <a:lnTo>
                    <a:pt x="106451" y="265442"/>
                  </a:lnTo>
                  <a:lnTo>
                    <a:pt x="69303" y="252895"/>
                  </a:lnTo>
                  <a:lnTo>
                    <a:pt x="47879" y="220345"/>
                  </a:lnTo>
                  <a:lnTo>
                    <a:pt x="44373" y="189992"/>
                  </a:lnTo>
                  <a:lnTo>
                    <a:pt x="44602" y="183667"/>
                  </a:lnTo>
                  <a:lnTo>
                    <a:pt x="57721" y="143802"/>
                  </a:lnTo>
                  <a:lnTo>
                    <a:pt x="91770" y="120992"/>
                  </a:lnTo>
                  <a:lnTo>
                    <a:pt x="117475" y="117983"/>
                  </a:lnTo>
                  <a:lnTo>
                    <a:pt x="127342" y="118351"/>
                  </a:lnTo>
                  <a:lnTo>
                    <a:pt x="164426" y="130898"/>
                  </a:lnTo>
                  <a:lnTo>
                    <a:pt x="185674" y="163703"/>
                  </a:lnTo>
                  <a:lnTo>
                    <a:pt x="189179" y="193802"/>
                  </a:lnTo>
                  <a:lnTo>
                    <a:pt x="189179" y="104711"/>
                  </a:lnTo>
                  <a:lnTo>
                    <a:pt x="146062" y="90995"/>
                  </a:lnTo>
                  <a:lnTo>
                    <a:pt x="119126" y="89281"/>
                  </a:lnTo>
                  <a:lnTo>
                    <a:pt x="104648" y="89763"/>
                  </a:lnTo>
                  <a:lnTo>
                    <a:pt x="66929" y="97028"/>
                  </a:lnTo>
                  <a:lnTo>
                    <a:pt x="29718" y="118618"/>
                  </a:lnTo>
                  <a:lnTo>
                    <a:pt x="7366" y="151765"/>
                  </a:lnTo>
                  <a:lnTo>
                    <a:pt x="0" y="193802"/>
                  </a:lnTo>
                  <a:lnTo>
                    <a:pt x="419" y="205308"/>
                  </a:lnTo>
                  <a:lnTo>
                    <a:pt x="10960" y="245097"/>
                  </a:lnTo>
                  <a:lnTo>
                    <a:pt x="35890" y="274015"/>
                  </a:lnTo>
                  <a:lnTo>
                    <a:pt x="75145" y="290791"/>
                  </a:lnTo>
                  <a:lnTo>
                    <a:pt x="114173" y="294640"/>
                  </a:lnTo>
                  <a:lnTo>
                    <a:pt x="128498" y="294170"/>
                  </a:lnTo>
                  <a:lnTo>
                    <a:pt x="166243" y="286893"/>
                  </a:lnTo>
                  <a:lnTo>
                    <a:pt x="202806" y="265811"/>
                  </a:lnTo>
                  <a:lnTo>
                    <a:pt x="203581" y="265176"/>
                  </a:lnTo>
                  <a:lnTo>
                    <a:pt x="226060" y="232029"/>
                  </a:lnTo>
                  <a:lnTo>
                    <a:pt x="233070" y="201193"/>
                  </a:lnTo>
                  <a:lnTo>
                    <a:pt x="233553" y="189992"/>
                  </a:lnTo>
                  <a:close/>
                </a:path>
                <a:path w="1119504" h="294639">
                  <a:moveTo>
                    <a:pt x="423037" y="17018"/>
                  </a:moveTo>
                  <a:lnTo>
                    <a:pt x="418719" y="7112"/>
                  </a:lnTo>
                  <a:lnTo>
                    <a:pt x="417703" y="6223"/>
                  </a:lnTo>
                  <a:lnTo>
                    <a:pt x="415671" y="5334"/>
                  </a:lnTo>
                  <a:lnTo>
                    <a:pt x="412496" y="4318"/>
                  </a:lnTo>
                  <a:lnTo>
                    <a:pt x="409448" y="3302"/>
                  </a:lnTo>
                  <a:lnTo>
                    <a:pt x="405003" y="2286"/>
                  </a:lnTo>
                  <a:lnTo>
                    <a:pt x="393573" y="508"/>
                  </a:lnTo>
                  <a:lnTo>
                    <a:pt x="387731" y="0"/>
                  </a:lnTo>
                  <a:lnTo>
                    <a:pt x="381635" y="0"/>
                  </a:lnTo>
                  <a:lnTo>
                    <a:pt x="341541" y="6731"/>
                  </a:lnTo>
                  <a:lnTo>
                    <a:pt x="313486" y="33743"/>
                  </a:lnTo>
                  <a:lnTo>
                    <a:pt x="306451" y="73914"/>
                  </a:lnTo>
                  <a:lnTo>
                    <a:pt x="306451" y="93218"/>
                  </a:lnTo>
                  <a:lnTo>
                    <a:pt x="272034" y="93218"/>
                  </a:lnTo>
                  <a:lnTo>
                    <a:pt x="267208" y="96520"/>
                  </a:lnTo>
                  <a:lnTo>
                    <a:pt x="266573" y="97663"/>
                  </a:lnTo>
                  <a:lnTo>
                    <a:pt x="265938" y="99187"/>
                  </a:lnTo>
                  <a:lnTo>
                    <a:pt x="265684" y="100965"/>
                  </a:lnTo>
                  <a:lnTo>
                    <a:pt x="265303" y="102743"/>
                  </a:lnTo>
                  <a:lnTo>
                    <a:pt x="265176" y="112522"/>
                  </a:lnTo>
                  <a:lnTo>
                    <a:pt x="265811" y="116205"/>
                  </a:lnTo>
                  <a:lnTo>
                    <a:pt x="267208" y="118364"/>
                  </a:lnTo>
                  <a:lnTo>
                    <a:pt x="268605" y="120650"/>
                  </a:lnTo>
                  <a:lnTo>
                    <a:pt x="270637" y="121666"/>
                  </a:lnTo>
                  <a:lnTo>
                    <a:pt x="306451" y="121666"/>
                  </a:lnTo>
                  <a:lnTo>
                    <a:pt x="306451" y="286639"/>
                  </a:lnTo>
                  <a:lnTo>
                    <a:pt x="306705" y="287528"/>
                  </a:lnTo>
                  <a:lnTo>
                    <a:pt x="307467" y="288290"/>
                  </a:lnTo>
                  <a:lnTo>
                    <a:pt x="308102" y="289052"/>
                  </a:lnTo>
                  <a:lnTo>
                    <a:pt x="323723" y="291973"/>
                  </a:lnTo>
                  <a:lnTo>
                    <a:pt x="332105" y="291973"/>
                  </a:lnTo>
                  <a:lnTo>
                    <a:pt x="349504" y="286639"/>
                  </a:lnTo>
                  <a:lnTo>
                    <a:pt x="349504" y="121666"/>
                  </a:lnTo>
                  <a:lnTo>
                    <a:pt x="404241" y="121666"/>
                  </a:lnTo>
                  <a:lnTo>
                    <a:pt x="406273" y="120650"/>
                  </a:lnTo>
                  <a:lnTo>
                    <a:pt x="407924" y="118364"/>
                  </a:lnTo>
                  <a:lnTo>
                    <a:pt x="409448" y="116205"/>
                  </a:lnTo>
                  <a:lnTo>
                    <a:pt x="410210" y="112522"/>
                  </a:lnTo>
                  <a:lnTo>
                    <a:pt x="410210" y="104902"/>
                  </a:lnTo>
                  <a:lnTo>
                    <a:pt x="407670" y="96520"/>
                  </a:lnTo>
                  <a:lnTo>
                    <a:pt x="406908" y="95250"/>
                  </a:lnTo>
                  <a:lnTo>
                    <a:pt x="406146" y="94488"/>
                  </a:lnTo>
                  <a:lnTo>
                    <a:pt x="405130" y="93980"/>
                  </a:lnTo>
                  <a:lnTo>
                    <a:pt x="404241" y="93472"/>
                  </a:lnTo>
                  <a:lnTo>
                    <a:pt x="402971" y="93218"/>
                  </a:lnTo>
                  <a:lnTo>
                    <a:pt x="349504" y="93218"/>
                  </a:lnTo>
                  <a:lnTo>
                    <a:pt x="349529" y="64541"/>
                  </a:lnTo>
                  <a:lnTo>
                    <a:pt x="368173" y="30988"/>
                  </a:lnTo>
                  <a:lnTo>
                    <a:pt x="372618" y="29337"/>
                  </a:lnTo>
                  <a:lnTo>
                    <a:pt x="378079" y="28448"/>
                  </a:lnTo>
                  <a:lnTo>
                    <a:pt x="389128" y="28448"/>
                  </a:lnTo>
                  <a:lnTo>
                    <a:pt x="393319" y="28829"/>
                  </a:lnTo>
                  <a:lnTo>
                    <a:pt x="400431" y="30099"/>
                  </a:lnTo>
                  <a:lnTo>
                    <a:pt x="403479" y="30734"/>
                  </a:lnTo>
                  <a:lnTo>
                    <a:pt x="406019" y="31496"/>
                  </a:lnTo>
                  <a:lnTo>
                    <a:pt x="410845" y="32893"/>
                  </a:lnTo>
                  <a:lnTo>
                    <a:pt x="412623" y="33528"/>
                  </a:lnTo>
                  <a:lnTo>
                    <a:pt x="414528" y="34163"/>
                  </a:lnTo>
                  <a:lnTo>
                    <a:pt x="416052" y="34544"/>
                  </a:lnTo>
                  <a:lnTo>
                    <a:pt x="418211" y="34544"/>
                  </a:lnTo>
                  <a:lnTo>
                    <a:pt x="423037" y="26543"/>
                  </a:lnTo>
                  <a:lnTo>
                    <a:pt x="423037" y="17018"/>
                  </a:lnTo>
                  <a:close/>
                </a:path>
                <a:path w="1119504" h="294639">
                  <a:moveTo>
                    <a:pt x="785368" y="205486"/>
                  </a:moveTo>
                  <a:lnTo>
                    <a:pt x="763270" y="170688"/>
                  </a:lnTo>
                  <a:lnTo>
                    <a:pt x="723341" y="152425"/>
                  </a:lnTo>
                  <a:lnTo>
                    <a:pt x="706755" y="149987"/>
                  </a:lnTo>
                  <a:lnTo>
                    <a:pt x="706755" y="149479"/>
                  </a:lnTo>
                  <a:lnTo>
                    <a:pt x="748030" y="132588"/>
                  </a:lnTo>
                  <a:lnTo>
                    <a:pt x="753364" y="127000"/>
                  </a:lnTo>
                  <a:lnTo>
                    <a:pt x="758825" y="121412"/>
                  </a:lnTo>
                  <a:lnTo>
                    <a:pt x="762889" y="114935"/>
                  </a:lnTo>
                  <a:lnTo>
                    <a:pt x="765556" y="107696"/>
                  </a:lnTo>
                  <a:lnTo>
                    <a:pt x="768350" y="100457"/>
                  </a:lnTo>
                  <a:lnTo>
                    <a:pt x="769747" y="92583"/>
                  </a:lnTo>
                  <a:lnTo>
                    <a:pt x="769696" y="83185"/>
                  </a:lnTo>
                  <a:lnTo>
                    <a:pt x="769378" y="76898"/>
                  </a:lnTo>
                  <a:lnTo>
                    <a:pt x="751776" y="40919"/>
                  </a:lnTo>
                  <a:lnTo>
                    <a:pt x="716788" y="22860"/>
                  </a:lnTo>
                  <a:lnTo>
                    <a:pt x="675767" y="18161"/>
                  </a:lnTo>
                  <a:lnTo>
                    <a:pt x="667613" y="18313"/>
                  </a:lnTo>
                  <a:lnTo>
                    <a:pt x="625106" y="24942"/>
                  </a:lnTo>
                  <a:lnTo>
                    <a:pt x="589153" y="41148"/>
                  </a:lnTo>
                  <a:lnTo>
                    <a:pt x="587375" y="43180"/>
                  </a:lnTo>
                  <a:lnTo>
                    <a:pt x="586613" y="44196"/>
                  </a:lnTo>
                  <a:lnTo>
                    <a:pt x="585978" y="45212"/>
                  </a:lnTo>
                  <a:lnTo>
                    <a:pt x="585470" y="46482"/>
                  </a:lnTo>
                  <a:lnTo>
                    <a:pt x="584962" y="47625"/>
                  </a:lnTo>
                  <a:lnTo>
                    <a:pt x="584581" y="49022"/>
                  </a:lnTo>
                  <a:lnTo>
                    <a:pt x="584403" y="51181"/>
                  </a:lnTo>
                  <a:lnTo>
                    <a:pt x="584327" y="61595"/>
                  </a:lnTo>
                  <a:lnTo>
                    <a:pt x="584835" y="65278"/>
                  </a:lnTo>
                  <a:lnTo>
                    <a:pt x="588264" y="69850"/>
                  </a:lnTo>
                  <a:lnTo>
                    <a:pt x="589153" y="70231"/>
                  </a:lnTo>
                  <a:lnTo>
                    <a:pt x="590296" y="70485"/>
                  </a:lnTo>
                  <a:lnTo>
                    <a:pt x="593217" y="70485"/>
                  </a:lnTo>
                  <a:lnTo>
                    <a:pt x="596265" y="69215"/>
                  </a:lnTo>
                  <a:lnTo>
                    <a:pt x="604901" y="64389"/>
                  </a:lnTo>
                  <a:lnTo>
                    <a:pt x="610362" y="61722"/>
                  </a:lnTo>
                  <a:lnTo>
                    <a:pt x="616966" y="59055"/>
                  </a:lnTo>
                  <a:lnTo>
                    <a:pt x="623443" y="56261"/>
                  </a:lnTo>
                  <a:lnTo>
                    <a:pt x="630936" y="53594"/>
                  </a:lnTo>
                  <a:lnTo>
                    <a:pt x="667004" y="47625"/>
                  </a:lnTo>
                  <a:lnTo>
                    <a:pt x="676148" y="47625"/>
                  </a:lnTo>
                  <a:lnTo>
                    <a:pt x="712978" y="63373"/>
                  </a:lnTo>
                  <a:lnTo>
                    <a:pt x="721995" y="83185"/>
                  </a:lnTo>
                  <a:lnTo>
                    <a:pt x="721995" y="96266"/>
                  </a:lnTo>
                  <a:lnTo>
                    <a:pt x="720344" y="103251"/>
                  </a:lnTo>
                  <a:lnTo>
                    <a:pt x="716915" y="109347"/>
                  </a:lnTo>
                  <a:lnTo>
                    <a:pt x="713613" y="115570"/>
                  </a:lnTo>
                  <a:lnTo>
                    <a:pt x="679323" y="135382"/>
                  </a:lnTo>
                  <a:lnTo>
                    <a:pt x="648589" y="138938"/>
                  </a:lnTo>
                  <a:lnTo>
                    <a:pt x="617728" y="138938"/>
                  </a:lnTo>
                  <a:lnTo>
                    <a:pt x="616331" y="139192"/>
                  </a:lnTo>
                  <a:lnTo>
                    <a:pt x="615061" y="139700"/>
                  </a:lnTo>
                  <a:lnTo>
                    <a:pt x="613918" y="140208"/>
                  </a:lnTo>
                  <a:lnTo>
                    <a:pt x="612775" y="140970"/>
                  </a:lnTo>
                  <a:lnTo>
                    <a:pt x="611886" y="141986"/>
                  </a:lnTo>
                  <a:lnTo>
                    <a:pt x="610870" y="143002"/>
                  </a:lnTo>
                  <a:lnTo>
                    <a:pt x="608838" y="155575"/>
                  </a:lnTo>
                  <a:lnTo>
                    <a:pt x="609219" y="157861"/>
                  </a:lnTo>
                  <a:lnTo>
                    <a:pt x="609892" y="159804"/>
                  </a:lnTo>
                  <a:lnTo>
                    <a:pt x="610362" y="161544"/>
                  </a:lnTo>
                  <a:lnTo>
                    <a:pt x="611251" y="162941"/>
                  </a:lnTo>
                  <a:lnTo>
                    <a:pt x="612267" y="164084"/>
                  </a:lnTo>
                  <a:lnTo>
                    <a:pt x="613156" y="165227"/>
                  </a:lnTo>
                  <a:lnTo>
                    <a:pt x="614299" y="165989"/>
                  </a:lnTo>
                  <a:lnTo>
                    <a:pt x="615696" y="166497"/>
                  </a:lnTo>
                  <a:lnTo>
                    <a:pt x="617093" y="166878"/>
                  </a:lnTo>
                  <a:lnTo>
                    <a:pt x="618363" y="167132"/>
                  </a:lnTo>
                  <a:lnTo>
                    <a:pt x="652780" y="167132"/>
                  </a:lnTo>
                  <a:lnTo>
                    <a:pt x="662851" y="167373"/>
                  </a:lnTo>
                  <a:lnTo>
                    <a:pt x="704608" y="175006"/>
                  </a:lnTo>
                  <a:lnTo>
                    <a:pt x="737743" y="202692"/>
                  </a:lnTo>
                  <a:lnTo>
                    <a:pt x="739648" y="209550"/>
                  </a:lnTo>
                  <a:lnTo>
                    <a:pt x="739648" y="224155"/>
                  </a:lnTo>
                  <a:lnTo>
                    <a:pt x="738124" y="230505"/>
                  </a:lnTo>
                  <a:lnTo>
                    <a:pt x="735076" y="236474"/>
                  </a:lnTo>
                  <a:lnTo>
                    <a:pt x="732155" y="242316"/>
                  </a:lnTo>
                  <a:lnTo>
                    <a:pt x="699135" y="261620"/>
                  </a:lnTo>
                  <a:lnTo>
                    <a:pt x="668274" y="265176"/>
                  </a:lnTo>
                  <a:lnTo>
                    <a:pt x="659384" y="264960"/>
                  </a:lnTo>
                  <a:lnTo>
                    <a:pt x="621576" y="258406"/>
                  </a:lnTo>
                  <a:lnTo>
                    <a:pt x="586740" y="245364"/>
                  </a:lnTo>
                  <a:lnTo>
                    <a:pt x="583692" y="244221"/>
                  </a:lnTo>
                  <a:lnTo>
                    <a:pt x="579755" y="244221"/>
                  </a:lnTo>
                  <a:lnTo>
                    <a:pt x="577977" y="245110"/>
                  </a:lnTo>
                  <a:lnTo>
                    <a:pt x="576453" y="247523"/>
                  </a:lnTo>
                  <a:lnTo>
                    <a:pt x="575437" y="249047"/>
                  </a:lnTo>
                  <a:lnTo>
                    <a:pt x="574941" y="251714"/>
                  </a:lnTo>
                  <a:lnTo>
                    <a:pt x="574929" y="262890"/>
                  </a:lnTo>
                  <a:lnTo>
                    <a:pt x="575310" y="264795"/>
                  </a:lnTo>
                  <a:lnTo>
                    <a:pt x="575564" y="266827"/>
                  </a:lnTo>
                  <a:lnTo>
                    <a:pt x="578231" y="273431"/>
                  </a:lnTo>
                  <a:lnTo>
                    <a:pt x="578866" y="274447"/>
                  </a:lnTo>
                  <a:lnTo>
                    <a:pt x="579882" y="275463"/>
                  </a:lnTo>
                  <a:lnTo>
                    <a:pt x="581279" y="276352"/>
                  </a:lnTo>
                  <a:lnTo>
                    <a:pt x="582549" y="277368"/>
                  </a:lnTo>
                  <a:lnTo>
                    <a:pt x="621868" y="290068"/>
                  </a:lnTo>
                  <a:lnTo>
                    <a:pt x="667258" y="294640"/>
                  </a:lnTo>
                  <a:lnTo>
                    <a:pt x="680783" y="294284"/>
                  </a:lnTo>
                  <a:lnTo>
                    <a:pt x="727633" y="285762"/>
                  </a:lnTo>
                  <a:lnTo>
                    <a:pt x="761326" y="267081"/>
                  </a:lnTo>
                  <a:lnTo>
                    <a:pt x="763244" y="265176"/>
                  </a:lnTo>
                  <a:lnTo>
                    <a:pt x="767499" y="260972"/>
                  </a:lnTo>
                  <a:lnTo>
                    <a:pt x="784860" y="222897"/>
                  </a:lnTo>
                  <a:lnTo>
                    <a:pt x="785368" y="213868"/>
                  </a:lnTo>
                  <a:lnTo>
                    <a:pt x="785368" y="205486"/>
                  </a:lnTo>
                  <a:close/>
                </a:path>
                <a:path w="1119504" h="294639">
                  <a:moveTo>
                    <a:pt x="1119251" y="152400"/>
                  </a:moveTo>
                  <a:lnTo>
                    <a:pt x="1113294" y="110451"/>
                  </a:lnTo>
                  <a:lnTo>
                    <a:pt x="1095756" y="75780"/>
                  </a:lnTo>
                  <a:lnTo>
                    <a:pt x="1072261" y="52908"/>
                  </a:lnTo>
                  <a:lnTo>
                    <a:pt x="1072261" y="153924"/>
                  </a:lnTo>
                  <a:lnTo>
                    <a:pt x="1071778" y="167170"/>
                  </a:lnTo>
                  <a:lnTo>
                    <a:pt x="1060716" y="210896"/>
                  </a:lnTo>
                  <a:lnTo>
                    <a:pt x="1034796" y="240868"/>
                  </a:lnTo>
                  <a:lnTo>
                    <a:pt x="994168" y="257225"/>
                  </a:lnTo>
                  <a:lnTo>
                    <a:pt x="951611" y="260858"/>
                  </a:lnTo>
                  <a:lnTo>
                    <a:pt x="905637" y="260858"/>
                  </a:lnTo>
                  <a:lnTo>
                    <a:pt x="905637" y="51689"/>
                  </a:lnTo>
                  <a:lnTo>
                    <a:pt x="951103" y="51689"/>
                  </a:lnTo>
                  <a:lnTo>
                    <a:pt x="996035" y="56083"/>
                  </a:lnTo>
                  <a:lnTo>
                    <a:pt x="1036675" y="74295"/>
                  </a:lnTo>
                  <a:lnTo>
                    <a:pt x="1061643" y="104190"/>
                  </a:lnTo>
                  <a:lnTo>
                    <a:pt x="1071829" y="143192"/>
                  </a:lnTo>
                  <a:lnTo>
                    <a:pt x="1072261" y="153924"/>
                  </a:lnTo>
                  <a:lnTo>
                    <a:pt x="1072261" y="52908"/>
                  </a:lnTo>
                  <a:lnTo>
                    <a:pt x="1027303" y="31115"/>
                  </a:lnTo>
                  <a:lnTo>
                    <a:pt x="974598" y="22656"/>
                  </a:lnTo>
                  <a:lnTo>
                    <a:pt x="953643" y="22098"/>
                  </a:lnTo>
                  <a:lnTo>
                    <a:pt x="873633" y="22098"/>
                  </a:lnTo>
                  <a:lnTo>
                    <a:pt x="869823" y="23114"/>
                  </a:lnTo>
                  <a:lnTo>
                    <a:pt x="862711" y="27432"/>
                  </a:lnTo>
                  <a:lnTo>
                    <a:pt x="860983" y="31115"/>
                  </a:lnTo>
                  <a:lnTo>
                    <a:pt x="860933" y="281559"/>
                  </a:lnTo>
                  <a:lnTo>
                    <a:pt x="862711" y="285369"/>
                  </a:lnTo>
                  <a:lnTo>
                    <a:pt x="869823" y="289687"/>
                  </a:lnTo>
                  <a:lnTo>
                    <a:pt x="873633" y="290703"/>
                  </a:lnTo>
                  <a:lnTo>
                    <a:pt x="948690" y="290703"/>
                  </a:lnTo>
                  <a:lnTo>
                    <a:pt x="988783" y="288594"/>
                  </a:lnTo>
                  <a:lnTo>
                    <a:pt x="1037907" y="277393"/>
                  </a:lnTo>
                  <a:lnTo>
                    <a:pt x="1069352" y="260858"/>
                  </a:lnTo>
                  <a:lnTo>
                    <a:pt x="1075436" y="256540"/>
                  </a:lnTo>
                  <a:lnTo>
                    <a:pt x="1101826" y="225844"/>
                  </a:lnTo>
                  <a:lnTo>
                    <a:pt x="1116418" y="185077"/>
                  </a:lnTo>
                  <a:lnTo>
                    <a:pt x="1118539" y="169291"/>
                  </a:lnTo>
                  <a:lnTo>
                    <a:pt x="1119251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621" y="1583817"/>
              <a:ext cx="1630426" cy="3512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73876" y="1657858"/>
              <a:ext cx="496570" cy="205740"/>
            </a:xfrm>
            <a:custGeom>
              <a:avLst/>
              <a:gdLst/>
              <a:ahLst/>
              <a:cxnLst/>
              <a:rect l="l" t="t" r="r" b="b"/>
              <a:pathLst>
                <a:path w="496570" h="205739">
                  <a:moveTo>
                    <a:pt x="119125" y="0"/>
                  </a:moveTo>
                  <a:lnTo>
                    <a:pt x="78549" y="4339"/>
                  </a:lnTo>
                  <a:lnTo>
                    <a:pt x="37621" y="22766"/>
                  </a:lnTo>
                  <a:lnTo>
                    <a:pt x="11555" y="53197"/>
                  </a:lnTo>
                  <a:lnTo>
                    <a:pt x="454" y="93309"/>
                  </a:lnTo>
                  <a:lnTo>
                    <a:pt x="0" y="104521"/>
                  </a:lnTo>
                  <a:lnTo>
                    <a:pt x="430" y="116022"/>
                  </a:lnTo>
                  <a:lnTo>
                    <a:pt x="10961" y="155809"/>
                  </a:lnTo>
                  <a:lnTo>
                    <a:pt x="35897" y="184731"/>
                  </a:lnTo>
                  <a:lnTo>
                    <a:pt x="75150" y="201501"/>
                  </a:lnTo>
                  <a:lnTo>
                    <a:pt x="114173" y="205359"/>
                  </a:lnTo>
                  <a:lnTo>
                    <a:pt x="128506" y="204880"/>
                  </a:lnTo>
                  <a:lnTo>
                    <a:pt x="166243" y="197612"/>
                  </a:lnTo>
                  <a:lnTo>
                    <a:pt x="202817" y="176529"/>
                  </a:lnTo>
                  <a:lnTo>
                    <a:pt x="116332" y="176529"/>
                  </a:lnTo>
                  <a:lnTo>
                    <a:pt x="106451" y="176150"/>
                  </a:lnTo>
                  <a:lnTo>
                    <a:pt x="69310" y="163607"/>
                  </a:lnTo>
                  <a:lnTo>
                    <a:pt x="47878" y="131063"/>
                  </a:lnTo>
                  <a:lnTo>
                    <a:pt x="44377" y="100711"/>
                  </a:lnTo>
                  <a:lnTo>
                    <a:pt x="44604" y="94378"/>
                  </a:lnTo>
                  <a:lnTo>
                    <a:pt x="57731" y="54516"/>
                  </a:lnTo>
                  <a:lnTo>
                    <a:pt x="91775" y="31702"/>
                  </a:lnTo>
                  <a:lnTo>
                    <a:pt x="117475" y="28701"/>
                  </a:lnTo>
                  <a:lnTo>
                    <a:pt x="206823" y="28701"/>
                  </a:lnTo>
                  <a:lnTo>
                    <a:pt x="204977" y="26797"/>
                  </a:lnTo>
                  <a:lnTo>
                    <a:pt x="169291" y="6858"/>
                  </a:lnTo>
                  <a:lnTo>
                    <a:pt x="133054" y="428"/>
                  </a:lnTo>
                  <a:lnTo>
                    <a:pt x="119125" y="0"/>
                  </a:lnTo>
                  <a:close/>
                </a:path>
                <a:path w="496570" h="205739">
                  <a:moveTo>
                    <a:pt x="206823" y="28701"/>
                  </a:moveTo>
                  <a:lnTo>
                    <a:pt x="117475" y="28701"/>
                  </a:lnTo>
                  <a:lnTo>
                    <a:pt x="127355" y="29061"/>
                  </a:lnTo>
                  <a:lnTo>
                    <a:pt x="136413" y="30146"/>
                  </a:lnTo>
                  <a:lnTo>
                    <a:pt x="173990" y="50673"/>
                  </a:lnTo>
                  <a:lnTo>
                    <a:pt x="188309" y="88280"/>
                  </a:lnTo>
                  <a:lnTo>
                    <a:pt x="189179" y="104521"/>
                  </a:lnTo>
                  <a:lnTo>
                    <a:pt x="188968" y="110926"/>
                  </a:lnTo>
                  <a:lnTo>
                    <a:pt x="176020" y="150860"/>
                  </a:lnTo>
                  <a:lnTo>
                    <a:pt x="141835" y="173476"/>
                  </a:lnTo>
                  <a:lnTo>
                    <a:pt x="116332" y="176529"/>
                  </a:lnTo>
                  <a:lnTo>
                    <a:pt x="202817" y="176529"/>
                  </a:lnTo>
                  <a:lnTo>
                    <a:pt x="226059" y="142748"/>
                  </a:lnTo>
                  <a:lnTo>
                    <a:pt x="233552" y="100711"/>
                  </a:lnTo>
                  <a:lnTo>
                    <a:pt x="233102" y="89282"/>
                  </a:lnTo>
                  <a:lnTo>
                    <a:pt x="222390" y="49567"/>
                  </a:lnTo>
                  <a:lnTo>
                    <a:pt x="211671" y="33704"/>
                  </a:lnTo>
                  <a:lnTo>
                    <a:pt x="206823" y="28701"/>
                  </a:lnTo>
                  <a:close/>
                </a:path>
                <a:path w="496570" h="205739">
                  <a:moveTo>
                    <a:pt x="318516" y="2921"/>
                  </a:moveTo>
                  <a:lnTo>
                    <a:pt x="310769" y="2921"/>
                  </a:lnTo>
                  <a:lnTo>
                    <a:pt x="307467" y="3048"/>
                  </a:lnTo>
                  <a:lnTo>
                    <a:pt x="305053" y="3301"/>
                  </a:lnTo>
                  <a:lnTo>
                    <a:pt x="302641" y="3428"/>
                  </a:lnTo>
                  <a:lnTo>
                    <a:pt x="295275" y="8254"/>
                  </a:lnTo>
                  <a:lnTo>
                    <a:pt x="295275" y="197358"/>
                  </a:lnTo>
                  <a:lnTo>
                    <a:pt x="312420" y="202691"/>
                  </a:lnTo>
                  <a:lnTo>
                    <a:pt x="320801" y="202691"/>
                  </a:lnTo>
                  <a:lnTo>
                    <a:pt x="338074" y="197358"/>
                  </a:lnTo>
                  <a:lnTo>
                    <a:pt x="338074" y="65659"/>
                  </a:lnTo>
                  <a:lnTo>
                    <a:pt x="346761" y="57346"/>
                  </a:lnTo>
                  <a:lnTo>
                    <a:pt x="379805" y="34861"/>
                  </a:lnTo>
                  <a:lnTo>
                    <a:pt x="382131" y="34036"/>
                  </a:lnTo>
                  <a:lnTo>
                    <a:pt x="333882" y="34036"/>
                  </a:lnTo>
                  <a:lnTo>
                    <a:pt x="333882" y="8254"/>
                  </a:lnTo>
                  <a:lnTo>
                    <a:pt x="333628" y="7365"/>
                  </a:lnTo>
                  <a:lnTo>
                    <a:pt x="324103" y="3301"/>
                  </a:lnTo>
                  <a:lnTo>
                    <a:pt x="321691" y="3048"/>
                  </a:lnTo>
                  <a:lnTo>
                    <a:pt x="318516" y="2921"/>
                  </a:lnTo>
                  <a:close/>
                </a:path>
                <a:path w="496570" h="205739">
                  <a:moveTo>
                    <a:pt x="483101" y="29717"/>
                  </a:moveTo>
                  <a:lnTo>
                    <a:pt x="412242" y="29717"/>
                  </a:lnTo>
                  <a:lnTo>
                    <a:pt x="419607" y="30987"/>
                  </a:lnTo>
                  <a:lnTo>
                    <a:pt x="425957" y="33400"/>
                  </a:lnTo>
                  <a:lnTo>
                    <a:pt x="451802" y="66347"/>
                  </a:lnTo>
                  <a:lnTo>
                    <a:pt x="453517" y="197358"/>
                  </a:lnTo>
                  <a:lnTo>
                    <a:pt x="453898" y="198247"/>
                  </a:lnTo>
                  <a:lnTo>
                    <a:pt x="470789" y="202691"/>
                  </a:lnTo>
                  <a:lnTo>
                    <a:pt x="479171" y="202691"/>
                  </a:lnTo>
                  <a:lnTo>
                    <a:pt x="495300" y="199009"/>
                  </a:lnTo>
                  <a:lnTo>
                    <a:pt x="496062" y="198247"/>
                  </a:lnTo>
                  <a:lnTo>
                    <a:pt x="496316" y="197358"/>
                  </a:lnTo>
                  <a:lnTo>
                    <a:pt x="496233" y="79249"/>
                  </a:lnTo>
                  <a:lnTo>
                    <a:pt x="496054" y="72653"/>
                  </a:lnTo>
                  <a:lnTo>
                    <a:pt x="486394" y="34782"/>
                  </a:lnTo>
                  <a:lnTo>
                    <a:pt x="483101" y="29717"/>
                  </a:lnTo>
                  <a:close/>
                </a:path>
                <a:path w="496570" h="205739">
                  <a:moveTo>
                    <a:pt x="412750" y="0"/>
                  </a:moveTo>
                  <a:lnTo>
                    <a:pt x="373252" y="8254"/>
                  </a:lnTo>
                  <a:lnTo>
                    <a:pt x="333882" y="34036"/>
                  </a:lnTo>
                  <a:lnTo>
                    <a:pt x="382131" y="34036"/>
                  </a:lnTo>
                  <a:lnTo>
                    <a:pt x="387857" y="32003"/>
                  </a:lnTo>
                  <a:lnTo>
                    <a:pt x="395910" y="30289"/>
                  </a:lnTo>
                  <a:lnTo>
                    <a:pt x="403987" y="29717"/>
                  </a:lnTo>
                  <a:lnTo>
                    <a:pt x="483101" y="29717"/>
                  </a:lnTo>
                  <a:lnTo>
                    <a:pt x="482498" y="28791"/>
                  </a:lnTo>
                  <a:lnTo>
                    <a:pt x="443664" y="3589"/>
                  </a:lnTo>
                  <a:lnTo>
                    <a:pt x="423991" y="402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7195" y="2101977"/>
              <a:ext cx="3119374" cy="36652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2083" y="2104263"/>
              <a:ext cx="2056130" cy="2923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24861" y="3166745"/>
              <a:ext cx="1590040" cy="499745"/>
            </a:xfrm>
            <a:custGeom>
              <a:avLst/>
              <a:gdLst/>
              <a:ahLst/>
              <a:cxnLst/>
              <a:rect l="l" t="t" r="r" b="b"/>
              <a:pathLst>
                <a:path w="1590039" h="499745">
                  <a:moveTo>
                    <a:pt x="460883" y="345313"/>
                  </a:moveTo>
                  <a:lnTo>
                    <a:pt x="459219" y="338709"/>
                  </a:lnTo>
                  <a:lnTo>
                    <a:pt x="452247" y="329946"/>
                  </a:lnTo>
                  <a:lnTo>
                    <a:pt x="447675" y="327787"/>
                  </a:lnTo>
                  <a:lnTo>
                    <a:pt x="369824" y="327787"/>
                  </a:lnTo>
                  <a:lnTo>
                    <a:pt x="369824" y="61468"/>
                  </a:lnTo>
                  <a:lnTo>
                    <a:pt x="369824" y="15748"/>
                  </a:lnTo>
                  <a:lnTo>
                    <a:pt x="368427" y="13716"/>
                  </a:lnTo>
                  <a:lnTo>
                    <a:pt x="365760" y="12192"/>
                  </a:lnTo>
                  <a:lnTo>
                    <a:pt x="363093" y="10541"/>
                  </a:lnTo>
                  <a:lnTo>
                    <a:pt x="359283" y="9144"/>
                  </a:lnTo>
                  <a:lnTo>
                    <a:pt x="354203" y="8255"/>
                  </a:lnTo>
                  <a:lnTo>
                    <a:pt x="349123" y="7239"/>
                  </a:lnTo>
                  <a:lnTo>
                    <a:pt x="305181" y="4826"/>
                  </a:lnTo>
                  <a:lnTo>
                    <a:pt x="291096" y="4940"/>
                  </a:lnTo>
                  <a:lnTo>
                    <a:pt x="284797" y="5105"/>
                  </a:lnTo>
                  <a:lnTo>
                    <a:pt x="284734" y="61468"/>
                  </a:lnTo>
                  <a:lnTo>
                    <a:pt x="284734" y="327787"/>
                  </a:lnTo>
                  <a:lnTo>
                    <a:pt x="77724" y="327787"/>
                  </a:lnTo>
                  <a:lnTo>
                    <a:pt x="283718" y="61468"/>
                  </a:lnTo>
                  <a:lnTo>
                    <a:pt x="284734" y="61468"/>
                  </a:lnTo>
                  <a:lnTo>
                    <a:pt x="284734" y="5118"/>
                  </a:lnTo>
                  <a:lnTo>
                    <a:pt x="271526" y="5715"/>
                  </a:lnTo>
                  <a:lnTo>
                    <a:pt x="265303" y="6477"/>
                  </a:lnTo>
                  <a:lnTo>
                    <a:pt x="260350" y="7493"/>
                  </a:lnTo>
                  <a:lnTo>
                    <a:pt x="255270" y="8382"/>
                  </a:lnTo>
                  <a:lnTo>
                    <a:pt x="12319" y="311277"/>
                  </a:lnTo>
                  <a:lnTo>
                    <a:pt x="0" y="358521"/>
                  </a:lnTo>
                  <a:lnTo>
                    <a:pt x="381" y="363347"/>
                  </a:lnTo>
                  <a:lnTo>
                    <a:pt x="1270" y="367157"/>
                  </a:lnTo>
                  <a:lnTo>
                    <a:pt x="2032" y="370840"/>
                  </a:lnTo>
                  <a:lnTo>
                    <a:pt x="3556" y="373761"/>
                  </a:lnTo>
                  <a:lnTo>
                    <a:pt x="7747" y="377698"/>
                  </a:lnTo>
                  <a:lnTo>
                    <a:pt x="10160" y="379095"/>
                  </a:lnTo>
                  <a:lnTo>
                    <a:pt x="12827" y="379857"/>
                  </a:lnTo>
                  <a:lnTo>
                    <a:pt x="15367" y="380619"/>
                  </a:lnTo>
                  <a:lnTo>
                    <a:pt x="18669" y="381000"/>
                  </a:lnTo>
                  <a:lnTo>
                    <a:pt x="284734" y="381000"/>
                  </a:lnTo>
                  <a:lnTo>
                    <a:pt x="284734" y="485013"/>
                  </a:lnTo>
                  <a:lnTo>
                    <a:pt x="285242" y="486664"/>
                  </a:lnTo>
                  <a:lnTo>
                    <a:pt x="286512" y="488061"/>
                  </a:lnTo>
                  <a:lnTo>
                    <a:pt x="287655" y="489458"/>
                  </a:lnTo>
                  <a:lnTo>
                    <a:pt x="289814" y="490601"/>
                  </a:lnTo>
                  <a:lnTo>
                    <a:pt x="293116" y="491617"/>
                  </a:lnTo>
                  <a:lnTo>
                    <a:pt x="296291" y="492633"/>
                  </a:lnTo>
                  <a:lnTo>
                    <a:pt x="300609" y="493395"/>
                  </a:lnTo>
                  <a:lnTo>
                    <a:pt x="311531" y="494411"/>
                  </a:lnTo>
                  <a:lnTo>
                    <a:pt x="318389" y="494665"/>
                  </a:lnTo>
                  <a:lnTo>
                    <a:pt x="335026" y="494665"/>
                  </a:lnTo>
                  <a:lnTo>
                    <a:pt x="369824" y="485013"/>
                  </a:lnTo>
                  <a:lnTo>
                    <a:pt x="369824" y="381000"/>
                  </a:lnTo>
                  <a:lnTo>
                    <a:pt x="448043" y="381000"/>
                  </a:lnTo>
                  <a:lnTo>
                    <a:pt x="452628" y="378587"/>
                  </a:lnTo>
                  <a:lnTo>
                    <a:pt x="456006" y="373761"/>
                  </a:lnTo>
                  <a:lnTo>
                    <a:pt x="459219" y="369062"/>
                  </a:lnTo>
                  <a:lnTo>
                    <a:pt x="460883" y="362585"/>
                  </a:lnTo>
                  <a:lnTo>
                    <a:pt x="460883" y="345313"/>
                  </a:lnTo>
                  <a:close/>
                </a:path>
                <a:path w="1590039" h="499745">
                  <a:moveTo>
                    <a:pt x="969975" y="246380"/>
                  </a:moveTo>
                  <a:lnTo>
                    <a:pt x="967409" y="191973"/>
                  </a:lnTo>
                  <a:lnTo>
                    <a:pt x="959485" y="142240"/>
                  </a:lnTo>
                  <a:lnTo>
                    <a:pt x="945172" y="99593"/>
                  </a:lnTo>
                  <a:lnTo>
                    <a:pt x="923544" y="64262"/>
                  </a:lnTo>
                  <a:lnTo>
                    <a:pt x="894308" y="36449"/>
                  </a:lnTo>
                  <a:lnTo>
                    <a:pt x="882777" y="29235"/>
                  </a:lnTo>
                  <a:lnTo>
                    <a:pt x="882777" y="266496"/>
                  </a:lnTo>
                  <a:lnTo>
                    <a:pt x="882370" y="279971"/>
                  </a:lnTo>
                  <a:lnTo>
                    <a:pt x="877582" y="329095"/>
                  </a:lnTo>
                  <a:lnTo>
                    <a:pt x="865632" y="371817"/>
                  </a:lnTo>
                  <a:lnTo>
                    <a:pt x="845515" y="406742"/>
                  </a:lnTo>
                  <a:lnTo>
                    <a:pt x="815149" y="431647"/>
                  </a:lnTo>
                  <a:lnTo>
                    <a:pt x="772845" y="444969"/>
                  </a:lnTo>
                  <a:lnTo>
                    <a:pt x="746760" y="446659"/>
                  </a:lnTo>
                  <a:lnTo>
                    <a:pt x="729615" y="445973"/>
                  </a:lnTo>
                  <a:lnTo>
                    <a:pt x="686181" y="435737"/>
                  </a:lnTo>
                  <a:lnTo>
                    <a:pt x="653669" y="412013"/>
                  </a:lnTo>
                  <a:lnTo>
                    <a:pt x="631139" y="373354"/>
                  </a:lnTo>
                  <a:lnTo>
                    <a:pt x="618286" y="318770"/>
                  </a:lnTo>
                  <a:lnTo>
                    <a:pt x="614616" y="272529"/>
                  </a:lnTo>
                  <a:lnTo>
                    <a:pt x="614172" y="246380"/>
                  </a:lnTo>
                  <a:lnTo>
                    <a:pt x="614502" y="226428"/>
                  </a:lnTo>
                  <a:lnTo>
                    <a:pt x="619633" y="170561"/>
                  </a:lnTo>
                  <a:lnTo>
                    <a:pt x="633145" y="122796"/>
                  </a:lnTo>
                  <a:lnTo>
                    <a:pt x="658012" y="85648"/>
                  </a:lnTo>
                  <a:lnTo>
                    <a:pt x="695604" y="61252"/>
                  </a:lnTo>
                  <a:lnTo>
                    <a:pt x="749808" y="52832"/>
                  </a:lnTo>
                  <a:lnTo>
                    <a:pt x="761403" y="53124"/>
                  </a:lnTo>
                  <a:lnTo>
                    <a:pt x="801865" y="60198"/>
                  </a:lnTo>
                  <a:lnTo>
                    <a:pt x="840320" y="84239"/>
                  </a:lnTo>
                  <a:lnTo>
                    <a:pt x="861669" y="116230"/>
                  </a:lnTo>
                  <a:lnTo>
                    <a:pt x="875195" y="160642"/>
                  </a:lnTo>
                  <a:lnTo>
                    <a:pt x="880973" y="202768"/>
                  </a:lnTo>
                  <a:lnTo>
                    <a:pt x="882777" y="266496"/>
                  </a:lnTo>
                  <a:lnTo>
                    <a:pt x="882777" y="29235"/>
                  </a:lnTo>
                  <a:lnTo>
                    <a:pt x="835088" y="9118"/>
                  </a:lnTo>
                  <a:lnTo>
                    <a:pt x="783945" y="1016"/>
                  </a:lnTo>
                  <a:lnTo>
                    <a:pt x="754761" y="0"/>
                  </a:lnTo>
                  <a:lnTo>
                    <a:pt x="724281" y="1130"/>
                  </a:lnTo>
                  <a:lnTo>
                    <a:pt x="670801" y="10185"/>
                  </a:lnTo>
                  <a:lnTo>
                    <a:pt x="627075" y="28168"/>
                  </a:lnTo>
                  <a:lnTo>
                    <a:pt x="591921" y="53835"/>
                  </a:lnTo>
                  <a:lnTo>
                    <a:pt x="565048" y="86931"/>
                  </a:lnTo>
                  <a:lnTo>
                    <a:pt x="545757" y="126657"/>
                  </a:lnTo>
                  <a:lnTo>
                    <a:pt x="533692" y="172770"/>
                  </a:lnTo>
                  <a:lnTo>
                    <a:pt x="527786" y="223685"/>
                  </a:lnTo>
                  <a:lnTo>
                    <a:pt x="527100" y="253111"/>
                  </a:lnTo>
                  <a:lnTo>
                    <a:pt x="527710" y="279971"/>
                  </a:lnTo>
                  <a:lnTo>
                    <a:pt x="532993" y="333121"/>
                  </a:lnTo>
                  <a:lnTo>
                    <a:pt x="543839" y="379425"/>
                  </a:lnTo>
                  <a:lnTo>
                    <a:pt x="561835" y="418439"/>
                  </a:lnTo>
                  <a:lnTo>
                    <a:pt x="587171" y="450088"/>
                  </a:lnTo>
                  <a:lnTo>
                    <a:pt x="620420" y="474091"/>
                  </a:lnTo>
                  <a:lnTo>
                    <a:pt x="661936" y="490334"/>
                  </a:lnTo>
                  <a:lnTo>
                    <a:pt x="712800" y="498475"/>
                  </a:lnTo>
                  <a:lnTo>
                    <a:pt x="741807" y="499491"/>
                  </a:lnTo>
                  <a:lnTo>
                    <a:pt x="772515" y="498360"/>
                  </a:lnTo>
                  <a:lnTo>
                    <a:pt x="826236" y="489267"/>
                  </a:lnTo>
                  <a:lnTo>
                    <a:pt x="870013" y="471284"/>
                  </a:lnTo>
                  <a:lnTo>
                    <a:pt x="904024" y="446659"/>
                  </a:lnTo>
                  <a:lnTo>
                    <a:pt x="905306" y="445604"/>
                  </a:lnTo>
                  <a:lnTo>
                    <a:pt x="932357" y="412521"/>
                  </a:lnTo>
                  <a:lnTo>
                    <a:pt x="951674" y="372897"/>
                  </a:lnTo>
                  <a:lnTo>
                    <a:pt x="963536" y="326986"/>
                  </a:lnTo>
                  <a:lnTo>
                    <a:pt x="969302" y="275932"/>
                  </a:lnTo>
                  <a:lnTo>
                    <a:pt x="969899" y="253111"/>
                  </a:lnTo>
                  <a:lnTo>
                    <a:pt x="969975" y="246380"/>
                  </a:lnTo>
                  <a:close/>
                </a:path>
                <a:path w="1590039" h="499745">
                  <a:moveTo>
                    <a:pt x="1589532" y="480314"/>
                  </a:moveTo>
                  <a:lnTo>
                    <a:pt x="1314196" y="232410"/>
                  </a:lnTo>
                  <a:lnTo>
                    <a:pt x="1557147" y="40132"/>
                  </a:lnTo>
                  <a:lnTo>
                    <a:pt x="1564005" y="34290"/>
                  </a:lnTo>
                  <a:lnTo>
                    <a:pt x="1568577" y="29845"/>
                  </a:lnTo>
                  <a:lnTo>
                    <a:pt x="1573530" y="23368"/>
                  </a:lnTo>
                  <a:lnTo>
                    <a:pt x="1574800" y="20066"/>
                  </a:lnTo>
                  <a:lnTo>
                    <a:pt x="1574800" y="15113"/>
                  </a:lnTo>
                  <a:lnTo>
                    <a:pt x="1536954" y="4826"/>
                  </a:lnTo>
                  <a:lnTo>
                    <a:pt x="1517396" y="4826"/>
                  </a:lnTo>
                  <a:lnTo>
                    <a:pt x="1479296" y="9652"/>
                  </a:lnTo>
                  <a:lnTo>
                    <a:pt x="1468247" y="16764"/>
                  </a:lnTo>
                  <a:lnTo>
                    <a:pt x="1208913" y="232410"/>
                  </a:lnTo>
                  <a:lnTo>
                    <a:pt x="1208913" y="14859"/>
                  </a:lnTo>
                  <a:lnTo>
                    <a:pt x="1208151" y="13081"/>
                  </a:lnTo>
                  <a:lnTo>
                    <a:pt x="1169670" y="4826"/>
                  </a:lnTo>
                  <a:lnTo>
                    <a:pt x="1151128" y="4826"/>
                  </a:lnTo>
                  <a:lnTo>
                    <a:pt x="1112266" y="13081"/>
                  </a:lnTo>
                  <a:lnTo>
                    <a:pt x="1111504" y="14859"/>
                  </a:lnTo>
                  <a:lnTo>
                    <a:pt x="1111504" y="484378"/>
                  </a:lnTo>
                  <a:lnTo>
                    <a:pt x="1151128" y="494665"/>
                  </a:lnTo>
                  <a:lnTo>
                    <a:pt x="1169670" y="494665"/>
                  </a:lnTo>
                  <a:lnTo>
                    <a:pt x="1208151" y="486029"/>
                  </a:lnTo>
                  <a:lnTo>
                    <a:pt x="1208913" y="484378"/>
                  </a:lnTo>
                  <a:lnTo>
                    <a:pt x="1208913" y="240030"/>
                  </a:lnTo>
                  <a:lnTo>
                    <a:pt x="1478534" y="482600"/>
                  </a:lnTo>
                  <a:lnTo>
                    <a:pt x="1530159" y="494601"/>
                  </a:lnTo>
                  <a:lnTo>
                    <a:pt x="1549781" y="494665"/>
                  </a:lnTo>
                  <a:lnTo>
                    <a:pt x="1558163" y="494284"/>
                  </a:lnTo>
                  <a:lnTo>
                    <a:pt x="1589532" y="483870"/>
                  </a:lnTo>
                  <a:lnTo>
                    <a:pt x="1589532" y="481838"/>
                  </a:lnTo>
                  <a:lnTo>
                    <a:pt x="1589532" y="480314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2332" y="3968496"/>
              <a:ext cx="1175004" cy="178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1674" y="3961892"/>
              <a:ext cx="975571" cy="1854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10507" y="3970020"/>
              <a:ext cx="274320" cy="140970"/>
            </a:xfrm>
            <a:custGeom>
              <a:avLst/>
              <a:gdLst/>
              <a:ahLst/>
              <a:cxnLst/>
              <a:rect l="l" t="t" r="r" b="b"/>
              <a:pathLst>
                <a:path w="274320" h="140970">
                  <a:moveTo>
                    <a:pt x="4368" y="115062"/>
                  </a:moveTo>
                  <a:lnTo>
                    <a:pt x="2463" y="115062"/>
                  </a:lnTo>
                  <a:lnTo>
                    <a:pt x="1574" y="115569"/>
                  </a:lnTo>
                  <a:lnTo>
                    <a:pt x="860" y="116586"/>
                  </a:lnTo>
                  <a:lnTo>
                    <a:pt x="304" y="117475"/>
                  </a:lnTo>
                  <a:lnTo>
                    <a:pt x="5" y="118871"/>
                  </a:lnTo>
                  <a:lnTo>
                    <a:pt x="0" y="123951"/>
                  </a:lnTo>
                  <a:lnTo>
                    <a:pt x="304" y="126491"/>
                  </a:lnTo>
                  <a:lnTo>
                    <a:pt x="558" y="127381"/>
                  </a:lnTo>
                  <a:lnTo>
                    <a:pt x="812" y="128143"/>
                  </a:lnTo>
                  <a:lnTo>
                    <a:pt x="1320" y="129412"/>
                  </a:lnTo>
                  <a:lnTo>
                    <a:pt x="1701" y="129920"/>
                  </a:lnTo>
                  <a:lnTo>
                    <a:pt x="1955" y="130428"/>
                  </a:lnTo>
                  <a:lnTo>
                    <a:pt x="2463" y="130937"/>
                  </a:lnTo>
                  <a:lnTo>
                    <a:pt x="3098" y="131444"/>
                  </a:lnTo>
                  <a:lnTo>
                    <a:pt x="3860" y="131825"/>
                  </a:lnTo>
                  <a:lnTo>
                    <a:pt x="5384" y="132714"/>
                  </a:lnTo>
                  <a:lnTo>
                    <a:pt x="7924" y="133731"/>
                  </a:lnTo>
                  <a:lnTo>
                    <a:pt x="10464" y="134874"/>
                  </a:lnTo>
                  <a:lnTo>
                    <a:pt x="13639" y="135889"/>
                  </a:lnTo>
                  <a:lnTo>
                    <a:pt x="21259" y="137921"/>
                  </a:lnTo>
                  <a:lnTo>
                    <a:pt x="25577" y="138811"/>
                  </a:lnTo>
                  <a:lnTo>
                    <a:pt x="35356" y="140334"/>
                  </a:lnTo>
                  <a:lnTo>
                    <a:pt x="40563" y="140715"/>
                  </a:lnTo>
                  <a:lnTo>
                    <a:pt x="55549" y="140715"/>
                  </a:lnTo>
                  <a:lnTo>
                    <a:pt x="94792" y="125856"/>
                  </a:lnTo>
                  <a:lnTo>
                    <a:pt x="40690" y="125730"/>
                  </a:lnTo>
                  <a:lnTo>
                    <a:pt x="35229" y="125094"/>
                  </a:lnTo>
                  <a:lnTo>
                    <a:pt x="5892" y="115569"/>
                  </a:lnTo>
                  <a:lnTo>
                    <a:pt x="4368" y="115062"/>
                  </a:lnTo>
                  <a:close/>
                </a:path>
                <a:path w="274320" h="140970">
                  <a:moveTo>
                    <a:pt x="92107" y="14986"/>
                  </a:moveTo>
                  <a:lnTo>
                    <a:pt x="50723" y="14986"/>
                  </a:lnTo>
                  <a:lnTo>
                    <a:pt x="54787" y="15493"/>
                  </a:lnTo>
                  <a:lnTo>
                    <a:pt x="58216" y="16637"/>
                  </a:lnTo>
                  <a:lnTo>
                    <a:pt x="61772" y="17652"/>
                  </a:lnTo>
                  <a:lnTo>
                    <a:pt x="64693" y="19176"/>
                  </a:lnTo>
                  <a:lnTo>
                    <a:pt x="66852" y="21081"/>
                  </a:lnTo>
                  <a:lnTo>
                    <a:pt x="69138" y="22987"/>
                  </a:lnTo>
                  <a:lnTo>
                    <a:pt x="70916" y="25272"/>
                  </a:lnTo>
                  <a:lnTo>
                    <a:pt x="71932" y="27812"/>
                  </a:lnTo>
                  <a:lnTo>
                    <a:pt x="73075" y="30352"/>
                  </a:lnTo>
                  <a:lnTo>
                    <a:pt x="73710" y="33019"/>
                  </a:lnTo>
                  <a:lnTo>
                    <a:pt x="73710" y="39750"/>
                  </a:lnTo>
                  <a:lnTo>
                    <a:pt x="63804" y="54482"/>
                  </a:lnTo>
                  <a:lnTo>
                    <a:pt x="60756" y="56768"/>
                  </a:lnTo>
                  <a:lnTo>
                    <a:pt x="56819" y="58419"/>
                  </a:lnTo>
                  <a:lnTo>
                    <a:pt x="52247" y="59689"/>
                  </a:lnTo>
                  <a:lnTo>
                    <a:pt x="47802" y="60832"/>
                  </a:lnTo>
                  <a:lnTo>
                    <a:pt x="42595" y="61468"/>
                  </a:lnTo>
                  <a:lnTo>
                    <a:pt x="21386" y="61468"/>
                  </a:lnTo>
                  <a:lnTo>
                    <a:pt x="20751" y="61594"/>
                  </a:lnTo>
                  <a:lnTo>
                    <a:pt x="19481" y="62102"/>
                  </a:lnTo>
                  <a:lnTo>
                    <a:pt x="18973" y="62483"/>
                  </a:lnTo>
                  <a:lnTo>
                    <a:pt x="17957" y="63500"/>
                  </a:lnTo>
                  <a:lnTo>
                    <a:pt x="17449" y="65024"/>
                  </a:lnTo>
                  <a:lnTo>
                    <a:pt x="17068" y="65912"/>
                  </a:lnTo>
                  <a:lnTo>
                    <a:pt x="18719" y="74168"/>
                  </a:lnTo>
                  <a:lnTo>
                    <a:pt x="19227" y="74802"/>
                  </a:lnTo>
                  <a:lnTo>
                    <a:pt x="19735" y="75183"/>
                  </a:lnTo>
                  <a:lnTo>
                    <a:pt x="20370" y="75437"/>
                  </a:lnTo>
                  <a:lnTo>
                    <a:pt x="21132" y="75691"/>
                  </a:lnTo>
                  <a:lnTo>
                    <a:pt x="21767" y="75818"/>
                  </a:lnTo>
                  <a:lnTo>
                    <a:pt x="45897" y="75818"/>
                  </a:lnTo>
                  <a:lnTo>
                    <a:pt x="52120" y="76453"/>
                  </a:lnTo>
                  <a:lnTo>
                    <a:pt x="82473" y="97408"/>
                  </a:lnTo>
                  <a:lnTo>
                    <a:pt x="82473" y="104775"/>
                  </a:lnTo>
                  <a:lnTo>
                    <a:pt x="81711" y="108076"/>
                  </a:lnTo>
                  <a:lnTo>
                    <a:pt x="80187" y="110997"/>
                  </a:lnTo>
                  <a:lnTo>
                    <a:pt x="78790" y="114045"/>
                  </a:lnTo>
                  <a:lnTo>
                    <a:pt x="52628" y="125730"/>
                  </a:lnTo>
                  <a:lnTo>
                    <a:pt x="94908" y="125730"/>
                  </a:lnTo>
                  <a:lnTo>
                    <a:pt x="98729" y="121538"/>
                  </a:lnTo>
                  <a:lnTo>
                    <a:pt x="101463" y="116458"/>
                  </a:lnTo>
                  <a:lnTo>
                    <a:pt x="104063" y="111506"/>
                  </a:lnTo>
                  <a:lnTo>
                    <a:pt x="105333" y="105918"/>
                  </a:lnTo>
                  <a:lnTo>
                    <a:pt x="105333" y="95250"/>
                  </a:lnTo>
                  <a:lnTo>
                    <a:pt x="104444" y="91312"/>
                  </a:lnTo>
                  <a:lnTo>
                    <a:pt x="102412" y="87502"/>
                  </a:lnTo>
                  <a:lnTo>
                    <a:pt x="100507" y="83693"/>
                  </a:lnTo>
                  <a:lnTo>
                    <a:pt x="97840" y="80390"/>
                  </a:lnTo>
                  <a:lnTo>
                    <a:pt x="94284" y="77596"/>
                  </a:lnTo>
                  <a:lnTo>
                    <a:pt x="90855" y="74802"/>
                  </a:lnTo>
                  <a:lnTo>
                    <a:pt x="86791" y="72389"/>
                  </a:lnTo>
                  <a:lnTo>
                    <a:pt x="81965" y="70612"/>
                  </a:lnTo>
                  <a:lnTo>
                    <a:pt x="77139" y="68706"/>
                  </a:lnTo>
                  <a:lnTo>
                    <a:pt x="71805" y="67563"/>
                  </a:lnTo>
                  <a:lnTo>
                    <a:pt x="65963" y="67056"/>
                  </a:lnTo>
                  <a:lnTo>
                    <a:pt x="65963" y="66801"/>
                  </a:lnTo>
                  <a:lnTo>
                    <a:pt x="71170" y="66039"/>
                  </a:lnTo>
                  <a:lnTo>
                    <a:pt x="75615" y="64643"/>
                  </a:lnTo>
                  <a:lnTo>
                    <a:pt x="79552" y="62611"/>
                  </a:lnTo>
                  <a:lnTo>
                    <a:pt x="83362" y="60706"/>
                  </a:lnTo>
                  <a:lnTo>
                    <a:pt x="97586" y="37845"/>
                  </a:lnTo>
                  <a:lnTo>
                    <a:pt x="97586" y="28575"/>
                  </a:lnTo>
                  <a:lnTo>
                    <a:pt x="96570" y="24002"/>
                  </a:lnTo>
                  <a:lnTo>
                    <a:pt x="92760" y="15747"/>
                  </a:lnTo>
                  <a:lnTo>
                    <a:pt x="92107" y="14986"/>
                  </a:lnTo>
                  <a:close/>
                </a:path>
                <a:path w="274320" h="140970">
                  <a:moveTo>
                    <a:pt x="58343" y="0"/>
                  </a:moveTo>
                  <a:lnTo>
                    <a:pt x="45008" y="0"/>
                  </a:lnTo>
                  <a:lnTo>
                    <a:pt x="39801" y="381"/>
                  </a:lnTo>
                  <a:lnTo>
                    <a:pt x="34975" y="1269"/>
                  </a:lnTo>
                  <a:lnTo>
                    <a:pt x="30149" y="2031"/>
                  </a:lnTo>
                  <a:lnTo>
                    <a:pt x="7162" y="11683"/>
                  </a:lnTo>
                  <a:lnTo>
                    <a:pt x="6527" y="12191"/>
                  </a:lnTo>
                  <a:lnTo>
                    <a:pt x="6273" y="12700"/>
                  </a:lnTo>
                  <a:lnTo>
                    <a:pt x="5511" y="13715"/>
                  </a:lnTo>
                  <a:lnTo>
                    <a:pt x="5003" y="14986"/>
                  </a:lnTo>
                  <a:lnTo>
                    <a:pt x="4876" y="15620"/>
                  </a:lnTo>
                  <a:lnTo>
                    <a:pt x="4749" y="16509"/>
                  </a:lnTo>
                  <a:lnTo>
                    <a:pt x="4648" y="21081"/>
                  </a:lnTo>
                  <a:lnTo>
                    <a:pt x="4749" y="22097"/>
                  </a:lnTo>
                  <a:lnTo>
                    <a:pt x="6654" y="26288"/>
                  </a:lnTo>
                  <a:lnTo>
                    <a:pt x="7162" y="26543"/>
                  </a:lnTo>
                  <a:lnTo>
                    <a:pt x="9194" y="26543"/>
                  </a:lnTo>
                  <a:lnTo>
                    <a:pt x="10718" y="25907"/>
                  </a:lnTo>
                  <a:lnTo>
                    <a:pt x="12877" y="24764"/>
                  </a:lnTo>
                  <a:lnTo>
                    <a:pt x="15036" y="23494"/>
                  </a:lnTo>
                  <a:lnTo>
                    <a:pt x="17703" y="22225"/>
                  </a:lnTo>
                  <a:lnTo>
                    <a:pt x="41071" y="14986"/>
                  </a:lnTo>
                  <a:lnTo>
                    <a:pt x="92107" y="14986"/>
                  </a:lnTo>
                  <a:lnTo>
                    <a:pt x="89712" y="12191"/>
                  </a:lnTo>
                  <a:lnTo>
                    <a:pt x="85775" y="9270"/>
                  </a:lnTo>
                  <a:lnTo>
                    <a:pt x="81838" y="6222"/>
                  </a:lnTo>
                  <a:lnTo>
                    <a:pt x="77012" y="3937"/>
                  </a:lnTo>
                  <a:lnTo>
                    <a:pt x="71043" y="2412"/>
                  </a:lnTo>
                  <a:lnTo>
                    <a:pt x="65201" y="762"/>
                  </a:lnTo>
                  <a:lnTo>
                    <a:pt x="58343" y="0"/>
                  </a:lnTo>
                  <a:close/>
                </a:path>
                <a:path w="274320" h="140970">
                  <a:moveTo>
                    <a:pt x="190931" y="1905"/>
                  </a:moveTo>
                  <a:lnTo>
                    <a:pt x="150926" y="1905"/>
                  </a:lnTo>
                  <a:lnTo>
                    <a:pt x="149021" y="2539"/>
                  </a:lnTo>
                  <a:lnTo>
                    <a:pt x="147243" y="3556"/>
                  </a:lnTo>
                  <a:lnTo>
                    <a:pt x="145465" y="4699"/>
                  </a:lnTo>
                  <a:lnTo>
                    <a:pt x="144576" y="6603"/>
                  </a:lnTo>
                  <a:lnTo>
                    <a:pt x="144576" y="133984"/>
                  </a:lnTo>
                  <a:lnTo>
                    <a:pt x="145465" y="136016"/>
                  </a:lnTo>
                  <a:lnTo>
                    <a:pt x="147243" y="137032"/>
                  </a:lnTo>
                  <a:lnTo>
                    <a:pt x="149021" y="138175"/>
                  </a:lnTo>
                  <a:lnTo>
                    <a:pt x="150926" y="138683"/>
                  </a:lnTo>
                  <a:lnTo>
                    <a:pt x="188518" y="138683"/>
                  </a:lnTo>
                  <a:lnTo>
                    <a:pt x="233177" y="131911"/>
                  </a:lnTo>
                  <a:lnTo>
                    <a:pt x="249035" y="123443"/>
                  </a:lnTo>
                  <a:lnTo>
                    <a:pt x="166928" y="123443"/>
                  </a:lnTo>
                  <a:lnTo>
                    <a:pt x="166928" y="17018"/>
                  </a:lnTo>
                  <a:lnTo>
                    <a:pt x="249496" y="17018"/>
                  </a:lnTo>
                  <a:lnTo>
                    <a:pt x="247784" y="15712"/>
                  </a:lnTo>
                  <a:lnTo>
                    <a:pt x="211124" y="3063"/>
                  </a:lnTo>
                  <a:lnTo>
                    <a:pt x="201456" y="2192"/>
                  </a:lnTo>
                  <a:lnTo>
                    <a:pt x="190931" y="1905"/>
                  </a:lnTo>
                  <a:close/>
                </a:path>
                <a:path w="274320" h="140970">
                  <a:moveTo>
                    <a:pt x="249496" y="17018"/>
                  </a:moveTo>
                  <a:lnTo>
                    <a:pt x="189661" y="17018"/>
                  </a:lnTo>
                  <a:lnTo>
                    <a:pt x="198000" y="17275"/>
                  </a:lnTo>
                  <a:lnTo>
                    <a:pt x="205505" y="18034"/>
                  </a:lnTo>
                  <a:lnTo>
                    <a:pt x="236397" y="31876"/>
                  </a:lnTo>
                  <a:lnTo>
                    <a:pt x="241223" y="36449"/>
                  </a:lnTo>
                  <a:lnTo>
                    <a:pt x="244779" y="42037"/>
                  </a:lnTo>
                  <a:lnTo>
                    <a:pt x="246938" y="48387"/>
                  </a:lnTo>
                  <a:lnTo>
                    <a:pt x="249224" y="54737"/>
                  </a:lnTo>
                  <a:lnTo>
                    <a:pt x="250367" y="61594"/>
                  </a:lnTo>
                  <a:lnTo>
                    <a:pt x="250367" y="78358"/>
                  </a:lnTo>
                  <a:lnTo>
                    <a:pt x="235508" y="110108"/>
                  </a:lnTo>
                  <a:lnTo>
                    <a:pt x="230682" y="114681"/>
                  </a:lnTo>
                  <a:lnTo>
                    <a:pt x="189915" y="123443"/>
                  </a:lnTo>
                  <a:lnTo>
                    <a:pt x="249035" y="123443"/>
                  </a:lnTo>
                  <a:lnTo>
                    <a:pt x="272497" y="84915"/>
                  </a:lnTo>
                  <a:lnTo>
                    <a:pt x="273862" y="68325"/>
                  </a:lnTo>
                  <a:lnTo>
                    <a:pt x="273531" y="60803"/>
                  </a:lnTo>
                  <a:lnTo>
                    <a:pt x="257975" y="24334"/>
                  </a:lnTo>
                  <a:lnTo>
                    <a:pt x="253161" y="19812"/>
                  </a:lnTo>
                  <a:lnTo>
                    <a:pt x="249496" y="17018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3015" y="3968496"/>
              <a:ext cx="817626" cy="1788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0006" y="4302633"/>
              <a:ext cx="211912" cy="1098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9576" y="4295140"/>
              <a:ext cx="830453" cy="1184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8069" y="4301617"/>
              <a:ext cx="569685" cy="1347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8083" y="4300347"/>
              <a:ext cx="1475613" cy="1422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79415" y="4300347"/>
              <a:ext cx="606551" cy="1132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3526" y="4570984"/>
              <a:ext cx="1059180" cy="1184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19095" y="4576191"/>
              <a:ext cx="1112012" cy="1423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85463" y="4570730"/>
              <a:ext cx="1382667" cy="1478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81782" y="4836795"/>
              <a:ext cx="1198325" cy="1484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36034" y="4872990"/>
              <a:ext cx="838073" cy="1121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86092" y="3159505"/>
              <a:ext cx="1470660" cy="513080"/>
            </a:xfrm>
            <a:custGeom>
              <a:avLst/>
              <a:gdLst/>
              <a:ahLst/>
              <a:cxnLst/>
              <a:rect l="l" t="t" r="r" b="b"/>
              <a:pathLst>
                <a:path w="1470659" h="513079">
                  <a:moveTo>
                    <a:pt x="343230" y="477012"/>
                  </a:moveTo>
                  <a:lnTo>
                    <a:pt x="343217" y="466471"/>
                  </a:lnTo>
                  <a:lnTo>
                    <a:pt x="343027" y="463423"/>
                  </a:lnTo>
                  <a:lnTo>
                    <a:pt x="342265" y="459994"/>
                  </a:lnTo>
                  <a:lnTo>
                    <a:pt x="341630" y="456692"/>
                  </a:lnTo>
                  <a:lnTo>
                    <a:pt x="340487" y="453898"/>
                  </a:lnTo>
                  <a:lnTo>
                    <a:pt x="338836" y="451612"/>
                  </a:lnTo>
                  <a:lnTo>
                    <a:pt x="337312" y="449326"/>
                  </a:lnTo>
                  <a:lnTo>
                    <a:pt x="335534" y="447675"/>
                  </a:lnTo>
                  <a:lnTo>
                    <a:pt x="331216" y="445389"/>
                  </a:lnTo>
                  <a:lnTo>
                    <a:pt x="329057" y="444881"/>
                  </a:lnTo>
                  <a:lnTo>
                    <a:pt x="88265" y="444881"/>
                  </a:lnTo>
                  <a:lnTo>
                    <a:pt x="197485" y="343827"/>
                  </a:lnTo>
                  <a:lnTo>
                    <a:pt x="235204" y="306057"/>
                  </a:lnTo>
                  <a:lnTo>
                    <a:pt x="263918" y="273037"/>
                  </a:lnTo>
                  <a:lnTo>
                    <a:pt x="294005" y="229362"/>
                  </a:lnTo>
                  <a:lnTo>
                    <a:pt x="310680" y="191350"/>
                  </a:lnTo>
                  <a:lnTo>
                    <a:pt x="318071" y="144830"/>
                  </a:lnTo>
                  <a:lnTo>
                    <a:pt x="318389" y="133223"/>
                  </a:lnTo>
                  <a:lnTo>
                    <a:pt x="317766" y="120459"/>
                  </a:lnTo>
                  <a:lnTo>
                    <a:pt x="303110" y="73367"/>
                  </a:lnTo>
                  <a:lnTo>
                    <a:pt x="268516" y="36068"/>
                  </a:lnTo>
                  <a:lnTo>
                    <a:pt x="229489" y="17145"/>
                  </a:lnTo>
                  <a:lnTo>
                    <a:pt x="179120" y="7861"/>
                  </a:lnTo>
                  <a:lnTo>
                    <a:pt x="159766" y="7239"/>
                  </a:lnTo>
                  <a:lnTo>
                    <a:pt x="147421" y="7505"/>
                  </a:lnTo>
                  <a:lnTo>
                    <a:pt x="101041" y="14097"/>
                  </a:lnTo>
                  <a:lnTo>
                    <a:pt x="61582" y="26060"/>
                  </a:lnTo>
                  <a:lnTo>
                    <a:pt x="25019" y="44069"/>
                  </a:lnTo>
                  <a:lnTo>
                    <a:pt x="21717" y="46736"/>
                  </a:lnTo>
                  <a:lnTo>
                    <a:pt x="18288" y="49403"/>
                  </a:lnTo>
                  <a:lnTo>
                    <a:pt x="16002" y="51562"/>
                  </a:lnTo>
                  <a:lnTo>
                    <a:pt x="13716" y="55118"/>
                  </a:lnTo>
                  <a:lnTo>
                    <a:pt x="12827" y="56896"/>
                  </a:lnTo>
                  <a:lnTo>
                    <a:pt x="12192" y="58928"/>
                  </a:lnTo>
                  <a:lnTo>
                    <a:pt x="11430" y="60960"/>
                  </a:lnTo>
                  <a:lnTo>
                    <a:pt x="10922" y="63373"/>
                  </a:lnTo>
                  <a:lnTo>
                    <a:pt x="10414" y="68834"/>
                  </a:lnTo>
                  <a:lnTo>
                    <a:pt x="10363" y="82613"/>
                  </a:lnTo>
                  <a:lnTo>
                    <a:pt x="10541" y="85598"/>
                  </a:lnTo>
                  <a:lnTo>
                    <a:pt x="20828" y="104648"/>
                  </a:lnTo>
                  <a:lnTo>
                    <a:pt x="26416" y="104648"/>
                  </a:lnTo>
                  <a:lnTo>
                    <a:pt x="31750" y="102616"/>
                  </a:lnTo>
                  <a:lnTo>
                    <a:pt x="38862" y="98298"/>
                  </a:lnTo>
                  <a:lnTo>
                    <a:pt x="44526" y="95072"/>
                  </a:lnTo>
                  <a:lnTo>
                    <a:pt x="82804" y="77254"/>
                  </a:lnTo>
                  <a:lnTo>
                    <a:pt x="125298" y="65760"/>
                  </a:lnTo>
                  <a:lnTo>
                    <a:pt x="150622" y="64135"/>
                  </a:lnTo>
                  <a:lnTo>
                    <a:pt x="161632" y="64541"/>
                  </a:lnTo>
                  <a:lnTo>
                    <a:pt x="199199" y="74041"/>
                  </a:lnTo>
                  <a:lnTo>
                    <a:pt x="230111" y="99606"/>
                  </a:lnTo>
                  <a:lnTo>
                    <a:pt x="243332" y="135737"/>
                  </a:lnTo>
                  <a:lnTo>
                    <a:pt x="243713" y="143637"/>
                  </a:lnTo>
                  <a:lnTo>
                    <a:pt x="243471" y="151879"/>
                  </a:lnTo>
                  <a:lnTo>
                    <a:pt x="233768" y="197637"/>
                  </a:lnTo>
                  <a:lnTo>
                    <a:pt x="208356" y="242798"/>
                  </a:lnTo>
                  <a:lnTo>
                    <a:pt x="175641" y="283133"/>
                  </a:lnTo>
                  <a:lnTo>
                    <a:pt x="145199" y="314045"/>
                  </a:lnTo>
                  <a:lnTo>
                    <a:pt x="17526" y="430657"/>
                  </a:lnTo>
                  <a:lnTo>
                    <a:pt x="13970" y="433832"/>
                  </a:lnTo>
                  <a:lnTo>
                    <a:pt x="11176" y="436880"/>
                  </a:lnTo>
                  <a:lnTo>
                    <a:pt x="6858" y="442722"/>
                  </a:lnTo>
                  <a:lnTo>
                    <a:pt x="4953" y="445516"/>
                  </a:lnTo>
                  <a:lnTo>
                    <a:pt x="3556" y="448437"/>
                  </a:lnTo>
                  <a:lnTo>
                    <a:pt x="2032" y="451358"/>
                  </a:lnTo>
                  <a:lnTo>
                    <a:pt x="1143" y="454660"/>
                  </a:lnTo>
                  <a:lnTo>
                    <a:pt x="762" y="458343"/>
                  </a:lnTo>
                  <a:lnTo>
                    <a:pt x="254" y="462153"/>
                  </a:lnTo>
                  <a:lnTo>
                    <a:pt x="0" y="466471"/>
                  </a:lnTo>
                  <a:lnTo>
                    <a:pt x="0" y="477012"/>
                  </a:lnTo>
                  <a:lnTo>
                    <a:pt x="20193" y="499618"/>
                  </a:lnTo>
                  <a:lnTo>
                    <a:pt x="329819" y="499618"/>
                  </a:lnTo>
                  <a:lnTo>
                    <a:pt x="339344" y="492633"/>
                  </a:lnTo>
                  <a:lnTo>
                    <a:pt x="340614" y="490347"/>
                  </a:lnTo>
                  <a:lnTo>
                    <a:pt x="341630" y="487426"/>
                  </a:lnTo>
                  <a:lnTo>
                    <a:pt x="342265" y="483870"/>
                  </a:lnTo>
                  <a:lnTo>
                    <a:pt x="343027" y="480314"/>
                  </a:lnTo>
                  <a:lnTo>
                    <a:pt x="343230" y="477012"/>
                  </a:lnTo>
                  <a:close/>
                </a:path>
                <a:path w="1470659" h="513079">
                  <a:moveTo>
                    <a:pt x="779653" y="343535"/>
                  </a:moveTo>
                  <a:lnTo>
                    <a:pt x="773163" y="299554"/>
                  </a:lnTo>
                  <a:lnTo>
                    <a:pt x="753706" y="262280"/>
                  </a:lnTo>
                  <a:lnTo>
                    <a:pt x="721753" y="233578"/>
                  </a:lnTo>
                  <a:lnTo>
                    <a:pt x="677164" y="213995"/>
                  </a:lnTo>
                  <a:lnTo>
                    <a:pt x="619988" y="204711"/>
                  </a:lnTo>
                  <a:lnTo>
                    <a:pt x="598043" y="204089"/>
                  </a:lnTo>
                  <a:lnTo>
                    <a:pt x="588518" y="204114"/>
                  </a:lnTo>
                  <a:lnTo>
                    <a:pt x="548741" y="205232"/>
                  </a:lnTo>
                  <a:lnTo>
                    <a:pt x="534289" y="206756"/>
                  </a:lnTo>
                  <a:lnTo>
                    <a:pt x="534289" y="70612"/>
                  </a:lnTo>
                  <a:lnTo>
                    <a:pt x="735203" y="70612"/>
                  </a:lnTo>
                  <a:lnTo>
                    <a:pt x="739013" y="68072"/>
                  </a:lnTo>
                  <a:lnTo>
                    <a:pt x="741680" y="63119"/>
                  </a:lnTo>
                  <a:lnTo>
                    <a:pt x="744474" y="58039"/>
                  </a:lnTo>
                  <a:lnTo>
                    <a:pt x="745744" y="51054"/>
                  </a:lnTo>
                  <a:lnTo>
                    <a:pt x="745744" y="37338"/>
                  </a:lnTo>
                  <a:lnTo>
                    <a:pt x="745490" y="33147"/>
                  </a:lnTo>
                  <a:lnTo>
                    <a:pt x="744728" y="29718"/>
                  </a:lnTo>
                  <a:lnTo>
                    <a:pt x="744093" y="26162"/>
                  </a:lnTo>
                  <a:lnTo>
                    <a:pt x="742950" y="23368"/>
                  </a:lnTo>
                  <a:lnTo>
                    <a:pt x="740156" y="18796"/>
                  </a:lnTo>
                  <a:lnTo>
                    <a:pt x="738378" y="17145"/>
                  </a:lnTo>
                  <a:lnTo>
                    <a:pt x="736219" y="16002"/>
                  </a:lnTo>
                  <a:lnTo>
                    <a:pt x="734187" y="14859"/>
                  </a:lnTo>
                  <a:lnTo>
                    <a:pt x="731901" y="14351"/>
                  </a:lnTo>
                  <a:lnTo>
                    <a:pt x="478663" y="14351"/>
                  </a:lnTo>
                  <a:lnTo>
                    <a:pt x="472313" y="16256"/>
                  </a:lnTo>
                  <a:lnTo>
                    <a:pt x="467995" y="20320"/>
                  </a:lnTo>
                  <a:lnTo>
                    <a:pt x="463677" y="24257"/>
                  </a:lnTo>
                  <a:lnTo>
                    <a:pt x="461391" y="30480"/>
                  </a:lnTo>
                  <a:lnTo>
                    <a:pt x="461391" y="245618"/>
                  </a:lnTo>
                  <a:lnTo>
                    <a:pt x="463169" y="251841"/>
                  </a:lnTo>
                  <a:lnTo>
                    <a:pt x="466471" y="255143"/>
                  </a:lnTo>
                  <a:lnTo>
                    <a:pt x="469900" y="258318"/>
                  </a:lnTo>
                  <a:lnTo>
                    <a:pt x="475615" y="259969"/>
                  </a:lnTo>
                  <a:lnTo>
                    <a:pt x="483489" y="259969"/>
                  </a:lnTo>
                  <a:lnTo>
                    <a:pt x="491667" y="259829"/>
                  </a:lnTo>
                  <a:lnTo>
                    <a:pt x="500202" y="259410"/>
                  </a:lnTo>
                  <a:lnTo>
                    <a:pt x="509041" y="258686"/>
                  </a:lnTo>
                  <a:lnTo>
                    <a:pt x="527939" y="256705"/>
                  </a:lnTo>
                  <a:lnTo>
                    <a:pt x="538632" y="256032"/>
                  </a:lnTo>
                  <a:lnTo>
                    <a:pt x="550227" y="255651"/>
                  </a:lnTo>
                  <a:lnTo>
                    <a:pt x="568236" y="255651"/>
                  </a:lnTo>
                  <a:lnTo>
                    <a:pt x="611682" y="258749"/>
                  </a:lnTo>
                  <a:lnTo>
                    <a:pt x="649478" y="268592"/>
                  </a:lnTo>
                  <a:lnTo>
                    <a:pt x="683844" y="292214"/>
                  </a:lnTo>
                  <a:lnTo>
                    <a:pt x="700481" y="327723"/>
                  </a:lnTo>
                  <a:lnTo>
                    <a:pt x="702564" y="349631"/>
                  </a:lnTo>
                  <a:lnTo>
                    <a:pt x="701941" y="362940"/>
                  </a:lnTo>
                  <a:lnTo>
                    <a:pt x="687451" y="405917"/>
                  </a:lnTo>
                  <a:lnTo>
                    <a:pt x="656869" y="434708"/>
                  </a:lnTo>
                  <a:lnTo>
                    <a:pt x="612838" y="450151"/>
                  </a:lnTo>
                  <a:lnTo>
                    <a:pt x="572897" y="453517"/>
                  </a:lnTo>
                  <a:lnTo>
                    <a:pt x="558152" y="453212"/>
                  </a:lnTo>
                  <a:lnTo>
                    <a:pt x="520065" y="448564"/>
                  </a:lnTo>
                  <a:lnTo>
                    <a:pt x="482854" y="438277"/>
                  </a:lnTo>
                  <a:lnTo>
                    <a:pt x="453009" y="425069"/>
                  </a:lnTo>
                  <a:lnTo>
                    <a:pt x="448564" y="423545"/>
                  </a:lnTo>
                  <a:lnTo>
                    <a:pt x="443738" y="423545"/>
                  </a:lnTo>
                  <a:lnTo>
                    <a:pt x="441960" y="423926"/>
                  </a:lnTo>
                  <a:lnTo>
                    <a:pt x="433578" y="457708"/>
                  </a:lnTo>
                  <a:lnTo>
                    <a:pt x="433832" y="461010"/>
                  </a:lnTo>
                  <a:lnTo>
                    <a:pt x="434213" y="464185"/>
                  </a:lnTo>
                  <a:lnTo>
                    <a:pt x="434594" y="466979"/>
                  </a:lnTo>
                  <a:lnTo>
                    <a:pt x="435356" y="469011"/>
                  </a:lnTo>
                  <a:lnTo>
                    <a:pt x="436118" y="471170"/>
                  </a:lnTo>
                  <a:lnTo>
                    <a:pt x="469798" y="491020"/>
                  </a:lnTo>
                  <a:lnTo>
                    <a:pt x="515543" y="501865"/>
                  </a:lnTo>
                  <a:lnTo>
                    <a:pt x="562457" y="506539"/>
                  </a:lnTo>
                  <a:lnTo>
                    <a:pt x="575056" y="506730"/>
                  </a:lnTo>
                  <a:lnTo>
                    <a:pt x="597382" y="506069"/>
                  </a:lnTo>
                  <a:lnTo>
                    <a:pt x="638962" y="500634"/>
                  </a:lnTo>
                  <a:lnTo>
                    <a:pt x="676351" y="489762"/>
                  </a:lnTo>
                  <a:lnTo>
                    <a:pt x="722884" y="464185"/>
                  </a:lnTo>
                  <a:lnTo>
                    <a:pt x="735330" y="453517"/>
                  </a:lnTo>
                  <a:lnTo>
                    <a:pt x="735761" y="453148"/>
                  </a:lnTo>
                  <a:lnTo>
                    <a:pt x="764921" y="413004"/>
                  </a:lnTo>
                  <a:lnTo>
                    <a:pt x="778725" y="362521"/>
                  </a:lnTo>
                  <a:lnTo>
                    <a:pt x="779653" y="343535"/>
                  </a:lnTo>
                  <a:close/>
                </a:path>
                <a:path w="1470659" h="513079">
                  <a:moveTo>
                    <a:pt x="1124204" y="134620"/>
                  </a:moveTo>
                  <a:lnTo>
                    <a:pt x="1118235" y="86360"/>
                  </a:lnTo>
                  <a:lnTo>
                    <a:pt x="1100683" y="50800"/>
                  </a:lnTo>
                  <a:lnTo>
                    <a:pt x="1097788" y="46990"/>
                  </a:lnTo>
                  <a:lnTo>
                    <a:pt x="1089926" y="38100"/>
                  </a:lnTo>
                  <a:lnTo>
                    <a:pt x="1080846" y="31750"/>
                  </a:lnTo>
                  <a:lnTo>
                    <a:pt x="1070546" y="25400"/>
                  </a:lnTo>
                  <a:lnTo>
                    <a:pt x="1060577" y="19900"/>
                  </a:lnTo>
                  <a:lnTo>
                    <a:pt x="1060577" y="137160"/>
                  </a:lnTo>
                  <a:lnTo>
                    <a:pt x="1060399" y="146050"/>
                  </a:lnTo>
                  <a:lnTo>
                    <a:pt x="1053680" y="186690"/>
                  </a:lnTo>
                  <a:lnTo>
                    <a:pt x="1029081" y="215900"/>
                  </a:lnTo>
                  <a:lnTo>
                    <a:pt x="1007999" y="220980"/>
                  </a:lnTo>
                  <a:lnTo>
                    <a:pt x="984783" y="220980"/>
                  </a:lnTo>
                  <a:lnTo>
                    <a:pt x="978141" y="219710"/>
                  </a:lnTo>
                  <a:lnTo>
                    <a:pt x="971931" y="217170"/>
                  </a:lnTo>
                  <a:lnTo>
                    <a:pt x="963930" y="214630"/>
                  </a:lnTo>
                  <a:lnTo>
                    <a:pt x="939673" y="176530"/>
                  </a:lnTo>
                  <a:lnTo>
                    <a:pt x="935355" y="134620"/>
                  </a:lnTo>
                  <a:lnTo>
                    <a:pt x="935583" y="124460"/>
                  </a:lnTo>
                  <a:lnTo>
                    <a:pt x="943610" y="83820"/>
                  </a:lnTo>
                  <a:lnTo>
                    <a:pt x="975550" y="53340"/>
                  </a:lnTo>
                  <a:lnTo>
                    <a:pt x="989406" y="50800"/>
                  </a:lnTo>
                  <a:lnTo>
                    <a:pt x="1005166" y="50800"/>
                  </a:lnTo>
                  <a:lnTo>
                    <a:pt x="1012710" y="52070"/>
                  </a:lnTo>
                  <a:lnTo>
                    <a:pt x="1019695" y="53340"/>
                  </a:lnTo>
                  <a:lnTo>
                    <a:pt x="1026160" y="55880"/>
                  </a:lnTo>
                  <a:lnTo>
                    <a:pt x="1031963" y="59690"/>
                  </a:lnTo>
                  <a:lnTo>
                    <a:pt x="1037183" y="62230"/>
                  </a:lnTo>
                  <a:lnTo>
                    <a:pt x="1057021" y="99060"/>
                  </a:lnTo>
                  <a:lnTo>
                    <a:pt x="1060577" y="137160"/>
                  </a:lnTo>
                  <a:lnTo>
                    <a:pt x="1060577" y="19900"/>
                  </a:lnTo>
                  <a:lnTo>
                    <a:pt x="1059053" y="19050"/>
                  </a:lnTo>
                  <a:lnTo>
                    <a:pt x="1046162" y="15240"/>
                  </a:lnTo>
                  <a:lnTo>
                    <a:pt x="1031849" y="11430"/>
                  </a:lnTo>
                  <a:lnTo>
                    <a:pt x="998855" y="8890"/>
                  </a:lnTo>
                  <a:lnTo>
                    <a:pt x="967955" y="11430"/>
                  </a:lnTo>
                  <a:lnTo>
                    <a:pt x="929894" y="24130"/>
                  </a:lnTo>
                  <a:lnTo>
                    <a:pt x="894600" y="54610"/>
                  </a:lnTo>
                  <a:lnTo>
                    <a:pt x="875576" y="97790"/>
                  </a:lnTo>
                  <a:lnTo>
                    <a:pt x="871372" y="137160"/>
                  </a:lnTo>
                  <a:lnTo>
                    <a:pt x="871791" y="151130"/>
                  </a:lnTo>
                  <a:lnTo>
                    <a:pt x="878459" y="189230"/>
                  </a:lnTo>
                  <a:lnTo>
                    <a:pt x="900430" y="229870"/>
                  </a:lnTo>
                  <a:lnTo>
                    <a:pt x="939038" y="255270"/>
                  </a:lnTo>
                  <a:lnTo>
                    <a:pt x="951420" y="257810"/>
                  </a:lnTo>
                  <a:lnTo>
                    <a:pt x="964971" y="261620"/>
                  </a:lnTo>
                  <a:lnTo>
                    <a:pt x="979716" y="262890"/>
                  </a:lnTo>
                  <a:lnTo>
                    <a:pt x="1011516" y="262890"/>
                  </a:lnTo>
                  <a:lnTo>
                    <a:pt x="1052703" y="254000"/>
                  </a:lnTo>
                  <a:lnTo>
                    <a:pt x="1092835" y="227330"/>
                  </a:lnTo>
                  <a:lnTo>
                    <a:pt x="1098118" y="220980"/>
                  </a:lnTo>
                  <a:lnTo>
                    <a:pt x="1100239" y="218440"/>
                  </a:lnTo>
                  <a:lnTo>
                    <a:pt x="1119809" y="175260"/>
                  </a:lnTo>
                  <a:lnTo>
                    <a:pt x="1123696" y="148590"/>
                  </a:lnTo>
                  <a:lnTo>
                    <a:pt x="1124204" y="134620"/>
                  </a:lnTo>
                  <a:close/>
                </a:path>
                <a:path w="1470659" h="513079">
                  <a:moveTo>
                    <a:pt x="1409319" y="8890"/>
                  </a:moveTo>
                  <a:lnTo>
                    <a:pt x="1393952" y="1270"/>
                  </a:lnTo>
                  <a:lnTo>
                    <a:pt x="1388745" y="0"/>
                  </a:lnTo>
                  <a:lnTo>
                    <a:pt x="1370838" y="0"/>
                  </a:lnTo>
                  <a:lnTo>
                    <a:pt x="1362583" y="1270"/>
                  </a:lnTo>
                  <a:lnTo>
                    <a:pt x="1359027" y="1270"/>
                  </a:lnTo>
                  <a:lnTo>
                    <a:pt x="1352677" y="3810"/>
                  </a:lnTo>
                  <a:lnTo>
                    <a:pt x="1350010" y="3810"/>
                  </a:lnTo>
                  <a:lnTo>
                    <a:pt x="1347851" y="5080"/>
                  </a:lnTo>
                  <a:lnTo>
                    <a:pt x="1345819" y="7620"/>
                  </a:lnTo>
                  <a:lnTo>
                    <a:pt x="1343914" y="8890"/>
                  </a:lnTo>
                  <a:lnTo>
                    <a:pt x="1342390" y="11430"/>
                  </a:lnTo>
                  <a:lnTo>
                    <a:pt x="933958" y="494030"/>
                  </a:lnTo>
                  <a:lnTo>
                    <a:pt x="931545" y="497840"/>
                  </a:lnTo>
                  <a:lnTo>
                    <a:pt x="930148" y="500380"/>
                  </a:lnTo>
                  <a:lnTo>
                    <a:pt x="929640" y="502920"/>
                  </a:lnTo>
                  <a:lnTo>
                    <a:pt x="929259" y="504190"/>
                  </a:lnTo>
                  <a:lnTo>
                    <a:pt x="929894" y="506730"/>
                  </a:lnTo>
                  <a:lnTo>
                    <a:pt x="931545" y="508000"/>
                  </a:lnTo>
                  <a:lnTo>
                    <a:pt x="933196" y="510540"/>
                  </a:lnTo>
                  <a:lnTo>
                    <a:pt x="935990" y="511810"/>
                  </a:lnTo>
                  <a:lnTo>
                    <a:pt x="940181" y="511810"/>
                  </a:lnTo>
                  <a:lnTo>
                    <a:pt x="944245" y="513080"/>
                  </a:lnTo>
                  <a:lnTo>
                    <a:pt x="975868" y="513080"/>
                  </a:lnTo>
                  <a:lnTo>
                    <a:pt x="979551" y="511810"/>
                  </a:lnTo>
                  <a:lnTo>
                    <a:pt x="985647" y="510540"/>
                  </a:lnTo>
                  <a:lnTo>
                    <a:pt x="988187" y="509270"/>
                  </a:lnTo>
                  <a:lnTo>
                    <a:pt x="990219" y="508000"/>
                  </a:lnTo>
                  <a:lnTo>
                    <a:pt x="992378" y="506730"/>
                  </a:lnTo>
                  <a:lnTo>
                    <a:pt x="994156" y="505460"/>
                  </a:lnTo>
                  <a:lnTo>
                    <a:pt x="995680" y="502920"/>
                  </a:lnTo>
                  <a:lnTo>
                    <a:pt x="1404620" y="20320"/>
                  </a:lnTo>
                  <a:lnTo>
                    <a:pt x="1407033" y="16510"/>
                  </a:lnTo>
                  <a:lnTo>
                    <a:pt x="1408430" y="13970"/>
                  </a:lnTo>
                  <a:lnTo>
                    <a:pt x="1408938" y="11430"/>
                  </a:lnTo>
                  <a:lnTo>
                    <a:pt x="1409319" y="8890"/>
                  </a:lnTo>
                  <a:close/>
                </a:path>
                <a:path w="1470659" h="513079">
                  <a:moveTo>
                    <a:pt x="1470406" y="377190"/>
                  </a:moveTo>
                  <a:lnTo>
                    <a:pt x="1464564" y="328930"/>
                  </a:lnTo>
                  <a:lnTo>
                    <a:pt x="1446987" y="293370"/>
                  </a:lnTo>
                  <a:lnTo>
                    <a:pt x="1444117" y="289560"/>
                  </a:lnTo>
                  <a:lnTo>
                    <a:pt x="1436255" y="280670"/>
                  </a:lnTo>
                  <a:lnTo>
                    <a:pt x="1427162" y="274320"/>
                  </a:lnTo>
                  <a:lnTo>
                    <a:pt x="1416824" y="267970"/>
                  </a:lnTo>
                  <a:lnTo>
                    <a:pt x="1406906" y="262534"/>
                  </a:lnTo>
                  <a:lnTo>
                    <a:pt x="1406906" y="379730"/>
                  </a:lnTo>
                  <a:lnTo>
                    <a:pt x="1406740" y="388620"/>
                  </a:lnTo>
                  <a:lnTo>
                    <a:pt x="1399959" y="429260"/>
                  </a:lnTo>
                  <a:lnTo>
                    <a:pt x="1375283" y="458470"/>
                  </a:lnTo>
                  <a:lnTo>
                    <a:pt x="1345565" y="464820"/>
                  </a:lnTo>
                  <a:lnTo>
                    <a:pt x="1338059" y="463550"/>
                  </a:lnTo>
                  <a:lnTo>
                    <a:pt x="1330985" y="463550"/>
                  </a:lnTo>
                  <a:lnTo>
                    <a:pt x="1324343" y="462280"/>
                  </a:lnTo>
                  <a:lnTo>
                    <a:pt x="1318133" y="459740"/>
                  </a:lnTo>
                  <a:lnTo>
                    <a:pt x="1310132" y="457200"/>
                  </a:lnTo>
                  <a:lnTo>
                    <a:pt x="1285875" y="419100"/>
                  </a:lnTo>
                  <a:lnTo>
                    <a:pt x="1281684" y="377190"/>
                  </a:lnTo>
                  <a:lnTo>
                    <a:pt x="1281899" y="367030"/>
                  </a:lnTo>
                  <a:lnTo>
                    <a:pt x="1289824" y="326390"/>
                  </a:lnTo>
                  <a:lnTo>
                    <a:pt x="1321803" y="295910"/>
                  </a:lnTo>
                  <a:lnTo>
                    <a:pt x="1335608" y="293370"/>
                  </a:lnTo>
                  <a:lnTo>
                    <a:pt x="1351445" y="293370"/>
                  </a:lnTo>
                  <a:lnTo>
                    <a:pt x="1388071" y="309880"/>
                  </a:lnTo>
                  <a:lnTo>
                    <a:pt x="1404810" y="350520"/>
                  </a:lnTo>
                  <a:lnTo>
                    <a:pt x="1406906" y="379730"/>
                  </a:lnTo>
                  <a:lnTo>
                    <a:pt x="1406906" y="262534"/>
                  </a:lnTo>
                  <a:lnTo>
                    <a:pt x="1405255" y="261620"/>
                  </a:lnTo>
                  <a:lnTo>
                    <a:pt x="1392415" y="257810"/>
                  </a:lnTo>
                  <a:lnTo>
                    <a:pt x="1378115" y="254000"/>
                  </a:lnTo>
                  <a:lnTo>
                    <a:pt x="1345184" y="251460"/>
                  </a:lnTo>
                  <a:lnTo>
                    <a:pt x="1314234" y="254000"/>
                  </a:lnTo>
                  <a:lnTo>
                    <a:pt x="1276146" y="266700"/>
                  </a:lnTo>
                  <a:lnTo>
                    <a:pt x="1240802" y="297180"/>
                  </a:lnTo>
                  <a:lnTo>
                    <a:pt x="1221854" y="340360"/>
                  </a:lnTo>
                  <a:lnTo>
                    <a:pt x="1217676" y="379730"/>
                  </a:lnTo>
                  <a:lnTo>
                    <a:pt x="1218095" y="393700"/>
                  </a:lnTo>
                  <a:lnTo>
                    <a:pt x="1224661" y="433070"/>
                  </a:lnTo>
                  <a:lnTo>
                    <a:pt x="1246632" y="472440"/>
                  </a:lnTo>
                  <a:lnTo>
                    <a:pt x="1285240" y="497840"/>
                  </a:lnTo>
                  <a:lnTo>
                    <a:pt x="1326019" y="505460"/>
                  </a:lnTo>
                  <a:lnTo>
                    <a:pt x="1357782" y="505460"/>
                  </a:lnTo>
                  <a:lnTo>
                    <a:pt x="1398905" y="496570"/>
                  </a:lnTo>
                  <a:lnTo>
                    <a:pt x="1439037" y="469900"/>
                  </a:lnTo>
                  <a:lnTo>
                    <a:pt x="1444015" y="464820"/>
                  </a:lnTo>
                  <a:lnTo>
                    <a:pt x="1462659" y="430530"/>
                  </a:lnTo>
                  <a:lnTo>
                    <a:pt x="1469923" y="391160"/>
                  </a:lnTo>
                  <a:lnTo>
                    <a:pt x="1470406" y="377190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32652" y="3961892"/>
              <a:ext cx="1056894" cy="1488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85811" y="3968496"/>
              <a:ext cx="164338" cy="1408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51495" y="3961892"/>
              <a:ext cx="1148333" cy="1488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91396" y="3970274"/>
              <a:ext cx="554735" cy="1404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67146" y="4301617"/>
              <a:ext cx="81787" cy="1120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79414" y="4303141"/>
              <a:ext cx="101219" cy="1088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39053" y="4300347"/>
              <a:ext cx="965580" cy="1423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69404" y="4294886"/>
              <a:ext cx="939038" cy="11874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60257" y="4294251"/>
              <a:ext cx="1669415" cy="14846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70702" y="4570730"/>
              <a:ext cx="636524" cy="14782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69836" y="4570984"/>
              <a:ext cx="639699" cy="1184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73925" y="4570730"/>
              <a:ext cx="1511427" cy="11874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15911" y="4837684"/>
              <a:ext cx="878332" cy="1474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844280" y="4570730"/>
              <a:ext cx="951484" cy="11874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846314" y="4836795"/>
              <a:ext cx="884428" cy="119379"/>
            </a:xfrm>
            <a:prstGeom prst="rect">
              <a:avLst/>
            </a:prstGeom>
          </p:spPr>
        </p:pic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2855849" cy="64001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5646" y="1105281"/>
              <a:ext cx="2262886" cy="364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53505" y="1106043"/>
              <a:ext cx="744855" cy="292735"/>
            </a:xfrm>
            <a:custGeom>
              <a:avLst/>
              <a:gdLst/>
              <a:ahLst/>
              <a:cxnLst/>
              <a:rect l="l" t="t" r="r" b="b"/>
              <a:pathLst>
                <a:path w="744854" h="292734">
                  <a:moveTo>
                    <a:pt x="178982" y="114807"/>
                  </a:moveTo>
                  <a:lnTo>
                    <a:pt x="104902" y="114807"/>
                  </a:lnTo>
                  <a:lnTo>
                    <a:pt x="113030" y="115824"/>
                  </a:lnTo>
                  <a:lnTo>
                    <a:pt x="119761" y="117601"/>
                  </a:lnTo>
                  <a:lnTo>
                    <a:pt x="145288" y="139826"/>
                  </a:lnTo>
                  <a:lnTo>
                    <a:pt x="147193" y="145287"/>
                  </a:lnTo>
                  <a:lnTo>
                    <a:pt x="148082" y="151637"/>
                  </a:lnTo>
                  <a:lnTo>
                    <a:pt x="148082" y="173354"/>
                  </a:lnTo>
                  <a:lnTo>
                    <a:pt x="116205" y="173354"/>
                  </a:lnTo>
                  <a:lnTo>
                    <a:pt x="103014" y="173595"/>
                  </a:lnTo>
                  <a:lnTo>
                    <a:pt x="57134" y="179435"/>
                  </a:lnTo>
                  <a:lnTo>
                    <a:pt x="17732" y="197421"/>
                  </a:lnTo>
                  <a:lnTo>
                    <a:pt x="108" y="233806"/>
                  </a:lnTo>
                  <a:lnTo>
                    <a:pt x="0" y="244475"/>
                  </a:lnTo>
                  <a:lnTo>
                    <a:pt x="2032" y="252475"/>
                  </a:lnTo>
                  <a:lnTo>
                    <a:pt x="27598" y="280846"/>
                  </a:lnTo>
                  <a:lnTo>
                    <a:pt x="71461" y="292115"/>
                  </a:lnTo>
                  <a:lnTo>
                    <a:pt x="80391" y="292353"/>
                  </a:lnTo>
                  <a:lnTo>
                    <a:pt x="90652" y="291901"/>
                  </a:lnTo>
                  <a:lnTo>
                    <a:pt x="129008" y="281118"/>
                  </a:lnTo>
                  <a:lnTo>
                    <a:pt x="152824" y="265556"/>
                  </a:lnTo>
                  <a:lnTo>
                    <a:pt x="87122" y="265556"/>
                  </a:lnTo>
                  <a:lnTo>
                    <a:pt x="77386" y="265029"/>
                  </a:lnTo>
                  <a:lnTo>
                    <a:pt x="44275" y="240686"/>
                  </a:lnTo>
                  <a:lnTo>
                    <a:pt x="43561" y="233806"/>
                  </a:lnTo>
                  <a:lnTo>
                    <a:pt x="43639" y="227814"/>
                  </a:lnTo>
                  <a:lnTo>
                    <a:pt x="72771" y="202056"/>
                  </a:lnTo>
                  <a:lnTo>
                    <a:pt x="111760" y="198119"/>
                  </a:lnTo>
                  <a:lnTo>
                    <a:pt x="190373" y="198119"/>
                  </a:lnTo>
                  <a:lnTo>
                    <a:pt x="190373" y="157352"/>
                  </a:lnTo>
                  <a:lnTo>
                    <a:pt x="182584" y="120584"/>
                  </a:lnTo>
                  <a:lnTo>
                    <a:pt x="178982" y="114807"/>
                  </a:lnTo>
                  <a:close/>
                </a:path>
                <a:path w="744854" h="292734">
                  <a:moveTo>
                    <a:pt x="190373" y="264794"/>
                  </a:moveTo>
                  <a:lnTo>
                    <a:pt x="153797" y="264794"/>
                  </a:lnTo>
                  <a:lnTo>
                    <a:pt x="153797" y="285114"/>
                  </a:lnTo>
                  <a:lnTo>
                    <a:pt x="154305" y="286385"/>
                  </a:lnTo>
                  <a:lnTo>
                    <a:pt x="155575" y="287146"/>
                  </a:lnTo>
                  <a:lnTo>
                    <a:pt x="156718" y="288036"/>
                  </a:lnTo>
                  <a:lnTo>
                    <a:pt x="158750" y="288670"/>
                  </a:lnTo>
                  <a:lnTo>
                    <a:pt x="163957" y="289432"/>
                  </a:lnTo>
                  <a:lnTo>
                    <a:pt x="167513" y="289687"/>
                  </a:lnTo>
                  <a:lnTo>
                    <a:pt x="176657" y="289687"/>
                  </a:lnTo>
                  <a:lnTo>
                    <a:pt x="180213" y="289432"/>
                  </a:lnTo>
                  <a:lnTo>
                    <a:pt x="185039" y="288670"/>
                  </a:lnTo>
                  <a:lnTo>
                    <a:pt x="186944" y="288036"/>
                  </a:lnTo>
                  <a:lnTo>
                    <a:pt x="188214" y="287146"/>
                  </a:lnTo>
                  <a:lnTo>
                    <a:pt x="189611" y="286385"/>
                  </a:lnTo>
                  <a:lnTo>
                    <a:pt x="190373" y="285114"/>
                  </a:lnTo>
                  <a:lnTo>
                    <a:pt x="190373" y="264794"/>
                  </a:lnTo>
                  <a:close/>
                </a:path>
                <a:path w="744854" h="292734">
                  <a:moveTo>
                    <a:pt x="190373" y="198119"/>
                  </a:moveTo>
                  <a:lnTo>
                    <a:pt x="148082" y="198119"/>
                  </a:lnTo>
                  <a:lnTo>
                    <a:pt x="148082" y="237743"/>
                  </a:lnTo>
                  <a:lnTo>
                    <a:pt x="140344" y="244340"/>
                  </a:lnTo>
                  <a:lnTo>
                    <a:pt x="103187" y="263842"/>
                  </a:lnTo>
                  <a:lnTo>
                    <a:pt x="87122" y="265556"/>
                  </a:lnTo>
                  <a:lnTo>
                    <a:pt x="152824" y="265556"/>
                  </a:lnTo>
                  <a:lnTo>
                    <a:pt x="153797" y="264794"/>
                  </a:lnTo>
                  <a:lnTo>
                    <a:pt x="190373" y="264794"/>
                  </a:lnTo>
                  <a:lnTo>
                    <a:pt x="190373" y="198119"/>
                  </a:lnTo>
                  <a:close/>
                </a:path>
                <a:path w="744854" h="292734">
                  <a:moveTo>
                    <a:pt x="98933" y="86994"/>
                  </a:moveTo>
                  <a:lnTo>
                    <a:pt x="55626" y="91948"/>
                  </a:lnTo>
                  <a:lnTo>
                    <a:pt x="18923" y="105155"/>
                  </a:lnTo>
                  <a:lnTo>
                    <a:pt x="11557" y="124840"/>
                  </a:lnTo>
                  <a:lnTo>
                    <a:pt x="11938" y="126618"/>
                  </a:lnTo>
                  <a:lnTo>
                    <a:pt x="12192" y="128269"/>
                  </a:lnTo>
                  <a:lnTo>
                    <a:pt x="18542" y="134112"/>
                  </a:lnTo>
                  <a:lnTo>
                    <a:pt x="21971" y="134112"/>
                  </a:lnTo>
                  <a:lnTo>
                    <a:pt x="25019" y="133095"/>
                  </a:lnTo>
                  <a:lnTo>
                    <a:pt x="29337" y="131190"/>
                  </a:lnTo>
                  <a:lnTo>
                    <a:pt x="33528" y="129158"/>
                  </a:lnTo>
                  <a:lnTo>
                    <a:pt x="38735" y="126873"/>
                  </a:lnTo>
                  <a:lnTo>
                    <a:pt x="80152" y="115569"/>
                  </a:lnTo>
                  <a:lnTo>
                    <a:pt x="94996" y="114807"/>
                  </a:lnTo>
                  <a:lnTo>
                    <a:pt x="178982" y="114807"/>
                  </a:lnTo>
                  <a:lnTo>
                    <a:pt x="174722" y="109674"/>
                  </a:lnTo>
                  <a:lnTo>
                    <a:pt x="132133" y="89566"/>
                  </a:lnTo>
                  <a:lnTo>
                    <a:pt x="110936" y="87280"/>
                  </a:lnTo>
                  <a:lnTo>
                    <a:pt x="98933" y="86994"/>
                  </a:lnTo>
                  <a:close/>
                </a:path>
                <a:path w="744854" h="292734">
                  <a:moveTo>
                    <a:pt x="291846" y="89915"/>
                  </a:moveTo>
                  <a:lnTo>
                    <a:pt x="284099" y="89915"/>
                  </a:lnTo>
                  <a:lnTo>
                    <a:pt x="280924" y="90042"/>
                  </a:lnTo>
                  <a:lnTo>
                    <a:pt x="278511" y="90296"/>
                  </a:lnTo>
                  <a:lnTo>
                    <a:pt x="276098" y="90424"/>
                  </a:lnTo>
                  <a:lnTo>
                    <a:pt x="268732" y="95250"/>
                  </a:lnTo>
                  <a:lnTo>
                    <a:pt x="268732" y="284352"/>
                  </a:lnTo>
                  <a:lnTo>
                    <a:pt x="285750" y="289687"/>
                  </a:lnTo>
                  <a:lnTo>
                    <a:pt x="294132" y="289687"/>
                  </a:lnTo>
                  <a:lnTo>
                    <a:pt x="311277" y="284352"/>
                  </a:lnTo>
                  <a:lnTo>
                    <a:pt x="311277" y="152653"/>
                  </a:lnTo>
                  <a:lnTo>
                    <a:pt x="319924" y="144341"/>
                  </a:lnTo>
                  <a:lnTo>
                    <a:pt x="352679" y="121856"/>
                  </a:lnTo>
                  <a:lnTo>
                    <a:pt x="354990" y="121030"/>
                  </a:lnTo>
                  <a:lnTo>
                    <a:pt x="307086" y="121030"/>
                  </a:lnTo>
                  <a:lnTo>
                    <a:pt x="307086" y="95250"/>
                  </a:lnTo>
                  <a:lnTo>
                    <a:pt x="306832" y="94361"/>
                  </a:lnTo>
                  <a:lnTo>
                    <a:pt x="297434" y="90296"/>
                  </a:lnTo>
                  <a:lnTo>
                    <a:pt x="295021" y="90042"/>
                  </a:lnTo>
                  <a:lnTo>
                    <a:pt x="291846" y="89915"/>
                  </a:lnTo>
                  <a:close/>
                </a:path>
                <a:path w="744854" h="292734">
                  <a:moveTo>
                    <a:pt x="455134" y="116712"/>
                  </a:moveTo>
                  <a:lnTo>
                    <a:pt x="384810" y="116712"/>
                  </a:lnTo>
                  <a:lnTo>
                    <a:pt x="392049" y="117982"/>
                  </a:lnTo>
                  <a:lnTo>
                    <a:pt x="398399" y="120395"/>
                  </a:lnTo>
                  <a:lnTo>
                    <a:pt x="424062" y="153342"/>
                  </a:lnTo>
                  <a:lnTo>
                    <a:pt x="425831" y="284352"/>
                  </a:lnTo>
                  <a:lnTo>
                    <a:pt x="426085" y="285241"/>
                  </a:lnTo>
                  <a:lnTo>
                    <a:pt x="426847" y="286003"/>
                  </a:lnTo>
                  <a:lnTo>
                    <a:pt x="427482" y="286765"/>
                  </a:lnTo>
                  <a:lnTo>
                    <a:pt x="428625" y="287400"/>
                  </a:lnTo>
                  <a:lnTo>
                    <a:pt x="442849" y="289687"/>
                  </a:lnTo>
                  <a:lnTo>
                    <a:pt x="451231" y="289687"/>
                  </a:lnTo>
                  <a:lnTo>
                    <a:pt x="468249" y="284352"/>
                  </a:lnTo>
                  <a:lnTo>
                    <a:pt x="468166" y="166244"/>
                  </a:lnTo>
                  <a:lnTo>
                    <a:pt x="461551" y="128220"/>
                  </a:lnTo>
                  <a:lnTo>
                    <a:pt x="458390" y="121777"/>
                  </a:lnTo>
                  <a:lnTo>
                    <a:pt x="455134" y="116712"/>
                  </a:lnTo>
                  <a:close/>
                </a:path>
                <a:path w="744854" h="292734">
                  <a:moveTo>
                    <a:pt x="385318" y="86994"/>
                  </a:moveTo>
                  <a:lnTo>
                    <a:pt x="346075" y="95250"/>
                  </a:lnTo>
                  <a:lnTo>
                    <a:pt x="307086" y="121030"/>
                  </a:lnTo>
                  <a:lnTo>
                    <a:pt x="354990" y="121030"/>
                  </a:lnTo>
                  <a:lnTo>
                    <a:pt x="360680" y="118999"/>
                  </a:lnTo>
                  <a:lnTo>
                    <a:pt x="368681" y="117284"/>
                  </a:lnTo>
                  <a:lnTo>
                    <a:pt x="376682" y="116712"/>
                  </a:lnTo>
                  <a:lnTo>
                    <a:pt x="455134" y="116712"/>
                  </a:lnTo>
                  <a:lnTo>
                    <a:pt x="454538" y="115786"/>
                  </a:lnTo>
                  <a:lnTo>
                    <a:pt x="416000" y="90584"/>
                  </a:lnTo>
                  <a:lnTo>
                    <a:pt x="396466" y="87397"/>
                  </a:lnTo>
                  <a:lnTo>
                    <a:pt x="385318" y="86994"/>
                  </a:lnTo>
                  <a:close/>
                </a:path>
                <a:path w="744854" h="292734">
                  <a:moveTo>
                    <a:pt x="631317" y="86994"/>
                  </a:moveTo>
                  <a:lnTo>
                    <a:pt x="588264" y="94361"/>
                  </a:lnTo>
                  <a:lnTo>
                    <a:pt x="550974" y="122681"/>
                  </a:lnTo>
                  <a:lnTo>
                    <a:pt x="535031" y="158591"/>
                  </a:lnTo>
                  <a:lnTo>
                    <a:pt x="531598" y="195361"/>
                  </a:lnTo>
                  <a:lnTo>
                    <a:pt x="531806" y="202094"/>
                  </a:lnTo>
                  <a:lnTo>
                    <a:pt x="539527" y="239688"/>
                  </a:lnTo>
                  <a:lnTo>
                    <a:pt x="565848" y="274939"/>
                  </a:lnTo>
                  <a:lnTo>
                    <a:pt x="602091" y="290353"/>
                  </a:lnTo>
                  <a:lnTo>
                    <a:pt x="625728" y="292353"/>
                  </a:lnTo>
                  <a:lnTo>
                    <a:pt x="637206" y="291804"/>
                  </a:lnTo>
                  <a:lnTo>
                    <a:pt x="678519" y="278556"/>
                  </a:lnTo>
                  <a:lnTo>
                    <a:pt x="701161" y="263143"/>
                  </a:lnTo>
                  <a:lnTo>
                    <a:pt x="633095" y="263143"/>
                  </a:lnTo>
                  <a:lnTo>
                    <a:pt x="625070" y="262741"/>
                  </a:lnTo>
                  <a:lnTo>
                    <a:pt x="587504" y="239688"/>
                  </a:lnTo>
                  <a:lnTo>
                    <a:pt x="576103" y="202094"/>
                  </a:lnTo>
                  <a:lnTo>
                    <a:pt x="575437" y="188340"/>
                  </a:lnTo>
                  <a:lnTo>
                    <a:pt x="575649" y="181717"/>
                  </a:lnTo>
                  <a:lnTo>
                    <a:pt x="589026" y="139191"/>
                  </a:lnTo>
                  <a:lnTo>
                    <a:pt x="593725" y="132333"/>
                  </a:lnTo>
                  <a:lnTo>
                    <a:pt x="634873" y="116458"/>
                  </a:lnTo>
                  <a:lnTo>
                    <a:pt x="744601" y="116458"/>
                  </a:lnTo>
                  <a:lnTo>
                    <a:pt x="744601" y="115315"/>
                  </a:lnTo>
                  <a:lnTo>
                    <a:pt x="701928" y="115315"/>
                  </a:lnTo>
                  <a:lnTo>
                    <a:pt x="693638" y="108771"/>
                  </a:lnTo>
                  <a:lnTo>
                    <a:pt x="685323" y="103060"/>
                  </a:lnTo>
                  <a:lnTo>
                    <a:pt x="641292" y="87447"/>
                  </a:lnTo>
                  <a:lnTo>
                    <a:pt x="631317" y="86994"/>
                  </a:lnTo>
                  <a:close/>
                </a:path>
                <a:path w="744854" h="292734">
                  <a:moveTo>
                    <a:pt x="744601" y="258571"/>
                  </a:moveTo>
                  <a:lnTo>
                    <a:pt x="706754" y="258571"/>
                  </a:lnTo>
                  <a:lnTo>
                    <a:pt x="706754" y="284352"/>
                  </a:lnTo>
                  <a:lnTo>
                    <a:pt x="722502" y="289687"/>
                  </a:lnTo>
                  <a:lnTo>
                    <a:pt x="729488" y="289687"/>
                  </a:lnTo>
                  <a:lnTo>
                    <a:pt x="744601" y="284352"/>
                  </a:lnTo>
                  <a:lnTo>
                    <a:pt x="744601" y="258571"/>
                  </a:lnTo>
                  <a:close/>
                </a:path>
                <a:path w="744854" h="292734">
                  <a:moveTo>
                    <a:pt x="744601" y="116458"/>
                  </a:moveTo>
                  <a:lnTo>
                    <a:pt x="634873" y="116458"/>
                  </a:lnTo>
                  <a:lnTo>
                    <a:pt x="643560" y="117030"/>
                  </a:lnTo>
                  <a:lnTo>
                    <a:pt x="652081" y="118744"/>
                  </a:lnTo>
                  <a:lnTo>
                    <a:pt x="693352" y="143694"/>
                  </a:lnTo>
                  <a:lnTo>
                    <a:pt x="701928" y="151764"/>
                  </a:lnTo>
                  <a:lnTo>
                    <a:pt x="701928" y="226567"/>
                  </a:lnTo>
                  <a:lnTo>
                    <a:pt x="671068" y="252094"/>
                  </a:lnTo>
                  <a:lnTo>
                    <a:pt x="638810" y="263143"/>
                  </a:lnTo>
                  <a:lnTo>
                    <a:pt x="701161" y="263143"/>
                  </a:lnTo>
                  <a:lnTo>
                    <a:pt x="706754" y="258571"/>
                  </a:lnTo>
                  <a:lnTo>
                    <a:pt x="744601" y="258571"/>
                  </a:lnTo>
                  <a:lnTo>
                    <a:pt x="744601" y="116458"/>
                  </a:lnTo>
                  <a:close/>
                </a:path>
                <a:path w="744854" h="292734">
                  <a:moveTo>
                    <a:pt x="727328" y="0"/>
                  </a:moveTo>
                  <a:lnTo>
                    <a:pt x="718820" y="0"/>
                  </a:lnTo>
                  <a:lnTo>
                    <a:pt x="715518" y="253"/>
                  </a:lnTo>
                  <a:lnTo>
                    <a:pt x="702818" y="3937"/>
                  </a:lnTo>
                  <a:lnTo>
                    <a:pt x="702183" y="4825"/>
                  </a:lnTo>
                  <a:lnTo>
                    <a:pt x="701928" y="5714"/>
                  </a:lnTo>
                  <a:lnTo>
                    <a:pt x="701928" y="115315"/>
                  </a:lnTo>
                  <a:lnTo>
                    <a:pt x="744601" y="115315"/>
                  </a:lnTo>
                  <a:lnTo>
                    <a:pt x="744601" y="5714"/>
                  </a:lnTo>
                  <a:lnTo>
                    <a:pt x="744220" y="4825"/>
                  </a:lnTo>
                  <a:lnTo>
                    <a:pt x="743458" y="3937"/>
                  </a:lnTo>
                  <a:lnTo>
                    <a:pt x="742696" y="2920"/>
                  </a:lnTo>
                  <a:lnTo>
                    <a:pt x="730758" y="253"/>
                  </a:lnTo>
                  <a:lnTo>
                    <a:pt x="727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3846" y="1118997"/>
              <a:ext cx="2307589" cy="279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75902" y="1103756"/>
              <a:ext cx="1112520" cy="294640"/>
            </a:xfrm>
            <a:custGeom>
              <a:avLst/>
              <a:gdLst/>
              <a:ahLst/>
              <a:cxnLst/>
              <a:rect l="l" t="t" r="r" b="b"/>
              <a:pathLst>
                <a:path w="1112520" h="294640">
                  <a:moveTo>
                    <a:pt x="231775" y="189992"/>
                  </a:moveTo>
                  <a:lnTo>
                    <a:pt x="224663" y="147828"/>
                  </a:lnTo>
                  <a:lnTo>
                    <a:pt x="205270" y="117983"/>
                  </a:lnTo>
                  <a:lnTo>
                    <a:pt x="203454" y="116078"/>
                  </a:lnTo>
                  <a:lnTo>
                    <a:pt x="195948" y="109969"/>
                  </a:lnTo>
                  <a:lnTo>
                    <a:pt x="187655" y="104660"/>
                  </a:lnTo>
                  <a:lnTo>
                    <a:pt x="187655" y="193802"/>
                  </a:lnTo>
                  <a:lnTo>
                    <a:pt x="187439" y="200215"/>
                  </a:lnTo>
                  <a:lnTo>
                    <a:pt x="174726" y="240144"/>
                  </a:lnTo>
                  <a:lnTo>
                    <a:pt x="140779" y="262763"/>
                  </a:lnTo>
                  <a:lnTo>
                    <a:pt x="115570" y="265811"/>
                  </a:lnTo>
                  <a:lnTo>
                    <a:pt x="105702" y="265442"/>
                  </a:lnTo>
                  <a:lnTo>
                    <a:pt x="68859" y="252895"/>
                  </a:lnTo>
                  <a:lnTo>
                    <a:pt x="47625" y="220345"/>
                  </a:lnTo>
                  <a:lnTo>
                    <a:pt x="44119" y="189992"/>
                  </a:lnTo>
                  <a:lnTo>
                    <a:pt x="44323" y="183667"/>
                  </a:lnTo>
                  <a:lnTo>
                    <a:pt x="57340" y="143802"/>
                  </a:lnTo>
                  <a:lnTo>
                    <a:pt x="91109" y="120992"/>
                  </a:lnTo>
                  <a:lnTo>
                    <a:pt x="116586" y="117983"/>
                  </a:lnTo>
                  <a:lnTo>
                    <a:pt x="126365" y="118351"/>
                  </a:lnTo>
                  <a:lnTo>
                    <a:pt x="163169" y="130898"/>
                  </a:lnTo>
                  <a:lnTo>
                    <a:pt x="184277" y="163703"/>
                  </a:lnTo>
                  <a:lnTo>
                    <a:pt x="187655" y="193802"/>
                  </a:lnTo>
                  <a:lnTo>
                    <a:pt x="187655" y="104660"/>
                  </a:lnTo>
                  <a:lnTo>
                    <a:pt x="144983" y="90995"/>
                  </a:lnTo>
                  <a:lnTo>
                    <a:pt x="118237" y="89281"/>
                  </a:lnTo>
                  <a:lnTo>
                    <a:pt x="103860" y="89763"/>
                  </a:lnTo>
                  <a:lnTo>
                    <a:pt x="66421" y="97028"/>
                  </a:lnTo>
                  <a:lnTo>
                    <a:pt x="29591" y="118618"/>
                  </a:lnTo>
                  <a:lnTo>
                    <a:pt x="7366" y="151765"/>
                  </a:lnTo>
                  <a:lnTo>
                    <a:pt x="0" y="193802"/>
                  </a:lnTo>
                  <a:lnTo>
                    <a:pt x="444" y="205308"/>
                  </a:lnTo>
                  <a:lnTo>
                    <a:pt x="10934" y="245097"/>
                  </a:lnTo>
                  <a:lnTo>
                    <a:pt x="44069" y="279387"/>
                  </a:lnTo>
                  <a:lnTo>
                    <a:pt x="86575" y="292925"/>
                  </a:lnTo>
                  <a:lnTo>
                    <a:pt x="113284" y="294640"/>
                  </a:lnTo>
                  <a:lnTo>
                    <a:pt x="127520" y="294170"/>
                  </a:lnTo>
                  <a:lnTo>
                    <a:pt x="164973" y="286893"/>
                  </a:lnTo>
                  <a:lnTo>
                    <a:pt x="201295" y="265811"/>
                  </a:lnTo>
                  <a:lnTo>
                    <a:pt x="202057" y="265176"/>
                  </a:lnTo>
                  <a:lnTo>
                    <a:pt x="224282" y="232029"/>
                  </a:lnTo>
                  <a:lnTo>
                    <a:pt x="231292" y="201193"/>
                  </a:lnTo>
                  <a:lnTo>
                    <a:pt x="231775" y="189992"/>
                  </a:lnTo>
                  <a:close/>
                </a:path>
                <a:path w="1112520" h="294640">
                  <a:moveTo>
                    <a:pt x="420624" y="19177"/>
                  </a:moveTo>
                  <a:lnTo>
                    <a:pt x="420370" y="17018"/>
                  </a:lnTo>
                  <a:lnTo>
                    <a:pt x="419862" y="13208"/>
                  </a:lnTo>
                  <a:lnTo>
                    <a:pt x="419481" y="11684"/>
                  </a:lnTo>
                  <a:lnTo>
                    <a:pt x="418719" y="10287"/>
                  </a:lnTo>
                  <a:lnTo>
                    <a:pt x="418084" y="9017"/>
                  </a:lnTo>
                  <a:lnTo>
                    <a:pt x="417195" y="7874"/>
                  </a:lnTo>
                  <a:lnTo>
                    <a:pt x="416179" y="7112"/>
                  </a:lnTo>
                  <a:lnTo>
                    <a:pt x="415163" y="6223"/>
                  </a:lnTo>
                  <a:lnTo>
                    <a:pt x="413131" y="5334"/>
                  </a:lnTo>
                  <a:lnTo>
                    <a:pt x="409956" y="4318"/>
                  </a:lnTo>
                  <a:lnTo>
                    <a:pt x="406908" y="3302"/>
                  </a:lnTo>
                  <a:lnTo>
                    <a:pt x="402590" y="2286"/>
                  </a:lnTo>
                  <a:lnTo>
                    <a:pt x="391160" y="508"/>
                  </a:lnTo>
                  <a:lnTo>
                    <a:pt x="385318" y="0"/>
                  </a:lnTo>
                  <a:lnTo>
                    <a:pt x="379349" y="0"/>
                  </a:lnTo>
                  <a:lnTo>
                    <a:pt x="339585" y="6731"/>
                  </a:lnTo>
                  <a:lnTo>
                    <a:pt x="311759" y="33743"/>
                  </a:lnTo>
                  <a:lnTo>
                    <a:pt x="304673" y="73914"/>
                  </a:lnTo>
                  <a:lnTo>
                    <a:pt x="304673" y="93218"/>
                  </a:lnTo>
                  <a:lnTo>
                    <a:pt x="270637" y="93218"/>
                  </a:lnTo>
                  <a:lnTo>
                    <a:pt x="263779" y="112522"/>
                  </a:lnTo>
                  <a:lnTo>
                    <a:pt x="264414" y="116205"/>
                  </a:lnTo>
                  <a:lnTo>
                    <a:pt x="265811" y="118364"/>
                  </a:lnTo>
                  <a:lnTo>
                    <a:pt x="267208" y="120650"/>
                  </a:lnTo>
                  <a:lnTo>
                    <a:pt x="269240" y="121666"/>
                  </a:lnTo>
                  <a:lnTo>
                    <a:pt x="304673" y="121666"/>
                  </a:lnTo>
                  <a:lnTo>
                    <a:pt x="304673" y="286639"/>
                  </a:lnTo>
                  <a:lnTo>
                    <a:pt x="321945" y="291973"/>
                  </a:lnTo>
                  <a:lnTo>
                    <a:pt x="330200" y="291973"/>
                  </a:lnTo>
                  <a:lnTo>
                    <a:pt x="347472" y="286639"/>
                  </a:lnTo>
                  <a:lnTo>
                    <a:pt x="347472" y="121666"/>
                  </a:lnTo>
                  <a:lnTo>
                    <a:pt x="401828" y="121666"/>
                  </a:lnTo>
                  <a:lnTo>
                    <a:pt x="403860" y="120650"/>
                  </a:lnTo>
                  <a:lnTo>
                    <a:pt x="405384" y="118364"/>
                  </a:lnTo>
                  <a:lnTo>
                    <a:pt x="406908" y="116205"/>
                  </a:lnTo>
                  <a:lnTo>
                    <a:pt x="407670" y="112522"/>
                  </a:lnTo>
                  <a:lnTo>
                    <a:pt x="407670" y="104902"/>
                  </a:lnTo>
                  <a:lnTo>
                    <a:pt x="407416" y="102743"/>
                  </a:lnTo>
                  <a:lnTo>
                    <a:pt x="406654" y="99187"/>
                  </a:lnTo>
                  <a:lnTo>
                    <a:pt x="406019" y="97663"/>
                  </a:lnTo>
                  <a:lnTo>
                    <a:pt x="405257" y="96520"/>
                  </a:lnTo>
                  <a:lnTo>
                    <a:pt x="404495" y="95250"/>
                  </a:lnTo>
                  <a:lnTo>
                    <a:pt x="403606" y="94488"/>
                  </a:lnTo>
                  <a:lnTo>
                    <a:pt x="402717" y="93980"/>
                  </a:lnTo>
                  <a:lnTo>
                    <a:pt x="401701" y="93472"/>
                  </a:lnTo>
                  <a:lnTo>
                    <a:pt x="400558" y="93218"/>
                  </a:lnTo>
                  <a:lnTo>
                    <a:pt x="347472" y="93218"/>
                  </a:lnTo>
                  <a:lnTo>
                    <a:pt x="347497" y="64541"/>
                  </a:lnTo>
                  <a:lnTo>
                    <a:pt x="348107" y="58039"/>
                  </a:lnTo>
                  <a:lnTo>
                    <a:pt x="350393" y="46863"/>
                  </a:lnTo>
                  <a:lnTo>
                    <a:pt x="352425" y="42291"/>
                  </a:lnTo>
                  <a:lnTo>
                    <a:pt x="355219" y="38735"/>
                  </a:lnTo>
                  <a:lnTo>
                    <a:pt x="357886" y="35179"/>
                  </a:lnTo>
                  <a:lnTo>
                    <a:pt x="361569" y="32639"/>
                  </a:lnTo>
                  <a:lnTo>
                    <a:pt x="370459" y="29337"/>
                  </a:lnTo>
                  <a:lnTo>
                    <a:pt x="375793" y="28448"/>
                  </a:lnTo>
                  <a:lnTo>
                    <a:pt x="386842" y="28448"/>
                  </a:lnTo>
                  <a:lnTo>
                    <a:pt x="410083" y="33528"/>
                  </a:lnTo>
                  <a:lnTo>
                    <a:pt x="411988" y="34163"/>
                  </a:lnTo>
                  <a:lnTo>
                    <a:pt x="413385" y="34544"/>
                  </a:lnTo>
                  <a:lnTo>
                    <a:pt x="415671" y="34544"/>
                  </a:lnTo>
                  <a:lnTo>
                    <a:pt x="418846" y="32004"/>
                  </a:lnTo>
                  <a:lnTo>
                    <a:pt x="419354" y="30988"/>
                  </a:lnTo>
                  <a:lnTo>
                    <a:pt x="419735" y="29718"/>
                  </a:lnTo>
                  <a:lnTo>
                    <a:pt x="419938" y="28448"/>
                  </a:lnTo>
                  <a:lnTo>
                    <a:pt x="420370" y="26543"/>
                  </a:lnTo>
                  <a:lnTo>
                    <a:pt x="420624" y="24511"/>
                  </a:lnTo>
                  <a:lnTo>
                    <a:pt x="420624" y="19177"/>
                  </a:lnTo>
                  <a:close/>
                </a:path>
                <a:path w="1112520" h="294640">
                  <a:moveTo>
                    <a:pt x="780669" y="205486"/>
                  </a:moveTo>
                  <a:lnTo>
                    <a:pt x="778764" y="197485"/>
                  </a:lnTo>
                  <a:lnTo>
                    <a:pt x="774827" y="190119"/>
                  </a:lnTo>
                  <a:lnTo>
                    <a:pt x="771017" y="182753"/>
                  </a:lnTo>
                  <a:lnTo>
                    <a:pt x="734187" y="156845"/>
                  </a:lnTo>
                  <a:lnTo>
                    <a:pt x="702691" y="149987"/>
                  </a:lnTo>
                  <a:lnTo>
                    <a:pt x="702691" y="149479"/>
                  </a:lnTo>
                  <a:lnTo>
                    <a:pt x="743712" y="132588"/>
                  </a:lnTo>
                  <a:lnTo>
                    <a:pt x="748919" y="127000"/>
                  </a:lnTo>
                  <a:lnTo>
                    <a:pt x="754253" y="121412"/>
                  </a:lnTo>
                  <a:lnTo>
                    <a:pt x="758317" y="114935"/>
                  </a:lnTo>
                  <a:lnTo>
                    <a:pt x="761111" y="107696"/>
                  </a:lnTo>
                  <a:lnTo>
                    <a:pt x="763778" y="100457"/>
                  </a:lnTo>
                  <a:lnTo>
                    <a:pt x="765175" y="92583"/>
                  </a:lnTo>
                  <a:lnTo>
                    <a:pt x="765124" y="83185"/>
                  </a:lnTo>
                  <a:lnTo>
                    <a:pt x="752119" y="45948"/>
                  </a:lnTo>
                  <a:lnTo>
                    <a:pt x="712724" y="22860"/>
                  </a:lnTo>
                  <a:lnTo>
                    <a:pt x="671957" y="18161"/>
                  </a:lnTo>
                  <a:lnTo>
                    <a:pt x="663879" y="18313"/>
                  </a:lnTo>
                  <a:lnTo>
                    <a:pt x="621665" y="24942"/>
                  </a:lnTo>
                  <a:lnTo>
                    <a:pt x="584835" y="42291"/>
                  </a:lnTo>
                  <a:lnTo>
                    <a:pt x="582422" y="46482"/>
                  </a:lnTo>
                  <a:lnTo>
                    <a:pt x="581914" y="47625"/>
                  </a:lnTo>
                  <a:lnTo>
                    <a:pt x="581533" y="49022"/>
                  </a:lnTo>
                  <a:lnTo>
                    <a:pt x="581406" y="50546"/>
                  </a:lnTo>
                  <a:lnTo>
                    <a:pt x="581266" y="51396"/>
                  </a:lnTo>
                  <a:lnTo>
                    <a:pt x="585089" y="69850"/>
                  </a:lnTo>
                  <a:lnTo>
                    <a:pt x="586105" y="70231"/>
                  </a:lnTo>
                  <a:lnTo>
                    <a:pt x="587121" y="70485"/>
                  </a:lnTo>
                  <a:lnTo>
                    <a:pt x="590042" y="70485"/>
                  </a:lnTo>
                  <a:lnTo>
                    <a:pt x="593090" y="69215"/>
                  </a:lnTo>
                  <a:lnTo>
                    <a:pt x="597281" y="66802"/>
                  </a:lnTo>
                  <a:lnTo>
                    <a:pt x="601599" y="64389"/>
                  </a:lnTo>
                  <a:lnTo>
                    <a:pt x="607060" y="61722"/>
                  </a:lnTo>
                  <a:lnTo>
                    <a:pt x="613537" y="59055"/>
                  </a:lnTo>
                  <a:lnTo>
                    <a:pt x="620141" y="56261"/>
                  </a:lnTo>
                  <a:lnTo>
                    <a:pt x="663194" y="47625"/>
                  </a:lnTo>
                  <a:lnTo>
                    <a:pt x="672338" y="47625"/>
                  </a:lnTo>
                  <a:lnTo>
                    <a:pt x="680339" y="48641"/>
                  </a:lnTo>
                  <a:lnTo>
                    <a:pt x="694309" y="52959"/>
                  </a:lnTo>
                  <a:lnTo>
                    <a:pt x="700024" y="55880"/>
                  </a:lnTo>
                  <a:lnTo>
                    <a:pt x="704469" y="59690"/>
                  </a:lnTo>
                  <a:lnTo>
                    <a:pt x="708914" y="63373"/>
                  </a:lnTo>
                  <a:lnTo>
                    <a:pt x="712216" y="67818"/>
                  </a:lnTo>
                  <a:lnTo>
                    <a:pt x="714502" y="72771"/>
                  </a:lnTo>
                  <a:lnTo>
                    <a:pt x="716661" y="77851"/>
                  </a:lnTo>
                  <a:lnTo>
                    <a:pt x="717804" y="83185"/>
                  </a:lnTo>
                  <a:lnTo>
                    <a:pt x="717804" y="96266"/>
                  </a:lnTo>
                  <a:lnTo>
                    <a:pt x="692150" y="129667"/>
                  </a:lnTo>
                  <a:lnTo>
                    <a:pt x="653237" y="138722"/>
                  </a:lnTo>
                  <a:lnTo>
                    <a:pt x="644906" y="138938"/>
                  </a:lnTo>
                  <a:lnTo>
                    <a:pt x="614299" y="138938"/>
                  </a:lnTo>
                  <a:lnTo>
                    <a:pt x="612902" y="139192"/>
                  </a:lnTo>
                  <a:lnTo>
                    <a:pt x="610616" y="140208"/>
                  </a:lnTo>
                  <a:lnTo>
                    <a:pt x="609473" y="140970"/>
                  </a:lnTo>
                  <a:lnTo>
                    <a:pt x="608584" y="141986"/>
                  </a:lnTo>
                  <a:lnTo>
                    <a:pt x="607568" y="143002"/>
                  </a:lnTo>
                  <a:lnTo>
                    <a:pt x="605536" y="155575"/>
                  </a:lnTo>
                  <a:lnTo>
                    <a:pt x="605917" y="157861"/>
                  </a:lnTo>
                  <a:lnTo>
                    <a:pt x="606602" y="159804"/>
                  </a:lnTo>
                  <a:lnTo>
                    <a:pt x="607187" y="161544"/>
                  </a:lnTo>
                  <a:lnTo>
                    <a:pt x="607949" y="162941"/>
                  </a:lnTo>
                  <a:lnTo>
                    <a:pt x="608965" y="164084"/>
                  </a:lnTo>
                  <a:lnTo>
                    <a:pt x="609854" y="165227"/>
                  </a:lnTo>
                  <a:lnTo>
                    <a:pt x="610997" y="165989"/>
                  </a:lnTo>
                  <a:lnTo>
                    <a:pt x="612394" y="166497"/>
                  </a:lnTo>
                  <a:lnTo>
                    <a:pt x="613664" y="166878"/>
                  </a:lnTo>
                  <a:lnTo>
                    <a:pt x="615061" y="167132"/>
                  </a:lnTo>
                  <a:lnTo>
                    <a:pt x="649224" y="167132"/>
                  </a:lnTo>
                  <a:lnTo>
                    <a:pt x="659142" y="167373"/>
                  </a:lnTo>
                  <a:lnTo>
                    <a:pt x="700557" y="175006"/>
                  </a:lnTo>
                  <a:lnTo>
                    <a:pt x="733425" y="202692"/>
                  </a:lnTo>
                  <a:lnTo>
                    <a:pt x="735330" y="209550"/>
                  </a:lnTo>
                  <a:lnTo>
                    <a:pt x="735330" y="224155"/>
                  </a:lnTo>
                  <a:lnTo>
                    <a:pt x="711327" y="255905"/>
                  </a:lnTo>
                  <a:lnTo>
                    <a:pt x="673011" y="264960"/>
                  </a:lnTo>
                  <a:lnTo>
                    <a:pt x="664591" y="265176"/>
                  </a:lnTo>
                  <a:lnTo>
                    <a:pt x="655713" y="264960"/>
                  </a:lnTo>
                  <a:lnTo>
                    <a:pt x="612038" y="256578"/>
                  </a:lnTo>
                  <a:lnTo>
                    <a:pt x="588391" y="247523"/>
                  </a:lnTo>
                  <a:lnTo>
                    <a:pt x="583692" y="245364"/>
                  </a:lnTo>
                  <a:lnTo>
                    <a:pt x="580517" y="244221"/>
                  </a:lnTo>
                  <a:lnTo>
                    <a:pt x="576707" y="244221"/>
                  </a:lnTo>
                  <a:lnTo>
                    <a:pt x="571944" y="261620"/>
                  </a:lnTo>
                  <a:lnTo>
                    <a:pt x="572058" y="263309"/>
                  </a:lnTo>
                  <a:lnTo>
                    <a:pt x="578104" y="276352"/>
                  </a:lnTo>
                  <a:lnTo>
                    <a:pt x="579501" y="277368"/>
                  </a:lnTo>
                  <a:lnTo>
                    <a:pt x="618490" y="290068"/>
                  </a:lnTo>
                  <a:lnTo>
                    <a:pt x="663448" y="294640"/>
                  </a:lnTo>
                  <a:lnTo>
                    <a:pt x="676897" y="294284"/>
                  </a:lnTo>
                  <a:lnTo>
                    <a:pt x="723480" y="285762"/>
                  </a:lnTo>
                  <a:lnTo>
                    <a:pt x="756805" y="267081"/>
                  </a:lnTo>
                  <a:lnTo>
                    <a:pt x="758710" y="265176"/>
                  </a:lnTo>
                  <a:lnTo>
                    <a:pt x="762952" y="260972"/>
                  </a:lnTo>
                  <a:lnTo>
                    <a:pt x="780161" y="222897"/>
                  </a:lnTo>
                  <a:lnTo>
                    <a:pt x="780669" y="213868"/>
                  </a:lnTo>
                  <a:lnTo>
                    <a:pt x="780669" y="205486"/>
                  </a:lnTo>
                  <a:close/>
                </a:path>
                <a:path w="1112520" h="294640">
                  <a:moveTo>
                    <a:pt x="1112520" y="152400"/>
                  </a:moveTo>
                  <a:lnTo>
                    <a:pt x="1106614" y="110451"/>
                  </a:lnTo>
                  <a:lnTo>
                    <a:pt x="1089164" y="75780"/>
                  </a:lnTo>
                  <a:lnTo>
                    <a:pt x="1065911" y="52959"/>
                  </a:lnTo>
                  <a:lnTo>
                    <a:pt x="1065911" y="153924"/>
                  </a:lnTo>
                  <a:lnTo>
                    <a:pt x="1065428" y="167170"/>
                  </a:lnTo>
                  <a:lnTo>
                    <a:pt x="1054392" y="210896"/>
                  </a:lnTo>
                  <a:lnTo>
                    <a:pt x="1028776" y="240868"/>
                  </a:lnTo>
                  <a:lnTo>
                    <a:pt x="988415" y="257225"/>
                  </a:lnTo>
                  <a:lnTo>
                    <a:pt x="946150" y="260858"/>
                  </a:lnTo>
                  <a:lnTo>
                    <a:pt x="900557" y="260858"/>
                  </a:lnTo>
                  <a:lnTo>
                    <a:pt x="900557" y="51689"/>
                  </a:lnTo>
                  <a:lnTo>
                    <a:pt x="945642" y="51689"/>
                  </a:lnTo>
                  <a:lnTo>
                    <a:pt x="990282" y="56083"/>
                  </a:lnTo>
                  <a:lnTo>
                    <a:pt x="1030605" y="74307"/>
                  </a:lnTo>
                  <a:lnTo>
                    <a:pt x="1055370" y="104190"/>
                  </a:lnTo>
                  <a:lnTo>
                    <a:pt x="1065479" y="143192"/>
                  </a:lnTo>
                  <a:lnTo>
                    <a:pt x="1065911" y="153924"/>
                  </a:lnTo>
                  <a:lnTo>
                    <a:pt x="1065911" y="52959"/>
                  </a:lnTo>
                  <a:lnTo>
                    <a:pt x="1021334" y="31115"/>
                  </a:lnTo>
                  <a:lnTo>
                    <a:pt x="968959" y="22656"/>
                  </a:lnTo>
                  <a:lnTo>
                    <a:pt x="948182" y="22098"/>
                  </a:lnTo>
                  <a:lnTo>
                    <a:pt x="868807" y="22098"/>
                  </a:lnTo>
                  <a:lnTo>
                    <a:pt x="856361" y="281559"/>
                  </a:lnTo>
                  <a:lnTo>
                    <a:pt x="858139" y="285369"/>
                  </a:lnTo>
                  <a:lnTo>
                    <a:pt x="861568" y="287528"/>
                  </a:lnTo>
                  <a:lnTo>
                    <a:pt x="865124" y="289687"/>
                  </a:lnTo>
                  <a:lnTo>
                    <a:pt x="868807" y="290703"/>
                  </a:lnTo>
                  <a:lnTo>
                    <a:pt x="943356" y="290703"/>
                  </a:lnTo>
                  <a:lnTo>
                    <a:pt x="983081" y="288594"/>
                  </a:lnTo>
                  <a:lnTo>
                    <a:pt x="1031836" y="277393"/>
                  </a:lnTo>
                  <a:lnTo>
                    <a:pt x="1063066" y="260858"/>
                  </a:lnTo>
                  <a:lnTo>
                    <a:pt x="1069086" y="256540"/>
                  </a:lnTo>
                  <a:lnTo>
                    <a:pt x="1095184" y="225844"/>
                  </a:lnTo>
                  <a:lnTo>
                    <a:pt x="1109738" y="185077"/>
                  </a:lnTo>
                  <a:lnTo>
                    <a:pt x="1111821" y="169291"/>
                  </a:lnTo>
                  <a:lnTo>
                    <a:pt x="1112520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6347" y="1652397"/>
              <a:ext cx="1683765" cy="3512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5009" y="2228659"/>
              <a:ext cx="3552571" cy="18380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9030" y="2228659"/>
              <a:ext cx="3562223" cy="18380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5009" y="4238180"/>
              <a:ext cx="7286244" cy="1276248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2855849" cy="64001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4951" y="686181"/>
              <a:ext cx="3059683" cy="2931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1579" y="686943"/>
              <a:ext cx="3151378" cy="2923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25901" y="684656"/>
              <a:ext cx="7004050" cy="837565"/>
            </a:xfrm>
            <a:custGeom>
              <a:avLst/>
              <a:gdLst/>
              <a:ahLst/>
              <a:cxnLst/>
              <a:rect l="l" t="t" r="r" b="b"/>
              <a:pathLst>
                <a:path w="7004050" h="837565">
                  <a:moveTo>
                    <a:pt x="198628" y="748030"/>
                  </a:moveTo>
                  <a:lnTo>
                    <a:pt x="177800" y="713232"/>
                  </a:lnTo>
                  <a:lnTo>
                    <a:pt x="140157" y="694969"/>
                  </a:lnTo>
                  <a:lnTo>
                    <a:pt x="124460" y="692531"/>
                  </a:lnTo>
                  <a:lnTo>
                    <a:pt x="124460" y="692023"/>
                  </a:lnTo>
                  <a:lnTo>
                    <a:pt x="163449" y="675132"/>
                  </a:lnTo>
                  <a:lnTo>
                    <a:pt x="183896" y="635127"/>
                  </a:lnTo>
                  <a:lnTo>
                    <a:pt x="183896" y="626618"/>
                  </a:lnTo>
                  <a:lnTo>
                    <a:pt x="171488" y="588492"/>
                  </a:lnTo>
                  <a:lnTo>
                    <a:pt x="133985" y="565404"/>
                  </a:lnTo>
                  <a:lnTo>
                    <a:pt x="95250" y="560705"/>
                  </a:lnTo>
                  <a:lnTo>
                    <a:pt x="87553" y="560857"/>
                  </a:lnTo>
                  <a:lnTo>
                    <a:pt x="48895" y="566801"/>
                  </a:lnTo>
                  <a:lnTo>
                    <a:pt x="12319" y="584835"/>
                  </a:lnTo>
                  <a:lnTo>
                    <a:pt x="8890" y="604139"/>
                  </a:lnTo>
                  <a:lnTo>
                    <a:pt x="9779" y="609346"/>
                  </a:lnTo>
                  <a:lnTo>
                    <a:pt x="28321" y="606933"/>
                  </a:lnTo>
                  <a:lnTo>
                    <a:pt x="33401" y="604266"/>
                  </a:lnTo>
                  <a:lnTo>
                    <a:pt x="73279" y="591045"/>
                  </a:lnTo>
                  <a:lnTo>
                    <a:pt x="95631" y="590169"/>
                  </a:lnTo>
                  <a:lnTo>
                    <a:pt x="103251" y="591185"/>
                  </a:lnTo>
                  <a:lnTo>
                    <a:pt x="137795" y="620395"/>
                  </a:lnTo>
                  <a:lnTo>
                    <a:pt x="138811" y="625729"/>
                  </a:lnTo>
                  <a:lnTo>
                    <a:pt x="138811" y="638810"/>
                  </a:lnTo>
                  <a:lnTo>
                    <a:pt x="114427" y="672211"/>
                  </a:lnTo>
                  <a:lnTo>
                    <a:pt x="69596" y="681482"/>
                  </a:lnTo>
                  <a:lnTo>
                    <a:pt x="40386" y="681482"/>
                  </a:lnTo>
                  <a:lnTo>
                    <a:pt x="39116" y="681736"/>
                  </a:lnTo>
                  <a:lnTo>
                    <a:pt x="32004" y="692531"/>
                  </a:lnTo>
                  <a:lnTo>
                    <a:pt x="32004" y="698119"/>
                  </a:lnTo>
                  <a:lnTo>
                    <a:pt x="41021" y="709676"/>
                  </a:lnTo>
                  <a:lnTo>
                    <a:pt x="73533" y="709676"/>
                  </a:lnTo>
                  <a:lnTo>
                    <a:pt x="82994" y="709917"/>
                  </a:lnTo>
                  <a:lnTo>
                    <a:pt x="122402" y="717550"/>
                  </a:lnTo>
                  <a:lnTo>
                    <a:pt x="153670" y="745236"/>
                  </a:lnTo>
                  <a:lnTo>
                    <a:pt x="155575" y="752094"/>
                  </a:lnTo>
                  <a:lnTo>
                    <a:pt x="155575" y="766699"/>
                  </a:lnTo>
                  <a:lnTo>
                    <a:pt x="132715" y="798449"/>
                  </a:lnTo>
                  <a:lnTo>
                    <a:pt x="88138" y="807720"/>
                  </a:lnTo>
                  <a:lnTo>
                    <a:pt x="79819" y="807516"/>
                  </a:lnTo>
                  <a:lnTo>
                    <a:pt x="38214" y="799122"/>
                  </a:lnTo>
                  <a:lnTo>
                    <a:pt x="11176" y="787908"/>
                  </a:lnTo>
                  <a:lnTo>
                    <a:pt x="8255" y="786765"/>
                  </a:lnTo>
                  <a:lnTo>
                    <a:pt x="4572" y="786765"/>
                  </a:lnTo>
                  <a:lnTo>
                    <a:pt x="2921" y="787654"/>
                  </a:lnTo>
                  <a:lnTo>
                    <a:pt x="508" y="791591"/>
                  </a:lnTo>
                  <a:lnTo>
                    <a:pt x="0" y="795020"/>
                  </a:lnTo>
                  <a:lnTo>
                    <a:pt x="127" y="805434"/>
                  </a:lnTo>
                  <a:lnTo>
                    <a:pt x="40005" y="831850"/>
                  </a:lnTo>
                  <a:lnTo>
                    <a:pt x="79324" y="837044"/>
                  </a:lnTo>
                  <a:lnTo>
                    <a:pt x="87122" y="837184"/>
                  </a:lnTo>
                  <a:lnTo>
                    <a:pt x="99910" y="836828"/>
                  </a:lnTo>
                  <a:lnTo>
                    <a:pt x="144208" y="828306"/>
                  </a:lnTo>
                  <a:lnTo>
                    <a:pt x="181762" y="803516"/>
                  </a:lnTo>
                  <a:lnTo>
                    <a:pt x="198145" y="765441"/>
                  </a:lnTo>
                  <a:lnTo>
                    <a:pt x="198628" y="756412"/>
                  </a:lnTo>
                  <a:lnTo>
                    <a:pt x="198628" y="748030"/>
                  </a:lnTo>
                  <a:close/>
                </a:path>
                <a:path w="7004050" h="837565">
                  <a:moveTo>
                    <a:pt x="540893" y="694944"/>
                  </a:moveTo>
                  <a:lnTo>
                    <a:pt x="534835" y="652995"/>
                  </a:lnTo>
                  <a:lnTo>
                    <a:pt x="516851" y="618324"/>
                  </a:lnTo>
                  <a:lnTo>
                    <a:pt x="492760" y="595439"/>
                  </a:lnTo>
                  <a:lnTo>
                    <a:pt x="492760" y="696468"/>
                  </a:lnTo>
                  <a:lnTo>
                    <a:pt x="492277" y="709714"/>
                  </a:lnTo>
                  <a:lnTo>
                    <a:pt x="480974" y="753440"/>
                  </a:lnTo>
                  <a:lnTo>
                    <a:pt x="454456" y="783412"/>
                  </a:lnTo>
                  <a:lnTo>
                    <a:pt x="412826" y="799769"/>
                  </a:lnTo>
                  <a:lnTo>
                    <a:pt x="369189" y="803402"/>
                  </a:lnTo>
                  <a:lnTo>
                    <a:pt x="322199" y="803402"/>
                  </a:lnTo>
                  <a:lnTo>
                    <a:pt x="322199" y="594233"/>
                  </a:lnTo>
                  <a:lnTo>
                    <a:pt x="368681" y="594233"/>
                  </a:lnTo>
                  <a:lnTo>
                    <a:pt x="414769" y="598627"/>
                  </a:lnTo>
                  <a:lnTo>
                    <a:pt x="456349" y="616839"/>
                  </a:lnTo>
                  <a:lnTo>
                    <a:pt x="481965" y="646734"/>
                  </a:lnTo>
                  <a:lnTo>
                    <a:pt x="492328" y="685736"/>
                  </a:lnTo>
                  <a:lnTo>
                    <a:pt x="492760" y="696468"/>
                  </a:lnTo>
                  <a:lnTo>
                    <a:pt x="492760" y="595439"/>
                  </a:lnTo>
                  <a:lnTo>
                    <a:pt x="446786" y="573659"/>
                  </a:lnTo>
                  <a:lnTo>
                    <a:pt x="392772" y="565200"/>
                  </a:lnTo>
                  <a:lnTo>
                    <a:pt x="371348" y="564642"/>
                  </a:lnTo>
                  <a:lnTo>
                    <a:pt x="289433" y="564642"/>
                  </a:lnTo>
                  <a:lnTo>
                    <a:pt x="285496" y="565658"/>
                  </a:lnTo>
                  <a:lnTo>
                    <a:pt x="281940" y="567817"/>
                  </a:lnTo>
                  <a:lnTo>
                    <a:pt x="278257" y="569976"/>
                  </a:lnTo>
                  <a:lnTo>
                    <a:pt x="276529" y="573659"/>
                  </a:lnTo>
                  <a:lnTo>
                    <a:pt x="276479" y="824103"/>
                  </a:lnTo>
                  <a:lnTo>
                    <a:pt x="278257" y="827913"/>
                  </a:lnTo>
                  <a:lnTo>
                    <a:pt x="281940" y="830072"/>
                  </a:lnTo>
                  <a:lnTo>
                    <a:pt x="285496" y="832231"/>
                  </a:lnTo>
                  <a:lnTo>
                    <a:pt x="289433" y="833247"/>
                  </a:lnTo>
                  <a:lnTo>
                    <a:pt x="366268" y="833247"/>
                  </a:lnTo>
                  <a:lnTo>
                    <a:pt x="407352" y="831138"/>
                  </a:lnTo>
                  <a:lnTo>
                    <a:pt x="457619" y="819937"/>
                  </a:lnTo>
                  <a:lnTo>
                    <a:pt x="489826" y="803402"/>
                  </a:lnTo>
                  <a:lnTo>
                    <a:pt x="496062" y="799084"/>
                  </a:lnTo>
                  <a:lnTo>
                    <a:pt x="523074" y="768388"/>
                  </a:lnTo>
                  <a:lnTo>
                    <a:pt x="538035" y="727621"/>
                  </a:lnTo>
                  <a:lnTo>
                    <a:pt x="540169" y="711835"/>
                  </a:lnTo>
                  <a:lnTo>
                    <a:pt x="540893" y="694944"/>
                  </a:lnTo>
                  <a:close/>
                </a:path>
                <a:path w="7004050" h="837565">
                  <a:moveTo>
                    <a:pt x="6814820" y="189992"/>
                  </a:moveTo>
                  <a:lnTo>
                    <a:pt x="6807708" y="147828"/>
                  </a:lnTo>
                  <a:lnTo>
                    <a:pt x="6788315" y="117983"/>
                  </a:lnTo>
                  <a:lnTo>
                    <a:pt x="6786499" y="116078"/>
                  </a:lnTo>
                  <a:lnTo>
                    <a:pt x="6778993" y="109969"/>
                  </a:lnTo>
                  <a:lnTo>
                    <a:pt x="6770700" y="104660"/>
                  </a:lnTo>
                  <a:lnTo>
                    <a:pt x="6770700" y="193802"/>
                  </a:lnTo>
                  <a:lnTo>
                    <a:pt x="6770484" y="200215"/>
                  </a:lnTo>
                  <a:lnTo>
                    <a:pt x="6757771" y="240144"/>
                  </a:lnTo>
                  <a:lnTo>
                    <a:pt x="6723824" y="262763"/>
                  </a:lnTo>
                  <a:lnTo>
                    <a:pt x="6698615" y="265811"/>
                  </a:lnTo>
                  <a:lnTo>
                    <a:pt x="6688747" y="265442"/>
                  </a:lnTo>
                  <a:lnTo>
                    <a:pt x="6651904" y="252895"/>
                  </a:lnTo>
                  <a:lnTo>
                    <a:pt x="6630670" y="220345"/>
                  </a:lnTo>
                  <a:lnTo>
                    <a:pt x="6627165" y="189992"/>
                  </a:lnTo>
                  <a:lnTo>
                    <a:pt x="6627368" y="183667"/>
                  </a:lnTo>
                  <a:lnTo>
                    <a:pt x="6640385" y="143802"/>
                  </a:lnTo>
                  <a:lnTo>
                    <a:pt x="6674155" y="120992"/>
                  </a:lnTo>
                  <a:lnTo>
                    <a:pt x="6699631" y="117983"/>
                  </a:lnTo>
                  <a:lnTo>
                    <a:pt x="6709410" y="118351"/>
                  </a:lnTo>
                  <a:lnTo>
                    <a:pt x="6746214" y="130898"/>
                  </a:lnTo>
                  <a:lnTo>
                    <a:pt x="6767322" y="163703"/>
                  </a:lnTo>
                  <a:lnTo>
                    <a:pt x="6770700" y="193802"/>
                  </a:lnTo>
                  <a:lnTo>
                    <a:pt x="6770700" y="104660"/>
                  </a:lnTo>
                  <a:lnTo>
                    <a:pt x="6728028" y="90995"/>
                  </a:lnTo>
                  <a:lnTo>
                    <a:pt x="6701282" y="89281"/>
                  </a:lnTo>
                  <a:lnTo>
                    <a:pt x="6686905" y="89763"/>
                  </a:lnTo>
                  <a:lnTo>
                    <a:pt x="6649466" y="97028"/>
                  </a:lnTo>
                  <a:lnTo>
                    <a:pt x="6612636" y="118618"/>
                  </a:lnTo>
                  <a:lnTo>
                    <a:pt x="6590411" y="151765"/>
                  </a:lnTo>
                  <a:lnTo>
                    <a:pt x="6583045" y="193802"/>
                  </a:lnTo>
                  <a:lnTo>
                    <a:pt x="6583489" y="205308"/>
                  </a:lnTo>
                  <a:lnTo>
                    <a:pt x="6593980" y="245097"/>
                  </a:lnTo>
                  <a:lnTo>
                    <a:pt x="6627114" y="279387"/>
                  </a:lnTo>
                  <a:lnTo>
                    <a:pt x="6669621" y="292925"/>
                  </a:lnTo>
                  <a:lnTo>
                    <a:pt x="6696329" y="294640"/>
                  </a:lnTo>
                  <a:lnTo>
                    <a:pt x="6710566" y="294170"/>
                  </a:lnTo>
                  <a:lnTo>
                    <a:pt x="6748018" y="286893"/>
                  </a:lnTo>
                  <a:lnTo>
                    <a:pt x="6784340" y="265811"/>
                  </a:lnTo>
                  <a:lnTo>
                    <a:pt x="6785102" y="265176"/>
                  </a:lnTo>
                  <a:lnTo>
                    <a:pt x="6807327" y="232029"/>
                  </a:lnTo>
                  <a:lnTo>
                    <a:pt x="6814337" y="201193"/>
                  </a:lnTo>
                  <a:lnTo>
                    <a:pt x="6814820" y="189992"/>
                  </a:lnTo>
                  <a:close/>
                </a:path>
                <a:path w="7004050" h="837565">
                  <a:moveTo>
                    <a:pt x="7003669" y="19177"/>
                  </a:moveTo>
                  <a:lnTo>
                    <a:pt x="7003415" y="17018"/>
                  </a:lnTo>
                  <a:lnTo>
                    <a:pt x="7002907" y="13208"/>
                  </a:lnTo>
                  <a:lnTo>
                    <a:pt x="7002526" y="11684"/>
                  </a:lnTo>
                  <a:lnTo>
                    <a:pt x="7001764" y="10287"/>
                  </a:lnTo>
                  <a:lnTo>
                    <a:pt x="7001129" y="9017"/>
                  </a:lnTo>
                  <a:lnTo>
                    <a:pt x="7000240" y="7874"/>
                  </a:lnTo>
                  <a:lnTo>
                    <a:pt x="6999224" y="7112"/>
                  </a:lnTo>
                  <a:lnTo>
                    <a:pt x="6998208" y="6223"/>
                  </a:lnTo>
                  <a:lnTo>
                    <a:pt x="6996176" y="5334"/>
                  </a:lnTo>
                  <a:lnTo>
                    <a:pt x="6993001" y="4318"/>
                  </a:lnTo>
                  <a:lnTo>
                    <a:pt x="6989953" y="3302"/>
                  </a:lnTo>
                  <a:lnTo>
                    <a:pt x="6985635" y="2286"/>
                  </a:lnTo>
                  <a:lnTo>
                    <a:pt x="6974205" y="508"/>
                  </a:lnTo>
                  <a:lnTo>
                    <a:pt x="6968363" y="0"/>
                  </a:lnTo>
                  <a:lnTo>
                    <a:pt x="6962394" y="0"/>
                  </a:lnTo>
                  <a:lnTo>
                    <a:pt x="6922630" y="6731"/>
                  </a:lnTo>
                  <a:lnTo>
                    <a:pt x="6894804" y="33743"/>
                  </a:lnTo>
                  <a:lnTo>
                    <a:pt x="6887718" y="73914"/>
                  </a:lnTo>
                  <a:lnTo>
                    <a:pt x="6887718" y="93218"/>
                  </a:lnTo>
                  <a:lnTo>
                    <a:pt x="6853682" y="93218"/>
                  </a:lnTo>
                  <a:lnTo>
                    <a:pt x="6846824" y="112522"/>
                  </a:lnTo>
                  <a:lnTo>
                    <a:pt x="6847459" y="116205"/>
                  </a:lnTo>
                  <a:lnTo>
                    <a:pt x="6848856" y="118364"/>
                  </a:lnTo>
                  <a:lnTo>
                    <a:pt x="6850253" y="120650"/>
                  </a:lnTo>
                  <a:lnTo>
                    <a:pt x="6852285" y="121666"/>
                  </a:lnTo>
                  <a:lnTo>
                    <a:pt x="6887718" y="121666"/>
                  </a:lnTo>
                  <a:lnTo>
                    <a:pt x="6887718" y="286639"/>
                  </a:lnTo>
                  <a:lnTo>
                    <a:pt x="6904990" y="291973"/>
                  </a:lnTo>
                  <a:lnTo>
                    <a:pt x="6913245" y="291973"/>
                  </a:lnTo>
                  <a:lnTo>
                    <a:pt x="6930517" y="286639"/>
                  </a:lnTo>
                  <a:lnTo>
                    <a:pt x="6930517" y="121666"/>
                  </a:lnTo>
                  <a:lnTo>
                    <a:pt x="6984873" y="121666"/>
                  </a:lnTo>
                  <a:lnTo>
                    <a:pt x="6986905" y="120650"/>
                  </a:lnTo>
                  <a:lnTo>
                    <a:pt x="6988429" y="118364"/>
                  </a:lnTo>
                  <a:lnTo>
                    <a:pt x="6989953" y="116205"/>
                  </a:lnTo>
                  <a:lnTo>
                    <a:pt x="6990715" y="112522"/>
                  </a:lnTo>
                  <a:lnTo>
                    <a:pt x="6990715" y="104902"/>
                  </a:lnTo>
                  <a:lnTo>
                    <a:pt x="6990461" y="102743"/>
                  </a:lnTo>
                  <a:lnTo>
                    <a:pt x="6989699" y="99187"/>
                  </a:lnTo>
                  <a:lnTo>
                    <a:pt x="6989064" y="97663"/>
                  </a:lnTo>
                  <a:lnTo>
                    <a:pt x="6988302" y="96520"/>
                  </a:lnTo>
                  <a:lnTo>
                    <a:pt x="6987540" y="95250"/>
                  </a:lnTo>
                  <a:lnTo>
                    <a:pt x="6986651" y="94488"/>
                  </a:lnTo>
                  <a:lnTo>
                    <a:pt x="6985762" y="93980"/>
                  </a:lnTo>
                  <a:lnTo>
                    <a:pt x="6984746" y="93472"/>
                  </a:lnTo>
                  <a:lnTo>
                    <a:pt x="6983603" y="93218"/>
                  </a:lnTo>
                  <a:lnTo>
                    <a:pt x="6930517" y="93218"/>
                  </a:lnTo>
                  <a:lnTo>
                    <a:pt x="6930542" y="64541"/>
                  </a:lnTo>
                  <a:lnTo>
                    <a:pt x="6931152" y="58039"/>
                  </a:lnTo>
                  <a:lnTo>
                    <a:pt x="6933438" y="46863"/>
                  </a:lnTo>
                  <a:lnTo>
                    <a:pt x="6935470" y="42291"/>
                  </a:lnTo>
                  <a:lnTo>
                    <a:pt x="6938264" y="38735"/>
                  </a:lnTo>
                  <a:lnTo>
                    <a:pt x="6940931" y="35179"/>
                  </a:lnTo>
                  <a:lnTo>
                    <a:pt x="6944614" y="32639"/>
                  </a:lnTo>
                  <a:lnTo>
                    <a:pt x="6953504" y="29337"/>
                  </a:lnTo>
                  <a:lnTo>
                    <a:pt x="6958838" y="28448"/>
                  </a:lnTo>
                  <a:lnTo>
                    <a:pt x="6969887" y="28448"/>
                  </a:lnTo>
                  <a:lnTo>
                    <a:pt x="6993128" y="33528"/>
                  </a:lnTo>
                  <a:lnTo>
                    <a:pt x="6995033" y="34163"/>
                  </a:lnTo>
                  <a:lnTo>
                    <a:pt x="6996430" y="34544"/>
                  </a:lnTo>
                  <a:lnTo>
                    <a:pt x="6998716" y="34544"/>
                  </a:lnTo>
                  <a:lnTo>
                    <a:pt x="7001891" y="32004"/>
                  </a:lnTo>
                  <a:lnTo>
                    <a:pt x="7002399" y="30988"/>
                  </a:lnTo>
                  <a:lnTo>
                    <a:pt x="7002780" y="29718"/>
                  </a:lnTo>
                  <a:lnTo>
                    <a:pt x="7002983" y="28448"/>
                  </a:lnTo>
                  <a:lnTo>
                    <a:pt x="7003415" y="26543"/>
                  </a:lnTo>
                  <a:lnTo>
                    <a:pt x="7003669" y="24511"/>
                  </a:lnTo>
                  <a:lnTo>
                    <a:pt x="7003669" y="19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628" y="1242441"/>
              <a:ext cx="1670050" cy="3512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04946" y="1819148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323"/>
                  </a:lnTo>
                  <a:lnTo>
                    <a:pt x="0" y="0"/>
                  </a:lnTo>
                  <a:lnTo>
                    <a:pt x="0" y="1200023"/>
                  </a:lnTo>
                  <a:lnTo>
                    <a:pt x="428625" y="1371473"/>
                  </a:lnTo>
                  <a:lnTo>
                    <a:pt x="857250" y="1200023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4946" y="1819148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023"/>
                  </a:moveTo>
                  <a:lnTo>
                    <a:pt x="428625" y="1371473"/>
                  </a:lnTo>
                  <a:lnTo>
                    <a:pt x="857250" y="1200023"/>
                  </a:lnTo>
                  <a:lnTo>
                    <a:pt x="857250" y="0"/>
                  </a:lnTo>
                  <a:lnTo>
                    <a:pt x="428625" y="171323"/>
                  </a:lnTo>
                  <a:lnTo>
                    <a:pt x="0" y="0"/>
                  </a:lnTo>
                  <a:lnTo>
                    <a:pt x="0" y="1200023"/>
                  </a:lnTo>
                  <a:close/>
                </a:path>
              </a:pathLst>
            </a:custGeom>
            <a:ln w="10716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4328" y="2465451"/>
              <a:ext cx="74930" cy="161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7404" y="2096135"/>
              <a:ext cx="994410" cy="1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7191" y="2103120"/>
              <a:ext cx="1032129" cy="1422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1944" y="2427351"/>
              <a:ext cx="735583" cy="1193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4423" y="2427986"/>
              <a:ext cx="644778" cy="1477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8130" y="2427986"/>
              <a:ext cx="812926" cy="147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9698" y="2427351"/>
              <a:ext cx="1102232" cy="1193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50986" y="2427986"/>
              <a:ext cx="922147" cy="11874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31934" y="2428240"/>
              <a:ext cx="886587" cy="1474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29784" y="2730246"/>
              <a:ext cx="1076705" cy="1121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56783" y="2700147"/>
              <a:ext cx="576025" cy="1423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88480" y="2694686"/>
              <a:ext cx="1689227" cy="1187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06560" y="2694940"/>
              <a:ext cx="692023" cy="1474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31936" y="2700147"/>
              <a:ext cx="620983" cy="1423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04946" y="3190621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323"/>
                  </a:lnTo>
                  <a:lnTo>
                    <a:pt x="0" y="0"/>
                  </a:lnTo>
                  <a:lnTo>
                    <a:pt x="0" y="1200023"/>
                  </a:lnTo>
                  <a:lnTo>
                    <a:pt x="428625" y="1371345"/>
                  </a:lnTo>
                  <a:lnTo>
                    <a:pt x="857250" y="1200023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4946" y="3190621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023"/>
                  </a:moveTo>
                  <a:lnTo>
                    <a:pt x="428625" y="1371345"/>
                  </a:lnTo>
                  <a:lnTo>
                    <a:pt x="857250" y="1200023"/>
                  </a:lnTo>
                  <a:lnTo>
                    <a:pt x="857250" y="0"/>
                  </a:lnTo>
                  <a:lnTo>
                    <a:pt x="428625" y="171323"/>
                  </a:lnTo>
                  <a:lnTo>
                    <a:pt x="0" y="0"/>
                  </a:lnTo>
                  <a:lnTo>
                    <a:pt x="0" y="1200023"/>
                  </a:lnTo>
                  <a:close/>
                </a:path>
              </a:pathLst>
            </a:custGeom>
            <a:ln w="10716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68928" y="3835780"/>
              <a:ext cx="114681" cy="16319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37532" y="3478149"/>
              <a:ext cx="729868" cy="1753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51347" y="3466973"/>
              <a:ext cx="1027049" cy="1864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8151" y="3799840"/>
              <a:ext cx="1996135" cy="1475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624066" y="3798951"/>
              <a:ext cx="727075" cy="119380"/>
            </a:xfrm>
            <a:custGeom>
              <a:avLst/>
              <a:gdLst/>
              <a:ahLst/>
              <a:cxnLst/>
              <a:rect l="l" t="t" r="r" b="b"/>
              <a:pathLst>
                <a:path w="727075" h="119379">
                  <a:moveTo>
                    <a:pt x="48514" y="74168"/>
                  </a:moveTo>
                  <a:lnTo>
                    <a:pt x="46482" y="69850"/>
                  </a:lnTo>
                  <a:lnTo>
                    <a:pt x="46101" y="69596"/>
                  </a:lnTo>
                  <a:lnTo>
                    <a:pt x="2413" y="69596"/>
                  </a:lnTo>
                  <a:lnTo>
                    <a:pt x="1524" y="69977"/>
                  </a:lnTo>
                  <a:lnTo>
                    <a:pt x="254" y="71628"/>
                  </a:lnTo>
                  <a:lnTo>
                    <a:pt x="0" y="73152"/>
                  </a:lnTo>
                  <a:lnTo>
                    <a:pt x="0" y="77343"/>
                  </a:lnTo>
                  <a:lnTo>
                    <a:pt x="254" y="78867"/>
                  </a:lnTo>
                  <a:lnTo>
                    <a:pt x="1524" y="80645"/>
                  </a:lnTo>
                  <a:lnTo>
                    <a:pt x="2413" y="81026"/>
                  </a:lnTo>
                  <a:lnTo>
                    <a:pt x="46101" y="81026"/>
                  </a:lnTo>
                  <a:lnTo>
                    <a:pt x="46990" y="80645"/>
                  </a:lnTo>
                  <a:lnTo>
                    <a:pt x="48260" y="78994"/>
                  </a:lnTo>
                  <a:lnTo>
                    <a:pt x="48514" y="77470"/>
                  </a:lnTo>
                  <a:lnTo>
                    <a:pt x="48514" y="75311"/>
                  </a:lnTo>
                  <a:lnTo>
                    <a:pt x="48514" y="74168"/>
                  </a:lnTo>
                  <a:close/>
                </a:path>
                <a:path w="727075" h="119379">
                  <a:moveTo>
                    <a:pt x="147066" y="67056"/>
                  </a:moveTo>
                  <a:lnTo>
                    <a:pt x="146304" y="62357"/>
                  </a:lnTo>
                  <a:lnTo>
                    <a:pt x="143256" y="53721"/>
                  </a:lnTo>
                  <a:lnTo>
                    <a:pt x="140970" y="49911"/>
                  </a:lnTo>
                  <a:lnTo>
                    <a:pt x="138036" y="46990"/>
                  </a:lnTo>
                  <a:lnTo>
                    <a:pt x="134620" y="43434"/>
                  </a:lnTo>
                  <a:lnTo>
                    <a:pt x="130556" y="40894"/>
                  </a:lnTo>
                  <a:lnTo>
                    <a:pt x="130556" y="70358"/>
                  </a:lnTo>
                  <a:lnTo>
                    <a:pt x="81788" y="70358"/>
                  </a:lnTo>
                  <a:lnTo>
                    <a:pt x="102870" y="46990"/>
                  </a:lnTo>
                  <a:lnTo>
                    <a:pt x="114808" y="46990"/>
                  </a:lnTo>
                  <a:lnTo>
                    <a:pt x="130556" y="70358"/>
                  </a:lnTo>
                  <a:lnTo>
                    <a:pt x="130556" y="40894"/>
                  </a:lnTo>
                  <a:lnTo>
                    <a:pt x="120650" y="37084"/>
                  </a:lnTo>
                  <a:lnTo>
                    <a:pt x="114681" y="36195"/>
                  </a:lnTo>
                  <a:lnTo>
                    <a:pt x="101219" y="36195"/>
                  </a:lnTo>
                  <a:lnTo>
                    <a:pt x="95250" y="37084"/>
                  </a:lnTo>
                  <a:lnTo>
                    <a:pt x="89916" y="39116"/>
                  </a:lnTo>
                  <a:lnTo>
                    <a:pt x="84709" y="41021"/>
                  </a:lnTo>
                  <a:lnTo>
                    <a:pt x="64897" y="71628"/>
                  </a:lnTo>
                  <a:lnTo>
                    <a:pt x="64897" y="84963"/>
                  </a:lnTo>
                  <a:lnTo>
                    <a:pt x="76327" y="108966"/>
                  </a:lnTo>
                  <a:lnTo>
                    <a:pt x="80010" y="112395"/>
                  </a:lnTo>
                  <a:lnTo>
                    <a:pt x="84709" y="114935"/>
                  </a:lnTo>
                  <a:lnTo>
                    <a:pt x="95758" y="118491"/>
                  </a:lnTo>
                  <a:lnTo>
                    <a:pt x="102108" y="119380"/>
                  </a:lnTo>
                  <a:lnTo>
                    <a:pt x="113792" y="119380"/>
                  </a:lnTo>
                  <a:lnTo>
                    <a:pt x="142367" y="112141"/>
                  </a:lnTo>
                  <a:lnTo>
                    <a:pt x="142621" y="111887"/>
                  </a:lnTo>
                  <a:lnTo>
                    <a:pt x="142748" y="111506"/>
                  </a:lnTo>
                  <a:lnTo>
                    <a:pt x="142875" y="110998"/>
                  </a:lnTo>
                  <a:lnTo>
                    <a:pt x="143002" y="110617"/>
                  </a:lnTo>
                  <a:lnTo>
                    <a:pt x="143129" y="109601"/>
                  </a:lnTo>
                  <a:lnTo>
                    <a:pt x="143256" y="108077"/>
                  </a:lnTo>
                  <a:lnTo>
                    <a:pt x="143129" y="105156"/>
                  </a:lnTo>
                  <a:lnTo>
                    <a:pt x="143002" y="104394"/>
                  </a:lnTo>
                  <a:lnTo>
                    <a:pt x="142875" y="103886"/>
                  </a:lnTo>
                  <a:lnTo>
                    <a:pt x="142621" y="103505"/>
                  </a:lnTo>
                  <a:lnTo>
                    <a:pt x="142494" y="103124"/>
                  </a:lnTo>
                  <a:lnTo>
                    <a:pt x="141732" y="102616"/>
                  </a:lnTo>
                  <a:lnTo>
                    <a:pt x="141478" y="102489"/>
                  </a:lnTo>
                  <a:lnTo>
                    <a:pt x="140970" y="102362"/>
                  </a:lnTo>
                  <a:lnTo>
                    <a:pt x="139700" y="102362"/>
                  </a:lnTo>
                  <a:lnTo>
                    <a:pt x="138557" y="102616"/>
                  </a:lnTo>
                  <a:lnTo>
                    <a:pt x="137033" y="103251"/>
                  </a:lnTo>
                  <a:lnTo>
                    <a:pt x="135509" y="103759"/>
                  </a:lnTo>
                  <a:lnTo>
                    <a:pt x="133477" y="104521"/>
                  </a:lnTo>
                  <a:lnTo>
                    <a:pt x="131064" y="105156"/>
                  </a:lnTo>
                  <a:lnTo>
                    <a:pt x="128651" y="105918"/>
                  </a:lnTo>
                  <a:lnTo>
                    <a:pt x="125730" y="106553"/>
                  </a:lnTo>
                  <a:lnTo>
                    <a:pt x="119126" y="107823"/>
                  </a:lnTo>
                  <a:lnTo>
                    <a:pt x="115316" y="108077"/>
                  </a:lnTo>
                  <a:lnTo>
                    <a:pt x="105664" y="108077"/>
                  </a:lnTo>
                  <a:lnTo>
                    <a:pt x="81788" y="80518"/>
                  </a:lnTo>
                  <a:lnTo>
                    <a:pt x="142240" y="80518"/>
                  </a:lnTo>
                  <a:lnTo>
                    <a:pt x="143764" y="80137"/>
                  </a:lnTo>
                  <a:lnTo>
                    <a:pt x="145034" y="79121"/>
                  </a:lnTo>
                  <a:lnTo>
                    <a:pt x="146304" y="78232"/>
                  </a:lnTo>
                  <a:lnTo>
                    <a:pt x="147066" y="76708"/>
                  </a:lnTo>
                  <a:lnTo>
                    <a:pt x="147066" y="70358"/>
                  </a:lnTo>
                  <a:lnTo>
                    <a:pt x="147066" y="67056"/>
                  </a:lnTo>
                  <a:close/>
                </a:path>
                <a:path w="727075" h="119379">
                  <a:moveTo>
                    <a:pt x="220218" y="10795"/>
                  </a:moveTo>
                  <a:lnTo>
                    <a:pt x="220091" y="5334"/>
                  </a:lnTo>
                  <a:lnTo>
                    <a:pt x="219837" y="4699"/>
                  </a:lnTo>
                  <a:lnTo>
                    <a:pt x="219075" y="3175"/>
                  </a:lnTo>
                  <a:lnTo>
                    <a:pt x="218567" y="2921"/>
                  </a:lnTo>
                  <a:lnTo>
                    <a:pt x="218186" y="2540"/>
                  </a:lnTo>
                  <a:lnTo>
                    <a:pt x="217424" y="2159"/>
                  </a:lnTo>
                  <a:lnTo>
                    <a:pt x="216281" y="1778"/>
                  </a:lnTo>
                  <a:lnTo>
                    <a:pt x="215011" y="1270"/>
                  </a:lnTo>
                  <a:lnTo>
                    <a:pt x="213360" y="889"/>
                  </a:lnTo>
                  <a:lnTo>
                    <a:pt x="209042" y="127"/>
                  </a:lnTo>
                  <a:lnTo>
                    <a:pt x="206756" y="0"/>
                  </a:lnTo>
                  <a:lnTo>
                    <a:pt x="199517" y="0"/>
                  </a:lnTo>
                  <a:lnTo>
                    <a:pt x="182753" y="7112"/>
                  </a:lnTo>
                  <a:lnTo>
                    <a:pt x="180340" y="9525"/>
                  </a:lnTo>
                  <a:lnTo>
                    <a:pt x="178562" y="12573"/>
                  </a:lnTo>
                  <a:lnTo>
                    <a:pt x="176276" y="20193"/>
                  </a:lnTo>
                  <a:lnTo>
                    <a:pt x="175641" y="24638"/>
                  </a:lnTo>
                  <a:lnTo>
                    <a:pt x="175641" y="37719"/>
                  </a:lnTo>
                  <a:lnTo>
                    <a:pt x="162560" y="37719"/>
                  </a:lnTo>
                  <a:lnTo>
                    <a:pt x="162052" y="37846"/>
                  </a:lnTo>
                  <a:lnTo>
                    <a:pt x="161671" y="38100"/>
                  </a:lnTo>
                  <a:lnTo>
                    <a:pt x="161290" y="38227"/>
                  </a:lnTo>
                  <a:lnTo>
                    <a:pt x="160909" y="38608"/>
                  </a:lnTo>
                  <a:lnTo>
                    <a:pt x="160655" y="39116"/>
                  </a:lnTo>
                  <a:lnTo>
                    <a:pt x="160401" y="39497"/>
                  </a:lnTo>
                  <a:lnTo>
                    <a:pt x="160274" y="40132"/>
                  </a:lnTo>
                  <a:lnTo>
                    <a:pt x="160020" y="40894"/>
                  </a:lnTo>
                  <a:lnTo>
                    <a:pt x="159893" y="45593"/>
                  </a:lnTo>
                  <a:lnTo>
                    <a:pt x="160147" y="46990"/>
                  </a:lnTo>
                  <a:lnTo>
                    <a:pt x="160655" y="47879"/>
                  </a:lnTo>
                  <a:lnTo>
                    <a:pt x="161163" y="48895"/>
                  </a:lnTo>
                  <a:lnTo>
                    <a:pt x="162052" y="49276"/>
                  </a:lnTo>
                  <a:lnTo>
                    <a:pt x="175641" y="49276"/>
                  </a:lnTo>
                  <a:lnTo>
                    <a:pt x="175768" y="116459"/>
                  </a:lnTo>
                  <a:lnTo>
                    <a:pt x="176022" y="116713"/>
                  </a:lnTo>
                  <a:lnTo>
                    <a:pt x="176276" y="117094"/>
                  </a:lnTo>
                  <a:lnTo>
                    <a:pt x="176784" y="117348"/>
                  </a:lnTo>
                  <a:lnTo>
                    <a:pt x="177419" y="117602"/>
                  </a:lnTo>
                  <a:lnTo>
                    <a:pt x="178054" y="117729"/>
                  </a:lnTo>
                  <a:lnTo>
                    <a:pt x="178816" y="117983"/>
                  </a:lnTo>
                  <a:lnTo>
                    <a:pt x="180975" y="118237"/>
                  </a:lnTo>
                  <a:lnTo>
                    <a:pt x="186817" y="118237"/>
                  </a:lnTo>
                  <a:lnTo>
                    <a:pt x="188976" y="117983"/>
                  </a:lnTo>
                  <a:lnTo>
                    <a:pt x="189738" y="117729"/>
                  </a:lnTo>
                  <a:lnTo>
                    <a:pt x="190373" y="117602"/>
                  </a:lnTo>
                  <a:lnTo>
                    <a:pt x="191008" y="117348"/>
                  </a:lnTo>
                  <a:lnTo>
                    <a:pt x="191516" y="117094"/>
                  </a:lnTo>
                  <a:lnTo>
                    <a:pt x="191770" y="116713"/>
                  </a:lnTo>
                  <a:lnTo>
                    <a:pt x="192024" y="116459"/>
                  </a:lnTo>
                  <a:lnTo>
                    <a:pt x="192151" y="49276"/>
                  </a:lnTo>
                  <a:lnTo>
                    <a:pt x="213106" y="49276"/>
                  </a:lnTo>
                  <a:lnTo>
                    <a:pt x="213868" y="48895"/>
                  </a:lnTo>
                  <a:lnTo>
                    <a:pt x="214503" y="47879"/>
                  </a:lnTo>
                  <a:lnTo>
                    <a:pt x="215011" y="46990"/>
                  </a:lnTo>
                  <a:lnTo>
                    <a:pt x="215392" y="45593"/>
                  </a:lnTo>
                  <a:lnTo>
                    <a:pt x="215392" y="42545"/>
                  </a:lnTo>
                  <a:lnTo>
                    <a:pt x="215138" y="40894"/>
                  </a:lnTo>
                  <a:lnTo>
                    <a:pt x="214884" y="40132"/>
                  </a:lnTo>
                  <a:lnTo>
                    <a:pt x="214757" y="39497"/>
                  </a:lnTo>
                  <a:lnTo>
                    <a:pt x="214376" y="39116"/>
                  </a:lnTo>
                  <a:lnTo>
                    <a:pt x="214122" y="38608"/>
                  </a:lnTo>
                  <a:lnTo>
                    <a:pt x="213741" y="38227"/>
                  </a:lnTo>
                  <a:lnTo>
                    <a:pt x="213360" y="38100"/>
                  </a:lnTo>
                  <a:lnTo>
                    <a:pt x="213106" y="37846"/>
                  </a:lnTo>
                  <a:lnTo>
                    <a:pt x="212598" y="37719"/>
                  </a:lnTo>
                  <a:lnTo>
                    <a:pt x="192151" y="37719"/>
                  </a:lnTo>
                  <a:lnTo>
                    <a:pt x="192151" y="26289"/>
                  </a:lnTo>
                  <a:lnTo>
                    <a:pt x="199263" y="12573"/>
                  </a:lnTo>
                  <a:lnTo>
                    <a:pt x="201041" y="11811"/>
                  </a:lnTo>
                  <a:lnTo>
                    <a:pt x="203073" y="11557"/>
                  </a:lnTo>
                  <a:lnTo>
                    <a:pt x="207264" y="11557"/>
                  </a:lnTo>
                  <a:lnTo>
                    <a:pt x="214757" y="13081"/>
                  </a:lnTo>
                  <a:lnTo>
                    <a:pt x="215646" y="13335"/>
                  </a:lnTo>
                  <a:lnTo>
                    <a:pt x="216281" y="13589"/>
                  </a:lnTo>
                  <a:lnTo>
                    <a:pt x="217043" y="13843"/>
                  </a:lnTo>
                  <a:lnTo>
                    <a:pt x="217551" y="13970"/>
                  </a:lnTo>
                  <a:lnTo>
                    <a:pt x="218440" y="13970"/>
                  </a:lnTo>
                  <a:lnTo>
                    <a:pt x="218694" y="13843"/>
                  </a:lnTo>
                  <a:lnTo>
                    <a:pt x="219075" y="13716"/>
                  </a:lnTo>
                  <a:lnTo>
                    <a:pt x="219329" y="13589"/>
                  </a:lnTo>
                  <a:lnTo>
                    <a:pt x="219710" y="12954"/>
                  </a:lnTo>
                  <a:lnTo>
                    <a:pt x="219837" y="12573"/>
                  </a:lnTo>
                  <a:lnTo>
                    <a:pt x="220065" y="11557"/>
                  </a:lnTo>
                  <a:lnTo>
                    <a:pt x="220218" y="10795"/>
                  </a:lnTo>
                  <a:close/>
                </a:path>
                <a:path w="727075" h="119379">
                  <a:moveTo>
                    <a:pt x="281178" y="10795"/>
                  </a:moveTo>
                  <a:lnTo>
                    <a:pt x="281051" y="5334"/>
                  </a:lnTo>
                  <a:lnTo>
                    <a:pt x="280797" y="4699"/>
                  </a:lnTo>
                  <a:lnTo>
                    <a:pt x="280035" y="3175"/>
                  </a:lnTo>
                  <a:lnTo>
                    <a:pt x="279527" y="2921"/>
                  </a:lnTo>
                  <a:lnTo>
                    <a:pt x="279146" y="2540"/>
                  </a:lnTo>
                  <a:lnTo>
                    <a:pt x="278384" y="2159"/>
                  </a:lnTo>
                  <a:lnTo>
                    <a:pt x="277241" y="1778"/>
                  </a:lnTo>
                  <a:lnTo>
                    <a:pt x="275971" y="1270"/>
                  </a:lnTo>
                  <a:lnTo>
                    <a:pt x="274320" y="889"/>
                  </a:lnTo>
                  <a:lnTo>
                    <a:pt x="270002" y="127"/>
                  </a:lnTo>
                  <a:lnTo>
                    <a:pt x="267716" y="0"/>
                  </a:lnTo>
                  <a:lnTo>
                    <a:pt x="260477" y="0"/>
                  </a:lnTo>
                  <a:lnTo>
                    <a:pt x="243713" y="7112"/>
                  </a:lnTo>
                  <a:lnTo>
                    <a:pt x="241300" y="9525"/>
                  </a:lnTo>
                  <a:lnTo>
                    <a:pt x="239522" y="12573"/>
                  </a:lnTo>
                  <a:lnTo>
                    <a:pt x="237236" y="20193"/>
                  </a:lnTo>
                  <a:lnTo>
                    <a:pt x="236601" y="24638"/>
                  </a:lnTo>
                  <a:lnTo>
                    <a:pt x="236601" y="37719"/>
                  </a:lnTo>
                  <a:lnTo>
                    <a:pt x="223520" y="37719"/>
                  </a:lnTo>
                  <a:lnTo>
                    <a:pt x="223012" y="37846"/>
                  </a:lnTo>
                  <a:lnTo>
                    <a:pt x="222631" y="38100"/>
                  </a:lnTo>
                  <a:lnTo>
                    <a:pt x="222250" y="38227"/>
                  </a:lnTo>
                  <a:lnTo>
                    <a:pt x="221869" y="38608"/>
                  </a:lnTo>
                  <a:lnTo>
                    <a:pt x="221615" y="39116"/>
                  </a:lnTo>
                  <a:lnTo>
                    <a:pt x="221361" y="39497"/>
                  </a:lnTo>
                  <a:lnTo>
                    <a:pt x="221234" y="40132"/>
                  </a:lnTo>
                  <a:lnTo>
                    <a:pt x="220980" y="40894"/>
                  </a:lnTo>
                  <a:lnTo>
                    <a:pt x="220853" y="45593"/>
                  </a:lnTo>
                  <a:lnTo>
                    <a:pt x="221107" y="46990"/>
                  </a:lnTo>
                  <a:lnTo>
                    <a:pt x="221615" y="47879"/>
                  </a:lnTo>
                  <a:lnTo>
                    <a:pt x="222123" y="48895"/>
                  </a:lnTo>
                  <a:lnTo>
                    <a:pt x="223012" y="49276"/>
                  </a:lnTo>
                  <a:lnTo>
                    <a:pt x="236601" y="49276"/>
                  </a:lnTo>
                  <a:lnTo>
                    <a:pt x="236728" y="116459"/>
                  </a:lnTo>
                  <a:lnTo>
                    <a:pt x="236982" y="116713"/>
                  </a:lnTo>
                  <a:lnTo>
                    <a:pt x="237236" y="117094"/>
                  </a:lnTo>
                  <a:lnTo>
                    <a:pt x="237744" y="117348"/>
                  </a:lnTo>
                  <a:lnTo>
                    <a:pt x="238379" y="117602"/>
                  </a:lnTo>
                  <a:lnTo>
                    <a:pt x="239014" y="117729"/>
                  </a:lnTo>
                  <a:lnTo>
                    <a:pt x="239776" y="117983"/>
                  </a:lnTo>
                  <a:lnTo>
                    <a:pt x="241935" y="118237"/>
                  </a:lnTo>
                  <a:lnTo>
                    <a:pt x="247777" y="118237"/>
                  </a:lnTo>
                  <a:lnTo>
                    <a:pt x="249936" y="117983"/>
                  </a:lnTo>
                  <a:lnTo>
                    <a:pt x="250698" y="117729"/>
                  </a:lnTo>
                  <a:lnTo>
                    <a:pt x="251333" y="117602"/>
                  </a:lnTo>
                  <a:lnTo>
                    <a:pt x="251968" y="117348"/>
                  </a:lnTo>
                  <a:lnTo>
                    <a:pt x="252476" y="117094"/>
                  </a:lnTo>
                  <a:lnTo>
                    <a:pt x="252730" y="116713"/>
                  </a:lnTo>
                  <a:lnTo>
                    <a:pt x="252984" y="116459"/>
                  </a:lnTo>
                  <a:lnTo>
                    <a:pt x="253111" y="49276"/>
                  </a:lnTo>
                  <a:lnTo>
                    <a:pt x="274066" y="49276"/>
                  </a:lnTo>
                  <a:lnTo>
                    <a:pt x="274828" y="48895"/>
                  </a:lnTo>
                  <a:lnTo>
                    <a:pt x="275463" y="47879"/>
                  </a:lnTo>
                  <a:lnTo>
                    <a:pt x="275971" y="46990"/>
                  </a:lnTo>
                  <a:lnTo>
                    <a:pt x="276352" y="45593"/>
                  </a:lnTo>
                  <a:lnTo>
                    <a:pt x="276352" y="42545"/>
                  </a:lnTo>
                  <a:lnTo>
                    <a:pt x="276098" y="40894"/>
                  </a:lnTo>
                  <a:lnTo>
                    <a:pt x="275844" y="40132"/>
                  </a:lnTo>
                  <a:lnTo>
                    <a:pt x="275717" y="39497"/>
                  </a:lnTo>
                  <a:lnTo>
                    <a:pt x="275336" y="39116"/>
                  </a:lnTo>
                  <a:lnTo>
                    <a:pt x="275082" y="38608"/>
                  </a:lnTo>
                  <a:lnTo>
                    <a:pt x="274701" y="38227"/>
                  </a:lnTo>
                  <a:lnTo>
                    <a:pt x="274320" y="38100"/>
                  </a:lnTo>
                  <a:lnTo>
                    <a:pt x="274066" y="37846"/>
                  </a:lnTo>
                  <a:lnTo>
                    <a:pt x="273558" y="37719"/>
                  </a:lnTo>
                  <a:lnTo>
                    <a:pt x="253111" y="37719"/>
                  </a:lnTo>
                  <a:lnTo>
                    <a:pt x="253111" y="26289"/>
                  </a:lnTo>
                  <a:lnTo>
                    <a:pt x="260223" y="12573"/>
                  </a:lnTo>
                  <a:lnTo>
                    <a:pt x="262001" y="11811"/>
                  </a:lnTo>
                  <a:lnTo>
                    <a:pt x="264033" y="11557"/>
                  </a:lnTo>
                  <a:lnTo>
                    <a:pt x="268224" y="11557"/>
                  </a:lnTo>
                  <a:lnTo>
                    <a:pt x="275717" y="13081"/>
                  </a:lnTo>
                  <a:lnTo>
                    <a:pt x="276606" y="13335"/>
                  </a:lnTo>
                  <a:lnTo>
                    <a:pt x="277241" y="13589"/>
                  </a:lnTo>
                  <a:lnTo>
                    <a:pt x="278003" y="13843"/>
                  </a:lnTo>
                  <a:lnTo>
                    <a:pt x="278511" y="13970"/>
                  </a:lnTo>
                  <a:lnTo>
                    <a:pt x="279400" y="13970"/>
                  </a:lnTo>
                  <a:lnTo>
                    <a:pt x="279654" y="13843"/>
                  </a:lnTo>
                  <a:lnTo>
                    <a:pt x="280035" y="13716"/>
                  </a:lnTo>
                  <a:lnTo>
                    <a:pt x="280289" y="13589"/>
                  </a:lnTo>
                  <a:lnTo>
                    <a:pt x="280670" y="12954"/>
                  </a:lnTo>
                  <a:lnTo>
                    <a:pt x="280822" y="12446"/>
                  </a:lnTo>
                  <a:lnTo>
                    <a:pt x="281025" y="11557"/>
                  </a:lnTo>
                  <a:lnTo>
                    <a:pt x="281178" y="10795"/>
                  </a:lnTo>
                  <a:close/>
                </a:path>
                <a:path w="727075" h="119379">
                  <a:moveTo>
                    <a:pt x="311023" y="39243"/>
                  </a:moveTo>
                  <a:lnTo>
                    <a:pt x="310515" y="38481"/>
                  </a:lnTo>
                  <a:lnTo>
                    <a:pt x="310134" y="38227"/>
                  </a:lnTo>
                  <a:lnTo>
                    <a:pt x="309499" y="37973"/>
                  </a:lnTo>
                  <a:lnTo>
                    <a:pt x="308864" y="37846"/>
                  </a:lnTo>
                  <a:lnTo>
                    <a:pt x="308102" y="37592"/>
                  </a:lnTo>
                  <a:lnTo>
                    <a:pt x="305943" y="37338"/>
                  </a:lnTo>
                  <a:lnTo>
                    <a:pt x="300101" y="37338"/>
                  </a:lnTo>
                  <a:lnTo>
                    <a:pt x="297942" y="37592"/>
                  </a:lnTo>
                  <a:lnTo>
                    <a:pt x="297053" y="37846"/>
                  </a:lnTo>
                  <a:lnTo>
                    <a:pt x="296418" y="37973"/>
                  </a:lnTo>
                  <a:lnTo>
                    <a:pt x="295783" y="38227"/>
                  </a:lnTo>
                  <a:lnTo>
                    <a:pt x="295402" y="38481"/>
                  </a:lnTo>
                  <a:lnTo>
                    <a:pt x="294894" y="39243"/>
                  </a:lnTo>
                  <a:lnTo>
                    <a:pt x="294894" y="116459"/>
                  </a:lnTo>
                  <a:lnTo>
                    <a:pt x="295148" y="116713"/>
                  </a:lnTo>
                  <a:lnTo>
                    <a:pt x="295402" y="117094"/>
                  </a:lnTo>
                  <a:lnTo>
                    <a:pt x="295783" y="117348"/>
                  </a:lnTo>
                  <a:lnTo>
                    <a:pt x="296418" y="117602"/>
                  </a:lnTo>
                  <a:lnTo>
                    <a:pt x="297053" y="117729"/>
                  </a:lnTo>
                  <a:lnTo>
                    <a:pt x="297942" y="117983"/>
                  </a:lnTo>
                  <a:lnTo>
                    <a:pt x="300101" y="118237"/>
                  </a:lnTo>
                  <a:lnTo>
                    <a:pt x="305943" y="118237"/>
                  </a:lnTo>
                  <a:lnTo>
                    <a:pt x="308102" y="117983"/>
                  </a:lnTo>
                  <a:lnTo>
                    <a:pt x="308864" y="117729"/>
                  </a:lnTo>
                  <a:lnTo>
                    <a:pt x="309499" y="117602"/>
                  </a:lnTo>
                  <a:lnTo>
                    <a:pt x="310134" y="117348"/>
                  </a:lnTo>
                  <a:lnTo>
                    <a:pt x="310515" y="117094"/>
                  </a:lnTo>
                  <a:lnTo>
                    <a:pt x="310769" y="116713"/>
                  </a:lnTo>
                  <a:lnTo>
                    <a:pt x="311023" y="116459"/>
                  </a:lnTo>
                  <a:lnTo>
                    <a:pt x="311023" y="39243"/>
                  </a:lnTo>
                  <a:close/>
                </a:path>
                <a:path w="727075" h="119379">
                  <a:moveTo>
                    <a:pt x="313055" y="11176"/>
                  </a:moveTo>
                  <a:lnTo>
                    <a:pt x="312420" y="9017"/>
                  </a:lnTo>
                  <a:lnTo>
                    <a:pt x="310896" y="7874"/>
                  </a:lnTo>
                  <a:lnTo>
                    <a:pt x="309499" y="6731"/>
                  </a:lnTo>
                  <a:lnTo>
                    <a:pt x="306959" y="6096"/>
                  </a:lnTo>
                  <a:lnTo>
                    <a:pt x="299212" y="6096"/>
                  </a:lnTo>
                  <a:lnTo>
                    <a:pt x="292862" y="17780"/>
                  </a:lnTo>
                  <a:lnTo>
                    <a:pt x="293624" y="19939"/>
                  </a:lnTo>
                  <a:lnTo>
                    <a:pt x="296418" y="22225"/>
                  </a:lnTo>
                  <a:lnTo>
                    <a:pt x="299085" y="22733"/>
                  </a:lnTo>
                  <a:lnTo>
                    <a:pt x="306832" y="22733"/>
                  </a:lnTo>
                  <a:lnTo>
                    <a:pt x="309499" y="22225"/>
                  </a:lnTo>
                  <a:lnTo>
                    <a:pt x="312420" y="19812"/>
                  </a:lnTo>
                  <a:lnTo>
                    <a:pt x="313016" y="17780"/>
                  </a:lnTo>
                  <a:lnTo>
                    <a:pt x="313055" y="11176"/>
                  </a:lnTo>
                  <a:close/>
                </a:path>
                <a:path w="727075" h="119379">
                  <a:moveTo>
                    <a:pt x="404622" y="107315"/>
                  </a:moveTo>
                  <a:lnTo>
                    <a:pt x="403225" y="98044"/>
                  </a:lnTo>
                  <a:lnTo>
                    <a:pt x="402971" y="97790"/>
                  </a:lnTo>
                  <a:lnTo>
                    <a:pt x="402590" y="97663"/>
                  </a:lnTo>
                  <a:lnTo>
                    <a:pt x="401320" y="97663"/>
                  </a:lnTo>
                  <a:lnTo>
                    <a:pt x="400177" y="98171"/>
                  </a:lnTo>
                  <a:lnTo>
                    <a:pt x="397383" y="100203"/>
                  </a:lnTo>
                  <a:lnTo>
                    <a:pt x="395605" y="101219"/>
                  </a:lnTo>
                  <a:lnTo>
                    <a:pt x="393446" y="102489"/>
                  </a:lnTo>
                  <a:lnTo>
                    <a:pt x="391414" y="103632"/>
                  </a:lnTo>
                  <a:lnTo>
                    <a:pt x="389001" y="104775"/>
                  </a:lnTo>
                  <a:lnTo>
                    <a:pt x="386080" y="105791"/>
                  </a:lnTo>
                  <a:lnTo>
                    <a:pt x="383286" y="106807"/>
                  </a:lnTo>
                  <a:lnTo>
                    <a:pt x="379984" y="107315"/>
                  </a:lnTo>
                  <a:lnTo>
                    <a:pt x="372237" y="107315"/>
                  </a:lnTo>
                  <a:lnTo>
                    <a:pt x="353060" y="90805"/>
                  </a:lnTo>
                  <a:lnTo>
                    <a:pt x="351917" y="87122"/>
                  </a:lnTo>
                  <a:lnTo>
                    <a:pt x="351409" y="82804"/>
                  </a:lnTo>
                  <a:lnTo>
                    <a:pt x="351409" y="68199"/>
                  </a:lnTo>
                  <a:lnTo>
                    <a:pt x="353441" y="60706"/>
                  </a:lnTo>
                  <a:lnTo>
                    <a:pt x="361823" y="50546"/>
                  </a:lnTo>
                  <a:lnTo>
                    <a:pt x="367919" y="47879"/>
                  </a:lnTo>
                  <a:lnTo>
                    <a:pt x="379603" y="47879"/>
                  </a:lnTo>
                  <a:lnTo>
                    <a:pt x="392938" y="52451"/>
                  </a:lnTo>
                  <a:lnTo>
                    <a:pt x="394970" y="53467"/>
                  </a:lnTo>
                  <a:lnTo>
                    <a:pt x="396621" y="54483"/>
                  </a:lnTo>
                  <a:lnTo>
                    <a:pt x="397891" y="55499"/>
                  </a:lnTo>
                  <a:lnTo>
                    <a:pt x="399161" y="56388"/>
                  </a:lnTo>
                  <a:lnTo>
                    <a:pt x="400304" y="56896"/>
                  </a:lnTo>
                  <a:lnTo>
                    <a:pt x="402082" y="56896"/>
                  </a:lnTo>
                  <a:lnTo>
                    <a:pt x="402844" y="56388"/>
                  </a:lnTo>
                  <a:lnTo>
                    <a:pt x="403479" y="55499"/>
                  </a:lnTo>
                  <a:lnTo>
                    <a:pt x="404114" y="54737"/>
                  </a:lnTo>
                  <a:lnTo>
                    <a:pt x="404304" y="53467"/>
                  </a:lnTo>
                  <a:lnTo>
                    <a:pt x="404241" y="47879"/>
                  </a:lnTo>
                  <a:lnTo>
                    <a:pt x="404114" y="47117"/>
                  </a:lnTo>
                  <a:lnTo>
                    <a:pt x="403352" y="45593"/>
                  </a:lnTo>
                  <a:lnTo>
                    <a:pt x="402844" y="44831"/>
                  </a:lnTo>
                  <a:lnTo>
                    <a:pt x="401447" y="43688"/>
                  </a:lnTo>
                  <a:lnTo>
                    <a:pt x="400685" y="42926"/>
                  </a:lnTo>
                  <a:lnTo>
                    <a:pt x="391668" y="38735"/>
                  </a:lnTo>
                  <a:lnTo>
                    <a:pt x="389382" y="37973"/>
                  </a:lnTo>
                  <a:lnTo>
                    <a:pt x="386969" y="37338"/>
                  </a:lnTo>
                  <a:lnTo>
                    <a:pt x="384302" y="36957"/>
                  </a:lnTo>
                  <a:lnTo>
                    <a:pt x="381635" y="36449"/>
                  </a:lnTo>
                  <a:lnTo>
                    <a:pt x="378841" y="36195"/>
                  </a:lnTo>
                  <a:lnTo>
                    <a:pt x="370078" y="36195"/>
                  </a:lnTo>
                  <a:lnTo>
                    <a:pt x="337566" y="59436"/>
                  </a:lnTo>
                  <a:lnTo>
                    <a:pt x="334264" y="71247"/>
                  </a:lnTo>
                  <a:lnTo>
                    <a:pt x="334264" y="85217"/>
                  </a:lnTo>
                  <a:lnTo>
                    <a:pt x="335153" y="91059"/>
                  </a:lnTo>
                  <a:lnTo>
                    <a:pt x="338709" y="101092"/>
                  </a:lnTo>
                  <a:lnTo>
                    <a:pt x="341249" y="105283"/>
                  </a:lnTo>
                  <a:lnTo>
                    <a:pt x="344665" y="108839"/>
                  </a:lnTo>
                  <a:lnTo>
                    <a:pt x="347853" y="112268"/>
                  </a:lnTo>
                  <a:lnTo>
                    <a:pt x="352044" y="114808"/>
                  </a:lnTo>
                  <a:lnTo>
                    <a:pt x="356997" y="116586"/>
                  </a:lnTo>
                  <a:lnTo>
                    <a:pt x="361950" y="118491"/>
                  </a:lnTo>
                  <a:lnTo>
                    <a:pt x="367665" y="119380"/>
                  </a:lnTo>
                  <a:lnTo>
                    <a:pt x="377190" y="119380"/>
                  </a:lnTo>
                  <a:lnTo>
                    <a:pt x="380238" y="119126"/>
                  </a:lnTo>
                  <a:lnTo>
                    <a:pt x="386080" y="118110"/>
                  </a:lnTo>
                  <a:lnTo>
                    <a:pt x="388747" y="117348"/>
                  </a:lnTo>
                  <a:lnTo>
                    <a:pt x="391160" y="116586"/>
                  </a:lnTo>
                  <a:lnTo>
                    <a:pt x="393700" y="115824"/>
                  </a:lnTo>
                  <a:lnTo>
                    <a:pt x="404114" y="108839"/>
                  </a:lnTo>
                  <a:lnTo>
                    <a:pt x="404368" y="108331"/>
                  </a:lnTo>
                  <a:lnTo>
                    <a:pt x="404622" y="107315"/>
                  </a:lnTo>
                  <a:close/>
                </a:path>
                <a:path w="727075" h="119379">
                  <a:moveTo>
                    <a:pt x="442087" y="39243"/>
                  </a:moveTo>
                  <a:lnTo>
                    <a:pt x="441579" y="38481"/>
                  </a:lnTo>
                  <a:lnTo>
                    <a:pt x="441198" y="38227"/>
                  </a:lnTo>
                  <a:lnTo>
                    <a:pt x="440563" y="37973"/>
                  </a:lnTo>
                  <a:lnTo>
                    <a:pt x="439928" y="37846"/>
                  </a:lnTo>
                  <a:lnTo>
                    <a:pt x="439166" y="37592"/>
                  </a:lnTo>
                  <a:lnTo>
                    <a:pt x="437007" y="37338"/>
                  </a:lnTo>
                  <a:lnTo>
                    <a:pt x="431165" y="37338"/>
                  </a:lnTo>
                  <a:lnTo>
                    <a:pt x="429006" y="37592"/>
                  </a:lnTo>
                  <a:lnTo>
                    <a:pt x="428117" y="37846"/>
                  </a:lnTo>
                  <a:lnTo>
                    <a:pt x="427482" y="37973"/>
                  </a:lnTo>
                  <a:lnTo>
                    <a:pt x="426847" y="38227"/>
                  </a:lnTo>
                  <a:lnTo>
                    <a:pt x="426466" y="38481"/>
                  </a:lnTo>
                  <a:lnTo>
                    <a:pt x="425958" y="39243"/>
                  </a:lnTo>
                  <a:lnTo>
                    <a:pt x="425958" y="116459"/>
                  </a:lnTo>
                  <a:lnTo>
                    <a:pt x="426212" y="116713"/>
                  </a:lnTo>
                  <a:lnTo>
                    <a:pt x="426466" y="117094"/>
                  </a:lnTo>
                  <a:lnTo>
                    <a:pt x="426847" y="117348"/>
                  </a:lnTo>
                  <a:lnTo>
                    <a:pt x="427482" y="117602"/>
                  </a:lnTo>
                  <a:lnTo>
                    <a:pt x="428117" y="117729"/>
                  </a:lnTo>
                  <a:lnTo>
                    <a:pt x="429006" y="117983"/>
                  </a:lnTo>
                  <a:lnTo>
                    <a:pt x="431165" y="118237"/>
                  </a:lnTo>
                  <a:lnTo>
                    <a:pt x="437007" y="118237"/>
                  </a:lnTo>
                  <a:lnTo>
                    <a:pt x="439166" y="117983"/>
                  </a:lnTo>
                  <a:lnTo>
                    <a:pt x="439928" y="117729"/>
                  </a:lnTo>
                  <a:lnTo>
                    <a:pt x="440563" y="117602"/>
                  </a:lnTo>
                  <a:lnTo>
                    <a:pt x="441198" y="117348"/>
                  </a:lnTo>
                  <a:lnTo>
                    <a:pt x="441579" y="117094"/>
                  </a:lnTo>
                  <a:lnTo>
                    <a:pt x="441833" y="116713"/>
                  </a:lnTo>
                  <a:lnTo>
                    <a:pt x="442087" y="116459"/>
                  </a:lnTo>
                  <a:lnTo>
                    <a:pt x="442087" y="39243"/>
                  </a:lnTo>
                  <a:close/>
                </a:path>
                <a:path w="727075" h="119379">
                  <a:moveTo>
                    <a:pt x="444119" y="11176"/>
                  </a:moveTo>
                  <a:lnTo>
                    <a:pt x="443484" y="9017"/>
                  </a:lnTo>
                  <a:lnTo>
                    <a:pt x="441960" y="7874"/>
                  </a:lnTo>
                  <a:lnTo>
                    <a:pt x="440563" y="6731"/>
                  </a:lnTo>
                  <a:lnTo>
                    <a:pt x="438023" y="6096"/>
                  </a:lnTo>
                  <a:lnTo>
                    <a:pt x="430276" y="6096"/>
                  </a:lnTo>
                  <a:lnTo>
                    <a:pt x="423926" y="17780"/>
                  </a:lnTo>
                  <a:lnTo>
                    <a:pt x="424688" y="19939"/>
                  </a:lnTo>
                  <a:lnTo>
                    <a:pt x="427482" y="22225"/>
                  </a:lnTo>
                  <a:lnTo>
                    <a:pt x="430149" y="22733"/>
                  </a:lnTo>
                  <a:lnTo>
                    <a:pt x="437896" y="22733"/>
                  </a:lnTo>
                  <a:lnTo>
                    <a:pt x="440563" y="22225"/>
                  </a:lnTo>
                  <a:lnTo>
                    <a:pt x="443484" y="19812"/>
                  </a:lnTo>
                  <a:lnTo>
                    <a:pt x="444080" y="17780"/>
                  </a:lnTo>
                  <a:lnTo>
                    <a:pt x="444119" y="11176"/>
                  </a:lnTo>
                  <a:close/>
                </a:path>
                <a:path w="727075" h="119379">
                  <a:moveTo>
                    <a:pt x="547878" y="67056"/>
                  </a:moveTo>
                  <a:lnTo>
                    <a:pt x="547116" y="62357"/>
                  </a:lnTo>
                  <a:lnTo>
                    <a:pt x="544068" y="53721"/>
                  </a:lnTo>
                  <a:lnTo>
                    <a:pt x="541782" y="49911"/>
                  </a:lnTo>
                  <a:lnTo>
                    <a:pt x="538861" y="46990"/>
                  </a:lnTo>
                  <a:lnTo>
                    <a:pt x="535432" y="43434"/>
                  </a:lnTo>
                  <a:lnTo>
                    <a:pt x="531368" y="40894"/>
                  </a:lnTo>
                  <a:lnTo>
                    <a:pt x="531368" y="70358"/>
                  </a:lnTo>
                  <a:lnTo>
                    <a:pt x="482600" y="70358"/>
                  </a:lnTo>
                  <a:lnTo>
                    <a:pt x="503682" y="46990"/>
                  </a:lnTo>
                  <a:lnTo>
                    <a:pt x="515620" y="46990"/>
                  </a:lnTo>
                  <a:lnTo>
                    <a:pt x="531368" y="70358"/>
                  </a:lnTo>
                  <a:lnTo>
                    <a:pt x="531368" y="40894"/>
                  </a:lnTo>
                  <a:lnTo>
                    <a:pt x="521462" y="37084"/>
                  </a:lnTo>
                  <a:lnTo>
                    <a:pt x="515493" y="36195"/>
                  </a:lnTo>
                  <a:lnTo>
                    <a:pt x="502031" y="36195"/>
                  </a:lnTo>
                  <a:lnTo>
                    <a:pt x="496062" y="37084"/>
                  </a:lnTo>
                  <a:lnTo>
                    <a:pt x="490728" y="39116"/>
                  </a:lnTo>
                  <a:lnTo>
                    <a:pt x="485521" y="41021"/>
                  </a:lnTo>
                  <a:lnTo>
                    <a:pt x="465709" y="71628"/>
                  </a:lnTo>
                  <a:lnTo>
                    <a:pt x="465709" y="84963"/>
                  </a:lnTo>
                  <a:lnTo>
                    <a:pt x="477139" y="108966"/>
                  </a:lnTo>
                  <a:lnTo>
                    <a:pt x="480822" y="112395"/>
                  </a:lnTo>
                  <a:lnTo>
                    <a:pt x="485521" y="114935"/>
                  </a:lnTo>
                  <a:lnTo>
                    <a:pt x="496570" y="118491"/>
                  </a:lnTo>
                  <a:lnTo>
                    <a:pt x="502920" y="119380"/>
                  </a:lnTo>
                  <a:lnTo>
                    <a:pt x="514604" y="119380"/>
                  </a:lnTo>
                  <a:lnTo>
                    <a:pt x="543179" y="112141"/>
                  </a:lnTo>
                  <a:lnTo>
                    <a:pt x="543433" y="111887"/>
                  </a:lnTo>
                  <a:lnTo>
                    <a:pt x="543560" y="111506"/>
                  </a:lnTo>
                  <a:lnTo>
                    <a:pt x="543687" y="110998"/>
                  </a:lnTo>
                  <a:lnTo>
                    <a:pt x="543814" y="110617"/>
                  </a:lnTo>
                  <a:lnTo>
                    <a:pt x="543941" y="109601"/>
                  </a:lnTo>
                  <a:lnTo>
                    <a:pt x="544068" y="108077"/>
                  </a:lnTo>
                  <a:lnTo>
                    <a:pt x="543941" y="105156"/>
                  </a:lnTo>
                  <a:lnTo>
                    <a:pt x="543814" y="104394"/>
                  </a:lnTo>
                  <a:lnTo>
                    <a:pt x="543687" y="103886"/>
                  </a:lnTo>
                  <a:lnTo>
                    <a:pt x="543433" y="103505"/>
                  </a:lnTo>
                  <a:lnTo>
                    <a:pt x="543306" y="103124"/>
                  </a:lnTo>
                  <a:lnTo>
                    <a:pt x="542544" y="102616"/>
                  </a:lnTo>
                  <a:lnTo>
                    <a:pt x="542290" y="102489"/>
                  </a:lnTo>
                  <a:lnTo>
                    <a:pt x="541782" y="102362"/>
                  </a:lnTo>
                  <a:lnTo>
                    <a:pt x="540512" y="102362"/>
                  </a:lnTo>
                  <a:lnTo>
                    <a:pt x="539369" y="102616"/>
                  </a:lnTo>
                  <a:lnTo>
                    <a:pt x="537845" y="103251"/>
                  </a:lnTo>
                  <a:lnTo>
                    <a:pt x="536321" y="103759"/>
                  </a:lnTo>
                  <a:lnTo>
                    <a:pt x="534289" y="104521"/>
                  </a:lnTo>
                  <a:lnTo>
                    <a:pt x="531876" y="105156"/>
                  </a:lnTo>
                  <a:lnTo>
                    <a:pt x="529463" y="105918"/>
                  </a:lnTo>
                  <a:lnTo>
                    <a:pt x="526542" y="106553"/>
                  </a:lnTo>
                  <a:lnTo>
                    <a:pt x="519938" y="107823"/>
                  </a:lnTo>
                  <a:lnTo>
                    <a:pt x="516128" y="108077"/>
                  </a:lnTo>
                  <a:lnTo>
                    <a:pt x="506476" y="108077"/>
                  </a:lnTo>
                  <a:lnTo>
                    <a:pt x="482600" y="80518"/>
                  </a:lnTo>
                  <a:lnTo>
                    <a:pt x="543052" y="80518"/>
                  </a:lnTo>
                  <a:lnTo>
                    <a:pt x="544576" y="80137"/>
                  </a:lnTo>
                  <a:lnTo>
                    <a:pt x="545846" y="79121"/>
                  </a:lnTo>
                  <a:lnTo>
                    <a:pt x="547116" y="78232"/>
                  </a:lnTo>
                  <a:lnTo>
                    <a:pt x="547878" y="76708"/>
                  </a:lnTo>
                  <a:lnTo>
                    <a:pt x="547878" y="70358"/>
                  </a:lnTo>
                  <a:lnTo>
                    <a:pt x="547878" y="67056"/>
                  </a:lnTo>
                  <a:close/>
                </a:path>
                <a:path w="727075" h="119379">
                  <a:moveTo>
                    <a:pt x="649097" y="116078"/>
                  </a:moveTo>
                  <a:lnTo>
                    <a:pt x="649020" y="63500"/>
                  </a:lnTo>
                  <a:lnTo>
                    <a:pt x="648589" y="59436"/>
                  </a:lnTo>
                  <a:lnTo>
                    <a:pt x="647446" y="55626"/>
                  </a:lnTo>
                  <a:lnTo>
                    <a:pt x="646430" y="51816"/>
                  </a:lnTo>
                  <a:lnTo>
                    <a:pt x="644525" y="48387"/>
                  </a:lnTo>
                  <a:lnTo>
                    <a:pt x="644296" y="48133"/>
                  </a:lnTo>
                  <a:lnTo>
                    <a:pt x="639572" y="42672"/>
                  </a:lnTo>
                  <a:lnTo>
                    <a:pt x="636270" y="40386"/>
                  </a:lnTo>
                  <a:lnTo>
                    <a:pt x="632206" y="38735"/>
                  </a:lnTo>
                  <a:lnTo>
                    <a:pt x="628142" y="36957"/>
                  </a:lnTo>
                  <a:lnTo>
                    <a:pt x="623062" y="36195"/>
                  </a:lnTo>
                  <a:lnTo>
                    <a:pt x="612013" y="36195"/>
                  </a:lnTo>
                  <a:lnTo>
                    <a:pt x="607060" y="37211"/>
                  </a:lnTo>
                  <a:lnTo>
                    <a:pt x="601980" y="39497"/>
                  </a:lnTo>
                  <a:lnTo>
                    <a:pt x="597027" y="41656"/>
                  </a:lnTo>
                  <a:lnTo>
                    <a:pt x="592074" y="45212"/>
                  </a:lnTo>
                  <a:lnTo>
                    <a:pt x="586994" y="49911"/>
                  </a:lnTo>
                  <a:lnTo>
                    <a:pt x="586867" y="39116"/>
                  </a:lnTo>
                  <a:lnTo>
                    <a:pt x="586613" y="38862"/>
                  </a:lnTo>
                  <a:lnTo>
                    <a:pt x="586359" y="38481"/>
                  </a:lnTo>
                  <a:lnTo>
                    <a:pt x="585978" y="38227"/>
                  </a:lnTo>
                  <a:lnTo>
                    <a:pt x="584962" y="37719"/>
                  </a:lnTo>
                  <a:lnTo>
                    <a:pt x="584200" y="37592"/>
                  </a:lnTo>
                  <a:lnTo>
                    <a:pt x="582295" y="37338"/>
                  </a:lnTo>
                  <a:lnTo>
                    <a:pt x="576961" y="37338"/>
                  </a:lnTo>
                  <a:lnTo>
                    <a:pt x="572516" y="38862"/>
                  </a:lnTo>
                  <a:lnTo>
                    <a:pt x="572262" y="39116"/>
                  </a:lnTo>
                  <a:lnTo>
                    <a:pt x="572262" y="116459"/>
                  </a:lnTo>
                  <a:lnTo>
                    <a:pt x="572516" y="116713"/>
                  </a:lnTo>
                  <a:lnTo>
                    <a:pt x="572770" y="117094"/>
                  </a:lnTo>
                  <a:lnTo>
                    <a:pt x="573151" y="117348"/>
                  </a:lnTo>
                  <a:lnTo>
                    <a:pt x="573786" y="117602"/>
                  </a:lnTo>
                  <a:lnTo>
                    <a:pt x="574421" y="117729"/>
                  </a:lnTo>
                  <a:lnTo>
                    <a:pt x="575310" y="117983"/>
                  </a:lnTo>
                  <a:lnTo>
                    <a:pt x="577469" y="118237"/>
                  </a:lnTo>
                  <a:lnTo>
                    <a:pt x="583311" y="118237"/>
                  </a:lnTo>
                  <a:lnTo>
                    <a:pt x="585470" y="117983"/>
                  </a:lnTo>
                  <a:lnTo>
                    <a:pt x="586232" y="117729"/>
                  </a:lnTo>
                  <a:lnTo>
                    <a:pt x="586867" y="117602"/>
                  </a:lnTo>
                  <a:lnTo>
                    <a:pt x="587502" y="117348"/>
                  </a:lnTo>
                  <a:lnTo>
                    <a:pt x="587883" y="117094"/>
                  </a:lnTo>
                  <a:lnTo>
                    <a:pt x="588137" y="116713"/>
                  </a:lnTo>
                  <a:lnTo>
                    <a:pt x="588391" y="116459"/>
                  </a:lnTo>
                  <a:lnTo>
                    <a:pt x="588518" y="62738"/>
                  </a:lnTo>
                  <a:lnTo>
                    <a:pt x="593090" y="57912"/>
                  </a:lnTo>
                  <a:lnTo>
                    <a:pt x="597408" y="54356"/>
                  </a:lnTo>
                  <a:lnTo>
                    <a:pt x="601472" y="51943"/>
                  </a:lnTo>
                  <a:lnTo>
                    <a:pt x="604723" y="49911"/>
                  </a:lnTo>
                  <a:lnTo>
                    <a:pt x="605536" y="49403"/>
                  </a:lnTo>
                  <a:lnTo>
                    <a:pt x="609727" y="48133"/>
                  </a:lnTo>
                  <a:lnTo>
                    <a:pt x="616966" y="48133"/>
                  </a:lnTo>
                  <a:lnTo>
                    <a:pt x="632841" y="116459"/>
                  </a:lnTo>
                  <a:lnTo>
                    <a:pt x="633095" y="116713"/>
                  </a:lnTo>
                  <a:lnTo>
                    <a:pt x="633349" y="117094"/>
                  </a:lnTo>
                  <a:lnTo>
                    <a:pt x="634365" y="117602"/>
                  </a:lnTo>
                  <a:lnTo>
                    <a:pt x="635000" y="117729"/>
                  </a:lnTo>
                  <a:lnTo>
                    <a:pt x="635889" y="117983"/>
                  </a:lnTo>
                  <a:lnTo>
                    <a:pt x="637921" y="118237"/>
                  </a:lnTo>
                  <a:lnTo>
                    <a:pt x="643890" y="118237"/>
                  </a:lnTo>
                  <a:lnTo>
                    <a:pt x="646049" y="117983"/>
                  </a:lnTo>
                  <a:lnTo>
                    <a:pt x="646811" y="117729"/>
                  </a:lnTo>
                  <a:lnTo>
                    <a:pt x="647446" y="117602"/>
                  </a:lnTo>
                  <a:lnTo>
                    <a:pt x="648462" y="117094"/>
                  </a:lnTo>
                  <a:lnTo>
                    <a:pt x="648716" y="116713"/>
                  </a:lnTo>
                  <a:lnTo>
                    <a:pt x="648970" y="116459"/>
                  </a:lnTo>
                  <a:lnTo>
                    <a:pt x="649097" y="116078"/>
                  </a:lnTo>
                  <a:close/>
                </a:path>
                <a:path w="727075" h="119379">
                  <a:moveTo>
                    <a:pt x="726821" y="45593"/>
                  </a:moveTo>
                  <a:lnTo>
                    <a:pt x="724916" y="38100"/>
                  </a:lnTo>
                  <a:lnTo>
                    <a:pt x="724535" y="37846"/>
                  </a:lnTo>
                  <a:lnTo>
                    <a:pt x="724154" y="37719"/>
                  </a:lnTo>
                  <a:lnTo>
                    <a:pt x="700659" y="37719"/>
                  </a:lnTo>
                  <a:lnTo>
                    <a:pt x="700532" y="19050"/>
                  </a:lnTo>
                  <a:lnTo>
                    <a:pt x="694055" y="17018"/>
                  </a:lnTo>
                  <a:lnTo>
                    <a:pt x="690880" y="17018"/>
                  </a:lnTo>
                  <a:lnTo>
                    <a:pt x="684276" y="37719"/>
                  </a:lnTo>
                  <a:lnTo>
                    <a:pt x="671322" y="37719"/>
                  </a:lnTo>
                  <a:lnTo>
                    <a:pt x="670814" y="37846"/>
                  </a:lnTo>
                  <a:lnTo>
                    <a:pt x="670433" y="38100"/>
                  </a:lnTo>
                  <a:lnTo>
                    <a:pt x="670052" y="38227"/>
                  </a:lnTo>
                  <a:lnTo>
                    <a:pt x="669671" y="38608"/>
                  </a:lnTo>
                  <a:lnTo>
                    <a:pt x="669417" y="39116"/>
                  </a:lnTo>
                  <a:lnTo>
                    <a:pt x="669163" y="39497"/>
                  </a:lnTo>
                  <a:lnTo>
                    <a:pt x="668909" y="40132"/>
                  </a:lnTo>
                  <a:lnTo>
                    <a:pt x="668782" y="40894"/>
                  </a:lnTo>
                  <a:lnTo>
                    <a:pt x="668528" y="41656"/>
                  </a:lnTo>
                  <a:lnTo>
                    <a:pt x="668528" y="45593"/>
                  </a:lnTo>
                  <a:lnTo>
                    <a:pt x="668782" y="46990"/>
                  </a:lnTo>
                  <a:lnTo>
                    <a:pt x="669417" y="47879"/>
                  </a:lnTo>
                  <a:lnTo>
                    <a:pt x="669925" y="48895"/>
                  </a:lnTo>
                  <a:lnTo>
                    <a:pt x="670814" y="49276"/>
                  </a:lnTo>
                  <a:lnTo>
                    <a:pt x="684276" y="49276"/>
                  </a:lnTo>
                  <a:lnTo>
                    <a:pt x="684276" y="97917"/>
                  </a:lnTo>
                  <a:lnTo>
                    <a:pt x="705739" y="119126"/>
                  </a:lnTo>
                  <a:lnTo>
                    <a:pt x="713359" y="119126"/>
                  </a:lnTo>
                  <a:lnTo>
                    <a:pt x="714883" y="118872"/>
                  </a:lnTo>
                  <a:lnTo>
                    <a:pt x="716407" y="118745"/>
                  </a:lnTo>
                  <a:lnTo>
                    <a:pt x="726440" y="113919"/>
                  </a:lnTo>
                  <a:lnTo>
                    <a:pt x="726694" y="113030"/>
                  </a:lnTo>
                  <a:lnTo>
                    <a:pt x="726795" y="108077"/>
                  </a:lnTo>
                  <a:lnTo>
                    <a:pt x="726630" y="107315"/>
                  </a:lnTo>
                  <a:lnTo>
                    <a:pt x="726567" y="106934"/>
                  </a:lnTo>
                  <a:lnTo>
                    <a:pt x="726262" y="106172"/>
                  </a:lnTo>
                  <a:lnTo>
                    <a:pt x="726059" y="105537"/>
                  </a:lnTo>
                  <a:lnTo>
                    <a:pt x="725805" y="105283"/>
                  </a:lnTo>
                  <a:lnTo>
                    <a:pt x="725551" y="105156"/>
                  </a:lnTo>
                  <a:lnTo>
                    <a:pt x="725170" y="105029"/>
                  </a:lnTo>
                  <a:lnTo>
                    <a:pt x="724916" y="104902"/>
                  </a:lnTo>
                  <a:lnTo>
                    <a:pt x="724027" y="104902"/>
                  </a:lnTo>
                  <a:lnTo>
                    <a:pt x="723392" y="105029"/>
                  </a:lnTo>
                  <a:lnTo>
                    <a:pt x="722122" y="105537"/>
                  </a:lnTo>
                  <a:lnTo>
                    <a:pt x="721360" y="105791"/>
                  </a:lnTo>
                  <a:lnTo>
                    <a:pt x="720344" y="106172"/>
                  </a:lnTo>
                  <a:lnTo>
                    <a:pt x="719455" y="106426"/>
                  </a:lnTo>
                  <a:lnTo>
                    <a:pt x="718439" y="106680"/>
                  </a:lnTo>
                  <a:lnTo>
                    <a:pt x="717169" y="106934"/>
                  </a:lnTo>
                  <a:lnTo>
                    <a:pt x="716026" y="107188"/>
                  </a:lnTo>
                  <a:lnTo>
                    <a:pt x="714629" y="107315"/>
                  </a:lnTo>
                  <a:lnTo>
                    <a:pt x="708406" y="107315"/>
                  </a:lnTo>
                  <a:lnTo>
                    <a:pt x="705231" y="105918"/>
                  </a:lnTo>
                  <a:lnTo>
                    <a:pt x="703326" y="103251"/>
                  </a:lnTo>
                  <a:lnTo>
                    <a:pt x="701548" y="100584"/>
                  </a:lnTo>
                  <a:lnTo>
                    <a:pt x="700659" y="96647"/>
                  </a:lnTo>
                  <a:lnTo>
                    <a:pt x="700659" y="49276"/>
                  </a:lnTo>
                  <a:lnTo>
                    <a:pt x="724535" y="49276"/>
                  </a:lnTo>
                  <a:lnTo>
                    <a:pt x="725297" y="48895"/>
                  </a:lnTo>
                  <a:lnTo>
                    <a:pt x="725932" y="47879"/>
                  </a:lnTo>
                  <a:lnTo>
                    <a:pt x="726567" y="46990"/>
                  </a:lnTo>
                  <a:lnTo>
                    <a:pt x="726821" y="45593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06640" y="3805047"/>
              <a:ext cx="624666" cy="1423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75930" y="3799586"/>
              <a:ext cx="1196086" cy="1477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31452" y="3799586"/>
              <a:ext cx="1002792" cy="1478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23815" y="4066286"/>
              <a:ext cx="556768" cy="1187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32527" y="4065651"/>
              <a:ext cx="1214374" cy="14833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04685" y="4071747"/>
              <a:ext cx="635080" cy="1423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198106" y="4101846"/>
              <a:ext cx="844423" cy="11214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04946" y="4561967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200086"/>
                  </a:lnTo>
                  <a:lnTo>
                    <a:pt x="428625" y="1371523"/>
                  </a:lnTo>
                  <a:lnTo>
                    <a:pt x="857250" y="1200086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CE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04946" y="4561967"/>
              <a:ext cx="857250" cy="1371600"/>
            </a:xfrm>
            <a:custGeom>
              <a:avLst/>
              <a:gdLst/>
              <a:ahLst/>
              <a:cxnLst/>
              <a:rect l="l" t="t" r="r" b="b"/>
              <a:pathLst>
                <a:path w="857250" h="1371600">
                  <a:moveTo>
                    <a:pt x="0" y="1200086"/>
                  </a:moveTo>
                  <a:lnTo>
                    <a:pt x="428625" y="1371523"/>
                  </a:lnTo>
                  <a:lnTo>
                    <a:pt x="857250" y="1200086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200086"/>
                  </a:lnTo>
                  <a:close/>
                </a:path>
              </a:pathLst>
            </a:custGeom>
            <a:ln w="10716">
              <a:solidFill>
                <a:srgbClr val="B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67784" y="5207406"/>
              <a:ext cx="118872" cy="16553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636134" y="4837811"/>
              <a:ext cx="1463420" cy="1858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9217" y="4837811"/>
              <a:ext cx="947292" cy="1492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31944" y="5170551"/>
              <a:ext cx="1137030" cy="14833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15710" y="5171147"/>
              <a:ext cx="1171066" cy="14782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47103" y="5170551"/>
              <a:ext cx="1287018" cy="11932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91270" y="5176697"/>
              <a:ext cx="791082" cy="14227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233916" y="5171478"/>
              <a:ext cx="881470" cy="14749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23561" y="5473408"/>
              <a:ext cx="723773" cy="8317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404103" y="5437847"/>
              <a:ext cx="776351" cy="11873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242303" y="5437847"/>
              <a:ext cx="1367281" cy="14773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70418" y="5437847"/>
              <a:ext cx="1183385" cy="11873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916416" y="5443397"/>
              <a:ext cx="586993" cy="142189"/>
            </a:xfrm>
            <a:prstGeom prst="rect">
              <a:avLst/>
            </a:prstGeom>
          </p:spPr>
        </p:pic>
      </p:grp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1429366" cy="6419215"/>
            <a:chOff x="0" y="0"/>
            <a:chExt cx="11429365" cy="6419215"/>
          </a:xfrm>
        </p:grpSpPr>
        <p:sp>
          <p:nvSpPr>
            <p:cNvPr id="3" name="object 3"/>
            <p:cNvSpPr/>
            <p:nvPr/>
          </p:nvSpPr>
          <p:spPr>
            <a:xfrm>
              <a:off x="1646682" y="1809369"/>
              <a:ext cx="3079115" cy="294640"/>
            </a:xfrm>
            <a:custGeom>
              <a:avLst/>
              <a:gdLst/>
              <a:ahLst/>
              <a:cxnLst/>
              <a:rect l="l" t="t" r="r" b="b"/>
              <a:pathLst>
                <a:path w="3079115" h="294639">
                  <a:moveTo>
                    <a:pt x="247269" y="34798"/>
                  </a:moveTo>
                  <a:lnTo>
                    <a:pt x="244983" y="25527"/>
                  </a:lnTo>
                  <a:lnTo>
                    <a:pt x="244221" y="24384"/>
                  </a:lnTo>
                  <a:lnTo>
                    <a:pt x="243332" y="23495"/>
                  </a:lnTo>
                  <a:lnTo>
                    <a:pt x="242189" y="22860"/>
                  </a:lnTo>
                  <a:lnTo>
                    <a:pt x="241173" y="22352"/>
                  </a:lnTo>
                  <a:lnTo>
                    <a:pt x="239903" y="22098"/>
                  </a:lnTo>
                  <a:lnTo>
                    <a:pt x="7366" y="22098"/>
                  </a:lnTo>
                  <a:lnTo>
                    <a:pt x="0" y="34798"/>
                  </a:lnTo>
                  <a:lnTo>
                    <a:pt x="0" y="40005"/>
                  </a:lnTo>
                  <a:lnTo>
                    <a:pt x="7366" y="52324"/>
                  </a:lnTo>
                  <a:lnTo>
                    <a:pt x="101600" y="52324"/>
                  </a:lnTo>
                  <a:lnTo>
                    <a:pt x="101600" y="286385"/>
                  </a:lnTo>
                  <a:lnTo>
                    <a:pt x="101981" y="287401"/>
                  </a:lnTo>
                  <a:lnTo>
                    <a:pt x="103378" y="289052"/>
                  </a:lnTo>
                  <a:lnTo>
                    <a:pt x="104521" y="289687"/>
                  </a:lnTo>
                  <a:lnTo>
                    <a:pt x="106299" y="290195"/>
                  </a:lnTo>
                  <a:lnTo>
                    <a:pt x="107950" y="290703"/>
                  </a:lnTo>
                  <a:lnTo>
                    <a:pt x="110236" y="291084"/>
                  </a:lnTo>
                  <a:lnTo>
                    <a:pt x="113157" y="291465"/>
                  </a:lnTo>
                  <a:lnTo>
                    <a:pt x="116078" y="291719"/>
                  </a:lnTo>
                  <a:lnTo>
                    <a:pt x="119507" y="291973"/>
                  </a:lnTo>
                  <a:lnTo>
                    <a:pt x="127889" y="291973"/>
                  </a:lnTo>
                  <a:lnTo>
                    <a:pt x="140970" y="290195"/>
                  </a:lnTo>
                  <a:lnTo>
                    <a:pt x="142748" y="289687"/>
                  </a:lnTo>
                  <a:lnTo>
                    <a:pt x="143891" y="289052"/>
                  </a:lnTo>
                  <a:lnTo>
                    <a:pt x="144526" y="288163"/>
                  </a:lnTo>
                  <a:lnTo>
                    <a:pt x="145288" y="287401"/>
                  </a:lnTo>
                  <a:lnTo>
                    <a:pt x="145542" y="286385"/>
                  </a:lnTo>
                  <a:lnTo>
                    <a:pt x="145542" y="52324"/>
                  </a:lnTo>
                  <a:lnTo>
                    <a:pt x="239903" y="52324"/>
                  </a:lnTo>
                  <a:lnTo>
                    <a:pt x="244983" y="48895"/>
                  </a:lnTo>
                  <a:lnTo>
                    <a:pt x="245872" y="47752"/>
                  </a:lnTo>
                  <a:lnTo>
                    <a:pt x="246380" y="46228"/>
                  </a:lnTo>
                  <a:lnTo>
                    <a:pt x="246761" y="44323"/>
                  </a:lnTo>
                  <a:lnTo>
                    <a:pt x="247015" y="42291"/>
                  </a:lnTo>
                  <a:lnTo>
                    <a:pt x="247269" y="40005"/>
                  </a:lnTo>
                  <a:lnTo>
                    <a:pt x="247269" y="34798"/>
                  </a:lnTo>
                  <a:close/>
                </a:path>
                <a:path w="3079115" h="294639">
                  <a:moveTo>
                    <a:pt x="487680" y="286639"/>
                  </a:moveTo>
                  <a:lnTo>
                    <a:pt x="487591" y="168541"/>
                  </a:lnTo>
                  <a:lnTo>
                    <a:pt x="481037" y="130517"/>
                  </a:lnTo>
                  <a:lnTo>
                    <a:pt x="474624" y="118999"/>
                  </a:lnTo>
                  <a:lnTo>
                    <a:pt x="474040" y="118084"/>
                  </a:lnTo>
                  <a:lnTo>
                    <a:pt x="435825" y="92875"/>
                  </a:lnTo>
                  <a:lnTo>
                    <a:pt x="405511" y="89281"/>
                  </a:lnTo>
                  <a:lnTo>
                    <a:pt x="396176" y="89763"/>
                  </a:lnTo>
                  <a:lnTo>
                    <a:pt x="359219" y="101193"/>
                  </a:lnTo>
                  <a:lnTo>
                    <a:pt x="331851" y="120015"/>
                  </a:lnTo>
                  <a:lnTo>
                    <a:pt x="331851" y="6985"/>
                  </a:lnTo>
                  <a:lnTo>
                    <a:pt x="331597" y="6096"/>
                  </a:lnTo>
                  <a:lnTo>
                    <a:pt x="330200" y="4445"/>
                  </a:lnTo>
                  <a:lnTo>
                    <a:pt x="329057" y="3683"/>
                  </a:lnTo>
                  <a:lnTo>
                    <a:pt x="327533" y="3175"/>
                  </a:lnTo>
                  <a:lnTo>
                    <a:pt x="326009" y="2540"/>
                  </a:lnTo>
                  <a:lnTo>
                    <a:pt x="323850" y="2159"/>
                  </a:lnTo>
                  <a:lnTo>
                    <a:pt x="318516" y="1651"/>
                  </a:lnTo>
                  <a:lnTo>
                    <a:pt x="314960" y="1524"/>
                  </a:lnTo>
                  <a:lnTo>
                    <a:pt x="306578" y="1524"/>
                  </a:lnTo>
                  <a:lnTo>
                    <a:pt x="303276" y="1651"/>
                  </a:lnTo>
                  <a:lnTo>
                    <a:pt x="297815" y="2159"/>
                  </a:lnTo>
                  <a:lnTo>
                    <a:pt x="295656" y="2540"/>
                  </a:lnTo>
                  <a:lnTo>
                    <a:pt x="294005" y="3175"/>
                  </a:lnTo>
                  <a:lnTo>
                    <a:pt x="292354" y="3683"/>
                  </a:lnTo>
                  <a:lnTo>
                    <a:pt x="291211" y="4445"/>
                  </a:lnTo>
                  <a:lnTo>
                    <a:pt x="290703" y="5207"/>
                  </a:lnTo>
                  <a:lnTo>
                    <a:pt x="290068" y="6096"/>
                  </a:lnTo>
                  <a:lnTo>
                    <a:pt x="289814" y="6985"/>
                  </a:lnTo>
                  <a:lnTo>
                    <a:pt x="289814" y="286639"/>
                  </a:lnTo>
                  <a:lnTo>
                    <a:pt x="290068" y="287528"/>
                  </a:lnTo>
                  <a:lnTo>
                    <a:pt x="290703" y="288290"/>
                  </a:lnTo>
                  <a:lnTo>
                    <a:pt x="291211" y="289052"/>
                  </a:lnTo>
                  <a:lnTo>
                    <a:pt x="306578" y="291973"/>
                  </a:lnTo>
                  <a:lnTo>
                    <a:pt x="314960" y="291973"/>
                  </a:lnTo>
                  <a:lnTo>
                    <a:pt x="330835" y="288290"/>
                  </a:lnTo>
                  <a:lnTo>
                    <a:pt x="331597" y="287528"/>
                  </a:lnTo>
                  <a:lnTo>
                    <a:pt x="331851" y="286639"/>
                  </a:lnTo>
                  <a:lnTo>
                    <a:pt x="331851" y="154940"/>
                  </a:lnTo>
                  <a:lnTo>
                    <a:pt x="340487" y="146634"/>
                  </a:lnTo>
                  <a:lnTo>
                    <a:pt x="373024" y="124142"/>
                  </a:lnTo>
                  <a:lnTo>
                    <a:pt x="396748" y="118999"/>
                  </a:lnTo>
                  <a:lnTo>
                    <a:pt x="404876" y="118999"/>
                  </a:lnTo>
                  <a:lnTo>
                    <a:pt x="440436" y="143891"/>
                  </a:lnTo>
                  <a:lnTo>
                    <a:pt x="445516" y="286639"/>
                  </a:lnTo>
                  <a:lnTo>
                    <a:pt x="445897" y="287528"/>
                  </a:lnTo>
                  <a:lnTo>
                    <a:pt x="462534" y="291973"/>
                  </a:lnTo>
                  <a:lnTo>
                    <a:pt x="470789" y="291973"/>
                  </a:lnTo>
                  <a:lnTo>
                    <a:pt x="487299" y="287528"/>
                  </a:lnTo>
                  <a:lnTo>
                    <a:pt x="487680" y="286639"/>
                  </a:lnTo>
                  <a:close/>
                </a:path>
                <a:path w="3079115" h="294639">
                  <a:moveTo>
                    <a:pt x="760222" y="177800"/>
                  </a:moveTo>
                  <a:lnTo>
                    <a:pt x="760056" y="173863"/>
                  </a:lnTo>
                  <a:lnTo>
                    <a:pt x="759853" y="168808"/>
                  </a:lnTo>
                  <a:lnTo>
                    <a:pt x="758786" y="160070"/>
                  </a:lnTo>
                  <a:lnTo>
                    <a:pt x="742175" y="121577"/>
                  </a:lnTo>
                  <a:lnTo>
                    <a:pt x="737158" y="116078"/>
                  </a:lnTo>
                  <a:lnTo>
                    <a:pt x="736473" y="115316"/>
                  </a:lnTo>
                  <a:lnTo>
                    <a:pt x="729919" y="109702"/>
                  </a:lnTo>
                  <a:lnTo>
                    <a:pt x="722515" y="104673"/>
                  </a:lnTo>
                  <a:lnTo>
                    <a:pt x="717804" y="102133"/>
                  </a:lnTo>
                  <a:lnTo>
                    <a:pt x="717804" y="173863"/>
                  </a:lnTo>
                  <a:lnTo>
                    <a:pt x="592455" y="173863"/>
                  </a:lnTo>
                  <a:lnTo>
                    <a:pt x="609600" y="133477"/>
                  </a:lnTo>
                  <a:lnTo>
                    <a:pt x="649312" y="116395"/>
                  </a:lnTo>
                  <a:lnTo>
                    <a:pt x="656971" y="116078"/>
                  </a:lnTo>
                  <a:lnTo>
                    <a:pt x="671271" y="117043"/>
                  </a:lnTo>
                  <a:lnTo>
                    <a:pt x="709777" y="139877"/>
                  </a:lnTo>
                  <a:lnTo>
                    <a:pt x="717804" y="173863"/>
                  </a:lnTo>
                  <a:lnTo>
                    <a:pt x="717804" y="102133"/>
                  </a:lnTo>
                  <a:lnTo>
                    <a:pt x="672147" y="89738"/>
                  </a:lnTo>
                  <a:lnTo>
                    <a:pt x="659130" y="89281"/>
                  </a:lnTo>
                  <a:lnTo>
                    <a:pt x="646760" y="89738"/>
                  </a:lnTo>
                  <a:lnTo>
                    <a:pt x="603516" y="100457"/>
                  </a:lnTo>
                  <a:lnTo>
                    <a:pt x="571741" y="124129"/>
                  </a:lnTo>
                  <a:lnTo>
                    <a:pt x="553046" y="159537"/>
                  </a:lnTo>
                  <a:lnTo>
                    <a:pt x="548855" y="195453"/>
                  </a:lnTo>
                  <a:lnTo>
                    <a:pt x="549211" y="205206"/>
                  </a:lnTo>
                  <a:lnTo>
                    <a:pt x="560285" y="246507"/>
                  </a:lnTo>
                  <a:lnTo>
                    <a:pt x="585838" y="275043"/>
                  </a:lnTo>
                  <a:lnTo>
                    <a:pt x="625132" y="291007"/>
                  </a:lnTo>
                  <a:lnTo>
                    <a:pt x="663702" y="294640"/>
                  </a:lnTo>
                  <a:lnTo>
                    <a:pt x="671753" y="294525"/>
                  </a:lnTo>
                  <a:lnTo>
                    <a:pt x="714159" y="289382"/>
                  </a:lnTo>
                  <a:lnTo>
                    <a:pt x="737743" y="283083"/>
                  </a:lnTo>
                  <a:lnTo>
                    <a:pt x="742315" y="281432"/>
                  </a:lnTo>
                  <a:lnTo>
                    <a:pt x="745109" y="280162"/>
                  </a:lnTo>
                  <a:lnTo>
                    <a:pt x="745998" y="279400"/>
                  </a:lnTo>
                  <a:lnTo>
                    <a:pt x="747014" y="278638"/>
                  </a:lnTo>
                  <a:lnTo>
                    <a:pt x="747776" y="277876"/>
                  </a:lnTo>
                  <a:lnTo>
                    <a:pt x="748284" y="276987"/>
                  </a:lnTo>
                  <a:lnTo>
                    <a:pt x="748919" y="276225"/>
                  </a:lnTo>
                  <a:lnTo>
                    <a:pt x="749300" y="275209"/>
                  </a:lnTo>
                  <a:lnTo>
                    <a:pt x="749808" y="273177"/>
                  </a:lnTo>
                  <a:lnTo>
                    <a:pt x="750062" y="272034"/>
                  </a:lnTo>
                  <a:lnTo>
                    <a:pt x="750189" y="270637"/>
                  </a:lnTo>
                  <a:lnTo>
                    <a:pt x="750443" y="269367"/>
                  </a:lnTo>
                  <a:lnTo>
                    <a:pt x="750570" y="266827"/>
                  </a:lnTo>
                  <a:lnTo>
                    <a:pt x="750519" y="263144"/>
                  </a:lnTo>
                  <a:lnTo>
                    <a:pt x="750316" y="261366"/>
                  </a:lnTo>
                  <a:lnTo>
                    <a:pt x="749808" y="257937"/>
                  </a:lnTo>
                  <a:lnTo>
                    <a:pt x="749427" y="256540"/>
                  </a:lnTo>
                  <a:lnTo>
                    <a:pt x="748919" y="255651"/>
                  </a:lnTo>
                  <a:lnTo>
                    <a:pt x="748411" y="254635"/>
                  </a:lnTo>
                  <a:lnTo>
                    <a:pt x="747776" y="253873"/>
                  </a:lnTo>
                  <a:lnTo>
                    <a:pt x="746760" y="253492"/>
                  </a:lnTo>
                  <a:lnTo>
                    <a:pt x="745871" y="252984"/>
                  </a:lnTo>
                  <a:lnTo>
                    <a:pt x="744728" y="252730"/>
                  </a:lnTo>
                  <a:lnTo>
                    <a:pt x="741553" y="252730"/>
                  </a:lnTo>
                  <a:lnTo>
                    <a:pt x="738505" y="253492"/>
                  </a:lnTo>
                  <a:lnTo>
                    <a:pt x="734441" y="254889"/>
                  </a:lnTo>
                  <a:lnTo>
                    <a:pt x="730504" y="256286"/>
                  </a:lnTo>
                  <a:lnTo>
                    <a:pt x="725297" y="257937"/>
                  </a:lnTo>
                  <a:lnTo>
                    <a:pt x="719074" y="259715"/>
                  </a:lnTo>
                  <a:lnTo>
                    <a:pt x="712851" y="261620"/>
                  </a:lnTo>
                  <a:lnTo>
                    <a:pt x="705485" y="263144"/>
                  </a:lnTo>
                  <a:lnTo>
                    <a:pt x="667639" y="266827"/>
                  </a:lnTo>
                  <a:lnTo>
                    <a:pt x="657631" y="266522"/>
                  </a:lnTo>
                  <a:lnTo>
                    <a:pt x="619442" y="256209"/>
                  </a:lnTo>
                  <a:lnTo>
                    <a:pt x="594588" y="220548"/>
                  </a:lnTo>
                  <a:lnTo>
                    <a:pt x="592455" y="198882"/>
                  </a:lnTo>
                  <a:lnTo>
                    <a:pt x="748030" y="198882"/>
                  </a:lnTo>
                  <a:lnTo>
                    <a:pt x="751840" y="197739"/>
                  </a:lnTo>
                  <a:lnTo>
                    <a:pt x="755269" y="195453"/>
                  </a:lnTo>
                  <a:lnTo>
                    <a:pt x="758571" y="193167"/>
                  </a:lnTo>
                  <a:lnTo>
                    <a:pt x="760222" y="189357"/>
                  </a:lnTo>
                  <a:lnTo>
                    <a:pt x="760222" y="177800"/>
                  </a:lnTo>
                  <a:close/>
                </a:path>
                <a:path w="3079115" h="294639">
                  <a:moveTo>
                    <a:pt x="1162685" y="284226"/>
                  </a:moveTo>
                  <a:lnTo>
                    <a:pt x="1127506" y="210947"/>
                  </a:lnTo>
                  <a:lnTo>
                    <a:pt x="1106424" y="178435"/>
                  </a:lnTo>
                  <a:lnTo>
                    <a:pt x="1102614" y="174244"/>
                  </a:lnTo>
                  <a:lnTo>
                    <a:pt x="1098715" y="170942"/>
                  </a:lnTo>
                  <a:lnTo>
                    <a:pt x="1098423" y="170688"/>
                  </a:lnTo>
                  <a:lnTo>
                    <a:pt x="1093978" y="167640"/>
                  </a:lnTo>
                  <a:lnTo>
                    <a:pt x="1089533" y="164719"/>
                  </a:lnTo>
                  <a:lnTo>
                    <a:pt x="1084707" y="162306"/>
                  </a:lnTo>
                  <a:lnTo>
                    <a:pt x="1079246" y="160274"/>
                  </a:lnTo>
                  <a:lnTo>
                    <a:pt x="1086307" y="158140"/>
                  </a:lnTo>
                  <a:lnTo>
                    <a:pt x="1118946" y="142113"/>
                  </a:lnTo>
                  <a:lnTo>
                    <a:pt x="1120013" y="141351"/>
                  </a:lnTo>
                  <a:lnTo>
                    <a:pt x="1125728" y="135890"/>
                  </a:lnTo>
                  <a:lnTo>
                    <a:pt x="1131316" y="130429"/>
                  </a:lnTo>
                  <a:lnTo>
                    <a:pt x="1135634" y="124206"/>
                  </a:lnTo>
                  <a:lnTo>
                    <a:pt x="1138555" y="117094"/>
                  </a:lnTo>
                  <a:lnTo>
                    <a:pt x="1141603" y="109855"/>
                  </a:lnTo>
                  <a:lnTo>
                    <a:pt x="1143000" y="101854"/>
                  </a:lnTo>
                  <a:lnTo>
                    <a:pt x="1143000" y="92837"/>
                  </a:lnTo>
                  <a:lnTo>
                    <a:pt x="1129792" y="52959"/>
                  </a:lnTo>
                  <a:lnTo>
                    <a:pt x="1128204" y="51562"/>
                  </a:lnTo>
                  <a:lnTo>
                    <a:pt x="1123061" y="46990"/>
                  </a:lnTo>
                  <a:lnTo>
                    <a:pt x="1096518" y="31584"/>
                  </a:lnTo>
                  <a:lnTo>
                    <a:pt x="1096518" y="96520"/>
                  </a:lnTo>
                  <a:lnTo>
                    <a:pt x="1096518" y="103124"/>
                  </a:lnTo>
                  <a:lnTo>
                    <a:pt x="1067562" y="136398"/>
                  </a:lnTo>
                  <a:lnTo>
                    <a:pt x="1029208" y="142113"/>
                  </a:lnTo>
                  <a:lnTo>
                    <a:pt x="986282" y="142113"/>
                  </a:lnTo>
                  <a:lnTo>
                    <a:pt x="986282" y="51562"/>
                  </a:lnTo>
                  <a:lnTo>
                    <a:pt x="1032002" y="51562"/>
                  </a:lnTo>
                  <a:lnTo>
                    <a:pt x="1038987" y="51689"/>
                  </a:lnTo>
                  <a:lnTo>
                    <a:pt x="1044321" y="52197"/>
                  </a:lnTo>
                  <a:lnTo>
                    <a:pt x="1049655" y="52578"/>
                  </a:lnTo>
                  <a:lnTo>
                    <a:pt x="1087882" y="69850"/>
                  </a:lnTo>
                  <a:lnTo>
                    <a:pt x="1096518" y="96520"/>
                  </a:lnTo>
                  <a:lnTo>
                    <a:pt x="1096518" y="31584"/>
                  </a:lnTo>
                  <a:lnTo>
                    <a:pt x="1055243" y="22860"/>
                  </a:lnTo>
                  <a:lnTo>
                    <a:pt x="1049655" y="22606"/>
                  </a:lnTo>
                  <a:lnTo>
                    <a:pt x="1044194" y="22225"/>
                  </a:lnTo>
                  <a:lnTo>
                    <a:pt x="1037209" y="22098"/>
                  </a:lnTo>
                  <a:lnTo>
                    <a:pt x="954786" y="22098"/>
                  </a:lnTo>
                  <a:lnTo>
                    <a:pt x="951103" y="23114"/>
                  </a:lnTo>
                  <a:lnTo>
                    <a:pt x="947534" y="25285"/>
                  </a:lnTo>
                  <a:lnTo>
                    <a:pt x="944118" y="27432"/>
                  </a:lnTo>
                  <a:lnTo>
                    <a:pt x="942340" y="31242"/>
                  </a:lnTo>
                  <a:lnTo>
                    <a:pt x="942378" y="286512"/>
                  </a:lnTo>
                  <a:lnTo>
                    <a:pt x="942721" y="287401"/>
                  </a:lnTo>
                  <a:lnTo>
                    <a:pt x="943356" y="288163"/>
                  </a:lnTo>
                  <a:lnTo>
                    <a:pt x="943991" y="289052"/>
                  </a:lnTo>
                  <a:lnTo>
                    <a:pt x="959993" y="291973"/>
                  </a:lnTo>
                  <a:lnTo>
                    <a:pt x="968502" y="291973"/>
                  </a:lnTo>
                  <a:lnTo>
                    <a:pt x="985139" y="288163"/>
                  </a:lnTo>
                  <a:lnTo>
                    <a:pt x="985901" y="287401"/>
                  </a:lnTo>
                  <a:lnTo>
                    <a:pt x="986231" y="286512"/>
                  </a:lnTo>
                  <a:lnTo>
                    <a:pt x="986282" y="170942"/>
                  </a:lnTo>
                  <a:lnTo>
                    <a:pt x="1015619" y="170942"/>
                  </a:lnTo>
                  <a:lnTo>
                    <a:pt x="1054735" y="180340"/>
                  </a:lnTo>
                  <a:lnTo>
                    <a:pt x="1073658" y="200279"/>
                  </a:lnTo>
                  <a:lnTo>
                    <a:pt x="1077595" y="206248"/>
                  </a:lnTo>
                  <a:lnTo>
                    <a:pt x="1081278" y="212979"/>
                  </a:lnTo>
                  <a:lnTo>
                    <a:pt x="1084834" y="220091"/>
                  </a:lnTo>
                  <a:lnTo>
                    <a:pt x="1115187" y="283464"/>
                  </a:lnTo>
                  <a:lnTo>
                    <a:pt x="1115822" y="285115"/>
                  </a:lnTo>
                  <a:lnTo>
                    <a:pt x="1116711" y="286512"/>
                  </a:lnTo>
                  <a:lnTo>
                    <a:pt x="1134745" y="291973"/>
                  </a:lnTo>
                  <a:lnTo>
                    <a:pt x="1144270" y="291973"/>
                  </a:lnTo>
                  <a:lnTo>
                    <a:pt x="1161923" y="288163"/>
                  </a:lnTo>
                  <a:lnTo>
                    <a:pt x="1162431" y="287401"/>
                  </a:lnTo>
                  <a:lnTo>
                    <a:pt x="1162646" y="286512"/>
                  </a:lnTo>
                  <a:lnTo>
                    <a:pt x="1162685" y="284226"/>
                  </a:lnTo>
                  <a:close/>
                </a:path>
                <a:path w="3079115" h="294639">
                  <a:moveTo>
                    <a:pt x="1436243" y="189992"/>
                  </a:moveTo>
                  <a:lnTo>
                    <a:pt x="1429131" y="147828"/>
                  </a:lnTo>
                  <a:lnTo>
                    <a:pt x="1409865" y="117983"/>
                  </a:lnTo>
                  <a:lnTo>
                    <a:pt x="1408049" y="116078"/>
                  </a:lnTo>
                  <a:lnTo>
                    <a:pt x="1400632" y="109918"/>
                  </a:lnTo>
                  <a:lnTo>
                    <a:pt x="1392504" y="104673"/>
                  </a:lnTo>
                  <a:lnTo>
                    <a:pt x="1392504" y="193802"/>
                  </a:lnTo>
                  <a:lnTo>
                    <a:pt x="1392288" y="200215"/>
                  </a:lnTo>
                  <a:lnTo>
                    <a:pt x="1379626" y="240144"/>
                  </a:lnTo>
                  <a:lnTo>
                    <a:pt x="1345958" y="262763"/>
                  </a:lnTo>
                  <a:lnTo>
                    <a:pt x="1320927" y="265811"/>
                  </a:lnTo>
                  <a:lnTo>
                    <a:pt x="1311160" y="265442"/>
                  </a:lnTo>
                  <a:lnTo>
                    <a:pt x="1274597" y="252895"/>
                  </a:lnTo>
                  <a:lnTo>
                    <a:pt x="1253490" y="220345"/>
                  </a:lnTo>
                  <a:lnTo>
                    <a:pt x="1250111" y="189992"/>
                  </a:lnTo>
                  <a:lnTo>
                    <a:pt x="1250315" y="183667"/>
                  </a:lnTo>
                  <a:lnTo>
                    <a:pt x="1263230" y="143802"/>
                  </a:lnTo>
                  <a:lnTo>
                    <a:pt x="1296644" y="120992"/>
                  </a:lnTo>
                  <a:lnTo>
                    <a:pt x="1321943" y="117983"/>
                  </a:lnTo>
                  <a:lnTo>
                    <a:pt x="1331696" y="118351"/>
                  </a:lnTo>
                  <a:lnTo>
                    <a:pt x="1368145" y="130898"/>
                  </a:lnTo>
                  <a:lnTo>
                    <a:pt x="1388999" y="163703"/>
                  </a:lnTo>
                  <a:lnTo>
                    <a:pt x="1392504" y="193802"/>
                  </a:lnTo>
                  <a:lnTo>
                    <a:pt x="1392504" y="104673"/>
                  </a:lnTo>
                  <a:lnTo>
                    <a:pt x="1350098" y="90995"/>
                  </a:lnTo>
                  <a:lnTo>
                    <a:pt x="1323594" y="89281"/>
                  </a:lnTo>
                  <a:lnTo>
                    <a:pt x="1309370" y="89763"/>
                  </a:lnTo>
                  <a:lnTo>
                    <a:pt x="1261706" y="101244"/>
                  </a:lnTo>
                  <a:lnTo>
                    <a:pt x="1228699" y="125907"/>
                  </a:lnTo>
                  <a:lnTo>
                    <a:pt x="1210437" y="161556"/>
                  </a:lnTo>
                  <a:lnTo>
                    <a:pt x="1206373" y="193802"/>
                  </a:lnTo>
                  <a:lnTo>
                    <a:pt x="1206792" y="205308"/>
                  </a:lnTo>
                  <a:lnTo>
                    <a:pt x="1217104" y="245097"/>
                  </a:lnTo>
                  <a:lnTo>
                    <a:pt x="1250010" y="279387"/>
                  </a:lnTo>
                  <a:lnTo>
                    <a:pt x="1292199" y="292925"/>
                  </a:lnTo>
                  <a:lnTo>
                    <a:pt x="1318768" y="294640"/>
                  </a:lnTo>
                  <a:lnTo>
                    <a:pt x="1332890" y="294170"/>
                  </a:lnTo>
                  <a:lnTo>
                    <a:pt x="1380515" y="282613"/>
                  </a:lnTo>
                  <a:lnTo>
                    <a:pt x="1405890" y="265811"/>
                  </a:lnTo>
                  <a:lnTo>
                    <a:pt x="1406652" y="265176"/>
                  </a:lnTo>
                  <a:lnTo>
                    <a:pt x="1428750" y="232029"/>
                  </a:lnTo>
                  <a:lnTo>
                    <a:pt x="1435760" y="201193"/>
                  </a:lnTo>
                  <a:lnTo>
                    <a:pt x="1436243" y="189992"/>
                  </a:lnTo>
                  <a:close/>
                </a:path>
                <a:path w="3079115" h="294639">
                  <a:moveTo>
                    <a:pt x="1540383" y="6985"/>
                  </a:moveTo>
                  <a:lnTo>
                    <a:pt x="1540129" y="6096"/>
                  </a:lnTo>
                  <a:lnTo>
                    <a:pt x="1538732" y="4445"/>
                  </a:lnTo>
                  <a:lnTo>
                    <a:pt x="1537589" y="3683"/>
                  </a:lnTo>
                  <a:lnTo>
                    <a:pt x="1536065" y="3175"/>
                  </a:lnTo>
                  <a:lnTo>
                    <a:pt x="1534541" y="2540"/>
                  </a:lnTo>
                  <a:lnTo>
                    <a:pt x="1532382" y="2159"/>
                  </a:lnTo>
                  <a:lnTo>
                    <a:pt x="1527048" y="1651"/>
                  </a:lnTo>
                  <a:lnTo>
                    <a:pt x="1523492" y="1524"/>
                  </a:lnTo>
                  <a:lnTo>
                    <a:pt x="1515110" y="1524"/>
                  </a:lnTo>
                  <a:lnTo>
                    <a:pt x="1511808" y="1651"/>
                  </a:lnTo>
                  <a:lnTo>
                    <a:pt x="1506347" y="2159"/>
                  </a:lnTo>
                  <a:lnTo>
                    <a:pt x="1504188" y="2540"/>
                  </a:lnTo>
                  <a:lnTo>
                    <a:pt x="1502537" y="3175"/>
                  </a:lnTo>
                  <a:lnTo>
                    <a:pt x="1500886" y="3683"/>
                  </a:lnTo>
                  <a:lnTo>
                    <a:pt x="1499743" y="4445"/>
                  </a:lnTo>
                  <a:lnTo>
                    <a:pt x="1499235" y="5207"/>
                  </a:lnTo>
                  <a:lnTo>
                    <a:pt x="1498600" y="6096"/>
                  </a:lnTo>
                  <a:lnTo>
                    <a:pt x="1498346" y="6985"/>
                  </a:lnTo>
                  <a:lnTo>
                    <a:pt x="1498346" y="286639"/>
                  </a:lnTo>
                  <a:lnTo>
                    <a:pt x="1498600" y="287528"/>
                  </a:lnTo>
                  <a:lnTo>
                    <a:pt x="1499235" y="288290"/>
                  </a:lnTo>
                  <a:lnTo>
                    <a:pt x="1499743" y="289052"/>
                  </a:lnTo>
                  <a:lnTo>
                    <a:pt x="1515110" y="291973"/>
                  </a:lnTo>
                  <a:lnTo>
                    <a:pt x="1523492" y="291973"/>
                  </a:lnTo>
                  <a:lnTo>
                    <a:pt x="1539367" y="288290"/>
                  </a:lnTo>
                  <a:lnTo>
                    <a:pt x="1540129" y="287528"/>
                  </a:lnTo>
                  <a:lnTo>
                    <a:pt x="1540383" y="286639"/>
                  </a:lnTo>
                  <a:lnTo>
                    <a:pt x="1540383" y="6985"/>
                  </a:lnTo>
                  <a:close/>
                </a:path>
                <a:path w="3079115" h="294639">
                  <a:moveTo>
                    <a:pt x="1814830" y="177800"/>
                  </a:moveTo>
                  <a:lnTo>
                    <a:pt x="1814664" y="173863"/>
                  </a:lnTo>
                  <a:lnTo>
                    <a:pt x="1814461" y="168808"/>
                  </a:lnTo>
                  <a:lnTo>
                    <a:pt x="1813394" y="160070"/>
                  </a:lnTo>
                  <a:lnTo>
                    <a:pt x="1796783" y="121577"/>
                  </a:lnTo>
                  <a:lnTo>
                    <a:pt x="1791766" y="116078"/>
                  </a:lnTo>
                  <a:lnTo>
                    <a:pt x="1791081" y="115316"/>
                  </a:lnTo>
                  <a:lnTo>
                    <a:pt x="1784527" y="109702"/>
                  </a:lnTo>
                  <a:lnTo>
                    <a:pt x="1777123" y="104673"/>
                  </a:lnTo>
                  <a:lnTo>
                    <a:pt x="1772412" y="102133"/>
                  </a:lnTo>
                  <a:lnTo>
                    <a:pt x="1772412" y="173863"/>
                  </a:lnTo>
                  <a:lnTo>
                    <a:pt x="1647063" y="173863"/>
                  </a:lnTo>
                  <a:lnTo>
                    <a:pt x="1664208" y="133477"/>
                  </a:lnTo>
                  <a:lnTo>
                    <a:pt x="1703920" y="116395"/>
                  </a:lnTo>
                  <a:lnTo>
                    <a:pt x="1711579" y="116078"/>
                  </a:lnTo>
                  <a:lnTo>
                    <a:pt x="1725879" y="117043"/>
                  </a:lnTo>
                  <a:lnTo>
                    <a:pt x="1764385" y="139877"/>
                  </a:lnTo>
                  <a:lnTo>
                    <a:pt x="1772412" y="173863"/>
                  </a:lnTo>
                  <a:lnTo>
                    <a:pt x="1772412" y="102133"/>
                  </a:lnTo>
                  <a:lnTo>
                    <a:pt x="1726755" y="89738"/>
                  </a:lnTo>
                  <a:lnTo>
                    <a:pt x="1713738" y="89281"/>
                  </a:lnTo>
                  <a:lnTo>
                    <a:pt x="1701368" y="89738"/>
                  </a:lnTo>
                  <a:lnTo>
                    <a:pt x="1658124" y="100457"/>
                  </a:lnTo>
                  <a:lnTo>
                    <a:pt x="1626349" y="124129"/>
                  </a:lnTo>
                  <a:lnTo>
                    <a:pt x="1607654" y="159537"/>
                  </a:lnTo>
                  <a:lnTo>
                    <a:pt x="1603463" y="195453"/>
                  </a:lnTo>
                  <a:lnTo>
                    <a:pt x="1603819" y="205206"/>
                  </a:lnTo>
                  <a:lnTo>
                    <a:pt x="1614893" y="246507"/>
                  </a:lnTo>
                  <a:lnTo>
                    <a:pt x="1640446" y="275043"/>
                  </a:lnTo>
                  <a:lnTo>
                    <a:pt x="1679740" y="291007"/>
                  </a:lnTo>
                  <a:lnTo>
                    <a:pt x="1718310" y="294640"/>
                  </a:lnTo>
                  <a:lnTo>
                    <a:pt x="1726361" y="294525"/>
                  </a:lnTo>
                  <a:lnTo>
                    <a:pt x="1768767" y="289382"/>
                  </a:lnTo>
                  <a:lnTo>
                    <a:pt x="1792351" y="283083"/>
                  </a:lnTo>
                  <a:lnTo>
                    <a:pt x="1796923" y="281432"/>
                  </a:lnTo>
                  <a:lnTo>
                    <a:pt x="1799717" y="280162"/>
                  </a:lnTo>
                  <a:lnTo>
                    <a:pt x="1800606" y="279400"/>
                  </a:lnTo>
                  <a:lnTo>
                    <a:pt x="1801622" y="278638"/>
                  </a:lnTo>
                  <a:lnTo>
                    <a:pt x="1802384" y="277876"/>
                  </a:lnTo>
                  <a:lnTo>
                    <a:pt x="1802892" y="276987"/>
                  </a:lnTo>
                  <a:lnTo>
                    <a:pt x="1803527" y="276225"/>
                  </a:lnTo>
                  <a:lnTo>
                    <a:pt x="1803908" y="275209"/>
                  </a:lnTo>
                  <a:lnTo>
                    <a:pt x="1804416" y="273177"/>
                  </a:lnTo>
                  <a:lnTo>
                    <a:pt x="1804670" y="272034"/>
                  </a:lnTo>
                  <a:lnTo>
                    <a:pt x="1804797" y="270637"/>
                  </a:lnTo>
                  <a:lnTo>
                    <a:pt x="1805051" y="269367"/>
                  </a:lnTo>
                  <a:lnTo>
                    <a:pt x="1805178" y="266827"/>
                  </a:lnTo>
                  <a:lnTo>
                    <a:pt x="1805127" y="263144"/>
                  </a:lnTo>
                  <a:lnTo>
                    <a:pt x="1804924" y="261366"/>
                  </a:lnTo>
                  <a:lnTo>
                    <a:pt x="1804416" y="257937"/>
                  </a:lnTo>
                  <a:lnTo>
                    <a:pt x="1804035" y="256540"/>
                  </a:lnTo>
                  <a:lnTo>
                    <a:pt x="1803527" y="255651"/>
                  </a:lnTo>
                  <a:lnTo>
                    <a:pt x="1803019" y="254635"/>
                  </a:lnTo>
                  <a:lnTo>
                    <a:pt x="1802384" y="253873"/>
                  </a:lnTo>
                  <a:lnTo>
                    <a:pt x="1801368" y="253492"/>
                  </a:lnTo>
                  <a:lnTo>
                    <a:pt x="1800479" y="252984"/>
                  </a:lnTo>
                  <a:lnTo>
                    <a:pt x="1799336" y="252730"/>
                  </a:lnTo>
                  <a:lnTo>
                    <a:pt x="1796161" y="252730"/>
                  </a:lnTo>
                  <a:lnTo>
                    <a:pt x="1793113" y="253492"/>
                  </a:lnTo>
                  <a:lnTo>
                    <a:pt x="1789049" y="254889"/>
                  </a:lnTo>
                  <a:lnTo>
                    <a:pt x="1785112" y="256286"/>
                  </a:lnTo>
                  <a:lnTo>
                    <a:pt x="1779905" y="257937"/>
                  </a:lnTo>
                  <a:lnTo>
                    <a:pt x="1773682" y="259715"/>
                  </a:lnTo>
                  <a:lnTo>
                    <a:pt x="1767459" y="261620"/>
                  </a:lnTo>
                  <a:lnTo>
                    <a:pt x="1760093" y="263144"/>
                  </a:lnTo>
                  <a:lnTo>
                    <a:pt x="1722247" y="266827"/>
                  </a:lnTo>
                  <a:lnTo>
                    <a:pt x="1712239" y="266522"/>
                  </a:lnTo>
                  <a:lnTo>
                    <a:pt x="1674050" y="256209"/>
                  </a:lnTo>
                  <a:lnTo>
                    <a:pt x="1649196" y="220548"/>
                  </a:lnTo>
                  <a:lnTo>
                    <a:pt x="1647063" y="198882"/>
                  </a:lnTo>
                  <a:lnTo>
                    <a:pt x="1802638" y="198882"/>
                  </a:lnTo>
                  <a:lnTo>
                    <a:pt x="1806448" y="197739"/>
                  </a:lnTo>
                  <a:lnTo>
                    <a:pt x="1809877" y="195453"/>
                  </a:lnTo>
                  <a:lnTo>
                    <a:pt x="1813179" y="193167"/>
                  </a:lnTo>
                  <a:lnTo>
                    <a:pt x="1814830" y="189357"/>
                  </a:lnTo>
                  <a:lnTo>
                    <a:pt x="1814830" y="177800"/>
                  </a:lnTo>
                  <a:close/>
                </a:path>
                <a:path w="3079115" h="294639">
                  <a:moveTo>
                    <a:pt x="2204339" y="189992"/>
                  </a:moveTo>
                  <a:lnTo>
                    <a:pt x="2197227" y="147828"/>
                  </a:lnTo>
                  <a:lnTo>
                    <a:pt x="2177961" y="117983"/>
                  </a:lnTo>
                  <a:lnTo>
                    <a:pt x="2176145" y="116078"/>
                  </a:lnTo>
                  <a:lnTo>
                    <a:pt x="2168728" y="109918"/>
                  </a:lnTo>
                  <a:lnTo>
                    <a:pt x="2160600" y="104673"/>
                  </a:lnTo>
                  <a:lnTo>
                    <a:pt x="2160600" y="193802"/>
                  </a:lnTo>
                  <a:lnTo>
                    <a:pt x="2160384" y="200215"/>
                  </a:lnTo>
                  <a:lnTo>
                    <a:pt x="2147722" y="240144"/>
                  </a:lnTo>
                  <a:lnTo>
                    <a:pt x="2114054" y="262763"/>
                  </a:lnTo>
                  <a:lnTo>
                    <a:pt x="2089023" y="265811"/>
                  </a:lnTo>
                  <a:lnTo>
                    <a:pt x="2079256" y="265442"/>
                  </a:lnTo>
                  <a:lnTo>
                    <a:pt x="2042693" y="252895"/>
                  </a:lnTo>
                  <a:lnTo>
                    <a:pt x="2021586" y="220345"/>
                  </a:lnTo>
                  <a:lnTo>
                    <a:pt x="2018207" y="189992"/>
                  </a:lnTo>
                  <a:lnTo>
                    <a:pt x="2018411" y="183667"/>
                  </a:lnTo>
                  <a:lnTo>
                    <a:pt x="2031326" y="143802"/>
                  </a:lnTo>
                  <a:lnTo>
                    <a:pt x="2064740" y="120992"/>
                  </a:lnTo>
                  <a:lnTo>
                    <a:pt x="2090039" y="117983"/>
                  </a:lnTo>
                  <a:lnTo>
                    <a:pt x="2099792" y="118351"/>
                  </a:lnTo>
                  <a:lnTo>
                    <a:pt x="2136241" y="130898"/>
                  </a:lnTo>
                  <a:lnTo>
                    <a:pt x="2157095" y="163703"/>
                  </a:lnTo>
                  <a:lnTo>
                    <a:pt x="2160600" y="193802"/>
                  </a:lnTo>
                  <a:lnTo>
                    <a:pt x="2160600" y="104673"/>
                  </a:lnTo>
                  <a:lnTo>
                    <a:pt x="2118195" y="90995"/>
                  </a:lnTo>
                  <a:lnTo>
                    <a:pt x="2091690" y="89281"/>
                  </a:lnTo>
                  <a:lnTo>
                    <a:pt x="2077466" y="89763"/>
                  </a:lnTo>
                  <a:lnTo>
                    <a:pt x="2029802" y="101244"/>
                  </a:lnTo>
                  <a:lnTo>
                    <a:pt x="1996795" y="125907"/>
                  </a:lnTo>
                  <a:lnTo>
                    <a:pt x="1978533" y="161556"/>
                  </a:lnTo>
                  <a:lnTo>
                    <a:pt x="1974469" y="193802"/>
                  </a:lnTo>
                  <a:lnTo>
                    <a:pt x="1974888" y="205308"/>
                  </a:lnTo>
                  <a:lnTo>
                    <a:pt x="1985200" y="245097"/>
                  </a:lnTo>
                  <a:lnTo>
                    <a:pt x="2018106" y="279387"/>
                  </a:lnTo>
                  <a:lnTo>
                    <a:pt x="2060295" y="292925"/>
                  </a:lnTo>
                  <a:lnTo>
                    <a:pt x="2086864" y="294640"/>
                  </a:lnTo>
                  <a:lnTo>
                    <a:pt x="2100986" y="294170"/>
                  </a:lnTo>
                  <a:lnTo>
                    <a:pt x="2148611" y="282613"/>
                  </a:lnTo>
                  <a:lnTo>
                    <a:pt x="2173986" y="265811"/>
                  </a:lnTo>
                  <a:lnTo>
                    <a:pt x="2174748" y="265176"/>
                  </a:lnTo>
                  <a:lnTo>
                    <a:pt x="2196846" y="232029"/>
                  </a:lnTo>
                  <a:lnTo>
                    <a:pt x="2203856" y="201193"/>
                  </a:lnTo>
                  <a:lnTo>
                    <a:pt x="2204339" y="189992"/>
                  </a:lnTo>
                  <a:close/>
                </a:path>
                <a:path w="3079115" h="294639">
                  <a:moveTo>
                    <a:pt x="2392172" y="17018"/>
                  </a:moveTo>
                  <a:lnTo>
                    <a:pt x="2387981" y="7112"/>
                  </a:lnTo>
                  <a:lnTo>
                    <a:pt x="2386965" y="6223"/>
                  </a:lnTo>
                  <a:lnTo>
                    <a:pt x="2357374" y="0"/>
                  </a:lnTo>
                  <a:lnTo>
                    <a:pt x="2351405" y="0"/>
                  </a:lnTo>
                  <a:lnTo>
                    <a:pt x="2311971" y="6731"/>
                  </a:lnTo>
                  <a:lnTo>
                    <a:pt x="2284374" y="33743"/>
                  </a:lnTo>
                  <a:lnTo>
                    <a:pt x="2277364" y="73914"/>
                  </a:lnTo>
                  <a:lnTo>
                    <a:pt x="2277364" y="93218"/>
                  </a:lnTo>
                  <a:lnTo>
                    <a:pt x="2243582" y="93218"/>
                  </a:lnTo>
                  <a:lnTo>
                    <a:pt x="2236724" y="104902"/>
                  </a:lnTo>
                  <a:lnTo>
                    <a:pt x="2236724" y="112522"/>
                  </a:lnTo>
                  <a:lnTo>
                    <a:pt x="2237486" y="116205"/>
                  </a:lnTo>
                  <a:lnTo>
                    <a:pt x="2238756" y="118364"/>
                  </a:lnTo>
                  <a:lnTo>
                    <a:pt x="2240153" y="120650"/>
                  </a:lnTo>
                  <a:lnTo>
                    <a:pt x="2242185" y="121666"/>
                  </a:lnTo>
                  <a:lnTo>
                    <a:pt x="2277364" y="121666"/>
                  </a:lnTo>
                  <a:lnTo>
                    <a:pt x="2277364" y="286639"/>
                  </a:lnTo>
                  <a:lnTo>
                    <a:pt x="2294509" y="291973"/>
                  </a:lnTo>
                  <a:lnTo>
                    <a:pt x="2302637" y="291973"/>
                  </a:lnTo>
                  <a:lnTo>
                    <a:pt x="2319782" y="286639"/>
                  </a:lnTo>
                  <a:lnTo>
                    <a:pt x="2319782" y="121666"/>
                  </a:lnTo>
                  <a:lnTo>
                    <a:pt x="2373630" y="121666"/>
                  </a:lnTo>
                  <a:lnTo>
                    <a:pt x="2375662" y="120650"/>
                  </a:lnTo>
                  <a:lnTo>
                    <a:pt x="2377186" y="118364"/>
                  </a:lnTo>
                  <a:lnTo>
                    <a:pt x="2378710" y="116205"/>
                  </a:lnTo>
                  <a:lnTo>
                    <a:pt x="2379472" y="112522"/>
                  </a:lnTo>
                  <a:lnTo>
                    <a:pt x="2379345" y="102743"/>
                  </a:lnTo>
                  <a:lnTo>
                    <a:pt x="2378837" y="100965"/>
                  </a:lnTo>
                  <a:lnTo>
                    <a:pt x="2378456" y="99187"/>
                  </a:lnTo>
                  <a:lnTo>
                    <a:pt x="2377821" y="97663"/>
                  </a:lnTo>
                  <a:lnTo>
                    <a:pt x="2377059" y="96520"/>
                  </a:lnTo>
                  <a:lnTo>
                    <a:pt x="2376297" y="95250"/>
                  </a:lnTo>
                  <a:lnTo>
                    <a:pt x="2375535" y="94488"/>
                  </a:lnTo>
                  <a:lnTo>
                    <a:pt x="2374519" y="93980"/>
                  </a:lnTo>
                  <a:lnTo>
                    <a:pt x="2373630" y="93472"/>
                  </a:lnTo>
                  <a:lnTo>
                    <a:pt x="2372487" y="93218"/>
                  </a:lnTo>
                  <a:lnTo>
                    <a:pt x="2319782" y="93218"/>
                  </a:lnTo>
                  <a:lnTo>
                    <a:pt x="2319807" y="64541"/>
                  </a:lnTo>
                  <a:lnTo>
                    <a:pt x="2342642" y="29337"/>
                  </a:lnTo>
                  <a:lnTo>
                    <a:pt x="2347976" y="28448"/>
                  </a:lnTo>
                  <a:lnTo>
                    <a:pt x="2358898" y="28448"/>
                  </a:lnTo>
                  <a:lnTo>
                    <a:pt x="2383790" y="34163"/>
                  </a:lnTo>
                  <a:lnTo>
                    <a:pt x="2385187" y="34544"/>
                  </a:lnTo>
                  <a:lnTo>
                    <a:pt x="2387473" y="34544"/>
                  </a:lnTo>
                  <a:lnTo>
                    <a:pt x="2388997" y="34036"/>
                  </a:lnTo>
                  <a:lnTo>
                    <a:pt x="2392172" y="26543"/>
                  </a:lnTo>
                  <a:lnTo>
                    <a:pt x="2392172" y="17018"/>
                  </a:lnTo>
                  <a:close/>
                </a:path>
                <a:path w="3079115" h="294639">
                  <a:moveTo>
                    <a:pt x="2748788" y="205486"/>
                  </a:moveTo>
                  <a:lnTo>
                    <a:pt x="2727071" y="170688"/>
                  </a:lnTo>
                  <a:lnTo>
                    <a:pt x="2687726" y="152425"/>
                  </a:lnTo>
                  <a:lnTo>
                    <a:pt x="2671445" y="149987"/>
                  </a:lnTo>
                  <a:lnTo>
                    <a:pt x="2671445" y="149479"/>
                  </a:lnTo>
                  <a:lnTo>
                    <a:pt x="2712085" y="132588"/>
                  </a:lnTo>
                  <a:lnTo>
                    <a:pt x="2733421" y="92583"/>
                  </a:lnTo>
                  <a:lnTo>
                    <a:pt x="2733370" y="83185"/>
                  </a:lnTo>
                  <a:lnTo>
                    <a:pt x="2720479" y="45948"/>
                  </a:lnTo>
                  <a:lnTo>
                    <a:pt x="2681351" y="22860"/>
                  </a:lnTo>
                  <a:lnTo>
                    <a:pt x="2640965" y="18161"/>
                  </a:lnTo>
                  <a:lnTo>
                    <a:pt x="2632964" y="18313"/>
                  </a:lnTo>
                  <a:lnTo>
                    <a:pt x="2591104" y="24942"/>
                  </a:lnTo>
                  <a:lnTo>
                    <a:pt x="2555748" y="41148"/>
                  </a:lnTo>
                  <a:lnTo>
                    <a:pt x="2553970" y="43180"/>
                  </a:lnTo>
                  <a:lnTo>
                    <a:pt x="2553208" y="44196"/>
                  </a:lnTo>
                  <a:lnTo>
                    <a:pt x="2552700" y="45212"/>
                  </a:lnTo>
                  <a:lnTo>
                    <a:pt x="2552192" y="46482"/>
                  </a:lnTo>
                  <a:lnTo>
                    <a:pt x="2551684" y="47625"/>
                  </a:lnTo>
                  <a:lnTo>
                    <a:pt x="2551303" y="49022"/>
                  </a:lnTo>
                  <a:lnTo>
                    <a:pt x="2551176" y="50546"/>
                  </a:lnTo>
                  <a:lnTo>
                    <a:pt x="2550922" y="52197"/>
                  </a:lnTo>
                  <a:lnTo>
                    <a:pt x="2550820" y="59690"/>
                  </a:lnTo>
                  <a:lnTo>
                    <a:pt x="2550947" y="61722"/>
                  </a:lnTo>
                  <a:lnTo>
                    <a:pt x="2551303" y="63500"/>
                  </a:lnTo>
                  <a:lnTo>
                    <a:pt x="2551557" y="65278"/>
                  </a:lnTo>
                  <a:lnTo>
                    <a:pt x="2551938" y="66802"/>
                  </a:lnTo>
                  <a:lnTo>
                    <a:pt x="2552573" y="67818"/>
                  </a:lnTo>
                  <a:lnTo>
                    <a:pt x="2553081" y="68834"/>
                  </a:lnTo>
                  <a:lnTo>
                    <a:pt x="2553843" y="69596"/>
                  </a:lnTo>
                  <a:lnTo>
                    <a:pt x="2554859" y="69850"/>
                  </a:lnTo>
                  <a:lnTo>
                    <a:pt x="2555748" y="70231"/>
                  </a:lnTo>
                  <a:lnTo>
                    <a:pt x="2556764" y="70485"/>
                  </a:lnTo>
                  <a:lnTo>
                    <a:pt x="2559685" y="70485"/>
                  </a:lnTo>
                  <a:lnTo>
                    <a:pt x="2562733" y="69215"/>
                  </a:lnTo>
                  <a:lnTo>
                    <a:pt x="2566924" y="66802"/>
                  </a:lnTo>
                  <a:lnTo>
                    <a:pt x="2571242" y="64389"/>
                  </a:lnTo>
                  <a:lnTo>
                    <a:pt x="2576576" y="61722"/>
                  </a:lnTo>
                  <a:lnTo>
                    <a:pt x="2583053" y="59055"/>
                  </a:lnTo>
                  <a:lnTo>
                    <a:pt x="2589530" y="56261"/>
                  </a:lnTo>
                  <a:lnTo>
                    <a:pt x="2632329" y="47625"/>
                  </a:lnTo>
                  <a:lnTo>
                    <a:pt x="2641346" y="47625"/>
                  </a:lnTo>
                  <a:lnTo>
                    <a:pt x="2649347" y="48641"/>
                  </a:lnTo>
                  <a:lnTo>
                    <a:pt x="2663063" y="52959"/>
                  </a:lnTo>
                  <a:lnTo>
                    <a:pt x="2668778" y="55880"/>
                  </a:lnTo>
                  <a:lnTo>
                    <a:pt x="2673223" y="59690"/>
                  </a:lnTo>
                  <a:lnTo>
                    <a:pt x="2677668" y="63373"/>
                  </a:lnTo>
                  <a:lnTo>
                    <a:pt x="2680970" y="67818"/>
                  </a:lnTo>
                  <a:lnTo>
                    <a:pt x="2683129" y="72771"/>
                  </a:lnTo>
                  <a:lnTo>
                    <a:pt x="2685288" y="77851"/>
                  </a:lnTo>
                  <a:lnTo>
                    <a:pt x="2686431" y="83185"/>
                  </a:lnTo>
                  <a:lnTo>
                    <a:pt x="2686431" y="96266"/>
                  </a:lnTo>
                  <a:lnTo>
                    <a:pt x="2684780" y="103251"/>
                  </a:lnTo>
                  <a:lnTo>
                    <a:pt x="2681478" y="109347"/>
                  </a:lnTo>
                  <a:lnTo>
                    <a:pt x="2678176" y="115570"/>
                  </a:lnTo>
                  <a:lnTo>
                    <a:pt x="2644394" y="135382"/>
                  </a:lnTo>
                  <a:lnTo>
                    <a:pt x="2614168" y="138938"/>
                  </a:lnTo>
                  <a:lnTo>
                    <a:pt x="2583815" y="138938"/>
                  </a:lnTo>
                  <a:lnTo>
                    <a:pt x="2582418" y="139192"/>
                  </a:lnTo>
                  <a:lnTo>
                    <a:pt x="2581275" y="139700"/>
                  </a:lnTo>
                  <a:lnTo>
                    <a:pt x="2580005" y="140208"/>
                  </a:lnTo>
                  <a:lnTo>
                    <a:pt x="2578989" y="140970"/>
                  </a:lnTo>
                  <a:lnTo>
                    <a:pt x="2578100" y="141986"/>
                  </a:lnTo>
                  <a:lnTo>
                    <a:pt x="2577084" y="143002"/>
                  </a:lnTo>
                  <a:lnTo>
                    <a:pt x="2576449" y="144399"/>
                  </a:lnTo>
                  <a:lnTo>
                    <a:pt x="2575852" y="146329"/>
                  </a:lnTo>
                  <a:lnTo>
                    <a:pt x="2575433" y="147828"/>
                  </a:lnTo>
                  <a:lnTo>
                    <a:pt x="2575229" y="149479"/>
                  </a:lnTo>
                  <a:lnTo>
                    <a:pt x="2575179" y="155575"/>
                  </a:lnTo>
                  <a:lnTo>
                    <a:pt x="2575433" y="157861"/>
                  </a:lnTo>
                  <a:lnTo>
                    <a:pt x="2576118" y="159804"/>
                  </a:lnTo>
                  <a:lnTo>
                    <a:pt x="2576703" y="161544"/>
                  </a:lnTo>
                  <a:lnTo>
                    <a:pt x="2584577" y="167132"/>
                  </a:lnTo>
                  <a:lnTo>
                    <a:pt x="2618359" y="167132"/>
                  </a:lnTo>
                  <a:lnTo>
                    <a:pt x="2628265" y="167373"/>
                  </a:lnTo>
                  <a:lnTo>
                    <a:pt x="2669311" y="175006"/>
                  </a:lnTo>
                  <a:lnTo>
                    <a:pt x="2698115" y="196596"/>
                  </a:lnTo>
                  <a:lnTo>
                    <a:pt x="2701925" y="202692"/>
                  </a:lnTo>
                  <a:lnTo>
                    <a:pt x="2703830" y="209550"/>
                  </a:lnTo>
                  <a:lnTo>
                    <a:pt x="2703830" y="224155"/>
                  </a:lnTo>
                  <a:lnTo>
                    <a:pt x="2680081" y="255905"/>
                  </a:lnTo>
                  <a:lnTo>
                    <a:pt x="2641993" y="264960"/>
                  </a:lnTo>
                  <a:lnTo>
                    <a:pt x="2633599" y="265176"/>
                  </a:lnTo>
                  <a:lnTo>
                    <a:pt x="2624874" y="264960"/>
                  </a:lnTo>
                  <a:lnTo>
                    <a:pt x="2581478" y="256578"/>
                  </a:lnTo>
                  <a:lnTo>
                    <a:pt x="2553462" y="245364"/>
                  </a:lnTo>
                  <a:lnTo>
                    <a:pt x="2550287" y="244221"/>
                  </a:lnTo>
                  <a:lnTo>
                    <a:pt x="2546477" y="244221"/>
                  </a:lnTo>
                  <a:lnTo>
                    <a:pt x="2544699" y="245110"/>
                  </a:lnTo>
                  <a:lnTo>
                    <a:pt x="2543378" y="247396"/>
                  </a:lnTo>
                  <a:lnTo>
                    <a:pt x="2542286" y="249047"/>
                  </a:lnTo>
                  <a:lnTo>
                    <a:pt x="2541790" y="251714"/>
                  </a:lnTo>
                  <a:lnTo>
                    <a:pt x="2541714" y="261620"/>
                  </a:lnTo>
                  <a:lnTo>
                    <a:pt x="2541828" y="263309"/>
                  </a:lnTo>
                  <a:lnTo>
                    <a:pt x="2547874" y="276352"/>
                  </a:lnTo>
                  <a:lnTo>
                    <a:pt x="2549144" y="277368"/>
                  </a:lnTo>
                  <a:lnTo>
                    <a:pt x="2587955" y="290068"/>
                  </a:lnTo>
                  <a:lnTo>
                    <a:pt x="2632583" y="294640"/>
                  </a:lnTo>
                  <a:lnTo>
                    <a:pt x="2645867" y="294284"/>
                  </a:lnTo>
                  <a:lnTo>
                    <a:pt x="2692031" y="285762"/>
                  </a:lnTo>
                  <a:lnTo>
                    <a:pt x="2727007" y="265176"/>
                  </a:lnTo>
                  <a:lnTo>
                    <a:pt x="2731211" y="260972"/>
                  </a:lnTo>
                  <a:lnTo>
                    <a:pt x="2748280" y="222897"/>
                  </a:lnTo>
                  <a:lnTo>
                    <a:pt x="2748788" y="213868"/>
                  </a:lnTo>
                  <a:lnTo>
                    <a:pt x="2748788" y="205486"/>
                  </a:lnTo>
                  <a:close/>
                </a:path>
                <a:path w="3079115" h="294639">
                  <a:moveTo>
                    <a:pt x="3078607" y="152400"/>
                  </a:moveTo>
                  <a:lnTo>
                    <a:pt x="3072701" y="110451"/>
                  </a:lnTo>
                  <a:lnTo>
                    <a:pt x="3055442" y="75780"/>
                  </a:lnTo>
                  <a:lnTo>
                    <a:pt x="3032379" y="52920"/>
                  </a:lnTo>
                  <a:lnTo>
                    <a:pt x="3032379" y="153924"/>
                  </a:lnTo>
                  <a:lnTo>
                    <a:pt x="3031921" y="167170"/>
                  </a:lnTo>
                  <a:lnTo>
                    <a:pt x="3020936" y="210896"/>
                  </a:lnTo>
                  <a:lnTo>
                    <a:pt x="2995472" y="240868"/>
                  </a:lnTo>
                  <a:lnTo>
                    <a:pt x="2955493" y="257225"/>
                  </a:lnTo>
                  <a:lnTo>
                    <a:pt x="2913634" y="260858"/>
                  </a:lnTo>
                  <a:lnTo>
                    <a:pt x="2868422" y="260858"/>
                  </a:lnTo>
                  <a:lnTo>
                    <a:pt x="2868422" y="51689"/>
                  </a:lnTo>
                  <a:lnTo>
                    <a:pt x="2913126" y="51689"/>
                  </a:lnTo>
                  <a:lnTo>
                    <a:pt x="2957360" y="56083"/>
                  </a:lnTo>
                  <a:lnTo>
                    <a:pt x="2997289" y="74307"/>
                  </a:lnTo>
                  <a:lnTo>
                    <a:pt x="3021850" y="104190"/>
                  </a:lnTo>
                  <a:lnTo>
                    <a:pt x="3031947" y="143192"/>
                  </a:lnTo>
                  <a:lnTo>
                    <a:pt x="3032379" y="153924"/>
                  </a:lnTo>
                  <a:lnTo>
                    <a:pt x="3032379" y="52920"/>
                  </a:lnTo>
                  <a:lnTo>
                    <a:pt x="2988183" y="31115"/>
                  </a:lnTo>
                  <a:lnTo>
                    <a:pt x="2936265" y="22656"/>
                  </a:lnTo>
                  <a:lnTo>
                    <a:pt x="2915666" y="22098"/>
                  </a:lnTo>
                  <a:lnTo>
                    <a:pt x="2836926" y="22098"/>
                  </a:lnTo>
                  <a:lnTo>
                    <a:pt x="2824480" y="281559"/>
                  </a:lnTo>
                  <a:lnTo>
                    <a:pt x="2826258" y="285369"/>
                  </a:lnTo>
                  <a:lnTo>
                    <a:pt x="2829687" y="287528"/>
                  </a:lnTo>
                  <a:lnTo>
                    <a:pt x="2833243" y="289687"/>
                  </a:lnTo>
                  <a:lnTo>
                    <a:pt x="2836926" y="290703"/>
                  </a:lnTo>
                  <a:lnTo>
                    <a:pt x="2910713" y="290703"/>
                  </a:lnTo>
                  <a:lnTo>
                    <a:pt x="2950235" y="288594"/>
                  </a:lnTo>
                  <a:lnTo>
                    <a:pt x="2998520" y="277393"/>
                  </a:lnTo>
                  <a:lnTo>
                    <a:pt x="3029547" y="260858"/>
                  </a:lnTo>
                  <a:lnTo>
                    <a:pt x="3035554" y="256540"/>
                  </a:lnTo>
                  <a:lnTo>
                    <a:pt x="3061411" y="225844"/>
                  </a:lnTo>
                  <a:lnTo>
                    <a:pt x="3075838" y="185077"/>
                  </a:lnTo>
                  <a:lnTo>
                    <a:pt x="3077908" y="169291"/>
                  </a:lnTo>
                  <a:lnTo>
                    <a:pt x="3078607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3121" y="1824609"/>
              <a:ext cx="1606042" cy="3512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83120" y="1824609"/>
              <a:ext cx="323850" cy="276860"/>
            </a:xfrm>
            <a:custGeom>
              <a:avLst/>
              <a:gdLst/>
              <a:ahLst/>
              <a:cxnLst/>
              <a:rect l="l" t="t" r="r" b="b"/>
              <a:pathLst>
                <a:path w="323850" h="276860">
                  <a:moveTo>
                    <a:pt x="30352" y="76962"/>
                  </a:moveTo>
                  <a:lnTo>
                    <a:pt x="21971" y="76962"/>
                  </a:lnTo>
                  <a:lnTo>
                    <a:pt x="18669" y="77088"/>
                  </a:lnTo>
                  <a:lnTo>
                    <a:pt x="6096" y="80772"/>
                  </a:lnTo>
                  <a:lnTo>
                    <a:pt x="5460" y="81534"/>
                  </a:lnTo>
                  <a:lnTo>
                    <a:pt x="5206" y="82423"/>
                  </a:lnTo>
                  <a:lnTo>
                    <a:pt x="5206" y="271399"/>
                  </a:lnTo>
                  <a:lnTo>
                    <a:pt x="5460" y="272288"/>
                  </a:lnTo>
                  <a:lnTo>
                    <a:pt x="6096" y="273050"/>
                  </a:lnTo>
                  <a:lnTo>
                    <a:pt x="6603" y="273812"/>
                  </a:lnTo>
                  <a:lnTo>
                    <a:pt x="21971" y="276733"/>
                  </a:lnTo>
                  <a:lnTo>
                    <a:pt x="30352" y="276733"/>
                  </a:lnTo>
                  <a:lnTo>
                    <a:pt x="46227" y="273050"/>
                  </a:lnTo>
                  <a:lnTo>
                    <a:pt x="46989" y="272288"/>
                  </a:lnTo>
                  <a:lnTo>
                    <a:pt x="47244" y="271399"/>
                  </a:lnTo>
                  <a:lnTo>
                    <a:pt x="47244" y="82423"/>
                  </a:lnTo>
                  <a:lnTo>
                    <a:pt x="46989" y="81534"/>
                  </a:lnTo>
                  <a:lnTo>
                    <a:pt x="46227" y="80772"/>
                  </a:lnTo>
                  <a:lnTo>
                    <a:pt x="45593" y="79883"/>
                  </a:lnTo>
                  <a:lnTo>
                    <a:pt x="33908" y="77088"/>
                  </a:lnTo>
                  <a:lnTo>
                    <a:pt x="30352" y="76962"/>
                  </a:lnTo>
                  <a:close/>
                </a:path>
                <a:path w="323850" h="276860">
                  <a:moveTo>
                    <a:pt x="36195" y="0"/>
                  </a:moveTo>
                  <a:lnTo>
                    <a:pt x="16255" y="0"/>
                  </a:lnTo>
                  <a:lnTo>
                    <a:pt x="9398" y="1397"/>
                  </a:lnTo>
                  <a:lnTo>
                    <a:pt x="5714" y="4317"/>
                  </a:lnTo>
                  <a:lnTo>
                    <a:pt x="1904" y="7238"/>
                  </a:lnTo>
                  <a:lnTo>
                    <a:pt x="88" y="12446"/>
                  </a:lnTo>
                  <a:lnTo>
                    <a:pt x="0" y="28575"/>
                  </a:lnTo>
                  <a:lnTo>
                    <a:pt x="1904" y="33909"/>
                  </a:lnTo>
                  <a:lnTo>
                    <a:pt x="9144" y="39624"/>
                  </a:lnTo>
                  <a:lnTo>
                    <a:pt x="16001" y="41021"/>
                  </a:lnTo>
                  <a:lnTo>
                    <a:pt x="35940" y="41021"/>
                  </a:lnTo>
                  <a:lnTo>
                    <a:pt x="42799" y="39624"/>
                  </a:lnTo>
                  <a:lnTo>
                    <a:pt x="46481" y="36702"/>
                  </a:lnTo>
                  <a:lnTo>
                    <a:pt x="50292" y="33782"/>
                  </a:lnTo>
                  <a:lnTo>
                    <a:pt x="52108" y="28575"/>
                  </a:lnTo>
                  <a:lnTo>
                    <a:pt x="52197" y="12446"/>
                  </a:lnTo>
                  <a:lnTo>
                    <a:pt x="50292" y="7112"/>
                  </a:lnTo>
                  <a:lnTo>
                    <a:pt x="43052" y="1397"/>
                  </a:lnTo>
                  <a:lnTo>
                    <a:pt x="36195" y="0"/>
                  </a:lnTo>
                  <a:close/>
                </a:path>
                <a:path w="323850" h="276860">
                  <a:moveTo>
                    <a:pt x="148462" y="76962"/>
                  </a:moveTo>
                  <a:lnTo>
                    <a:pt x="140843" y="76962"/>
                  </a:lnTo>
                  <a:lnTo>
                    <a:pt x="137668" y="77088"/>
                  </a:lnTo>
                  <a:lnTo>
                    <a:pt x="135254" y="77342"/>
                  </a:lnTo>
                  <a:lnTo>
                    <a:pt x="132842" y="77470"/>
                  </a:lnTo>
                  <a:lnTo>
                    <a:pt x="125602" y="82296"/>
                  </a:lnTo>
                  <a:lnTo>
                    <a:pt x="125602" y="271399"/>
                  </a:lnTo>
                  <a:lnTo>
                    <a:pt x="125856" y="272288"/>
                  </a:lnTo>
                  <a:lnTo>
                    <a:pt x="126492" y="273050"/>
                  </a:lnTo>
                  <a:lnTo>
                    <a:pt x="127000" y="273812"/>
                  </a:lnTo>
                  <a:lnTo>
                    <a:pt x="142367" y="276733"/>
                  </a:lnTo>
                  <a:lnTo>
                    <a:pt x="150749" y="276733"/>
                  </a:lnTo>
                  <a:lnTo>
                    <a:pt x="166624" y="273050"/>
                  </a:lnTo>
                  <a:lnTo>
                    <a:pt x="167385" y="272288"/>
                  </a:lnTo>
                  <a:lnTo>
                    <a:pt x="167639" y="271399"/>
                  </a:lnTo>
                  <a:lnTo>
                    <a:pt x="167639" y="139700"/>
                  </a:lnTo>
                  <a:lnTo>
                    <a:pt x="176285" y="131387"/>
                  </a:lnTo>
                  <a:lnTo>
                    <a:pt x="208819" y="108902"/>
                  </a:lnTo>
                  <a:lnTo>
                    <a:pt x="211103" y="108076"/>
                  </a:lnTo>
                  <a:lnTo>
                    <a:pt x="163575" y="108076"/>
                  </a:lnTo>
                  <a:lnTo>
                    <a:pt x="163575" y="82296"/>
                  </a:lnTo>
                  <a:lnTo>
                    <a:pt x="163322" y="81407"/>
                  </a:lnTo>
                  <a:lnTo>
                    <a:pt x="162686" y="80645"/>
                  </a:lnTo>
                  <a:lnTo>
                    <a:pt x="162178" y="79883"/>
                  </a:lnTo>
                  <a:lnTo>
                    <a:pt x="154050" y="77342"/>
                  </a:lnTo>
                  <a:lnTo>
                    <a:pt x="151510" y="77088"/>
                  </a:lnTo>
                  <a:lnTo>
                    <a:pt x="148462" y="76962"/>
                  </a:lnTo>
                  <a:close/>
                </a:path>
                <a:path w="323850" h="276860">
                  <a:moveTo>
                    <a:pt x="310424" y="103759"/>
                  </a:moveTo>
                  <a:lnTo>
                    <a:pt x="240664" y="103759"/>
                  </a:lnTo>
                  <a:lnTo>
                    <a:pt x="247903" y="105028"/>
                  </a:lnTo>
                  <a:lnTo>
                    <a:pt x="254126" y="107441"/>
                  </a:lnTo>
                  <a:lnTo>
                    <a:pt x="279590" y="140388"/>
                  </a:lnTo>
                  <a:lnTo>
                    <a:pt x="281304" y="271399"/>
                  </a:lnTo>
                  <a:lnTo>
                    <a:pt x="281685" y="272288"/>
                  </a:lnTo>
                  <a:lnTo>
                    <a:pt x="298323" y="276733"/>
                  </a:lnTo>
                  <a:lnTo>
                    <a:pt x="306577" y="276733"/>
                  </a:lnTo>
                  <a:lnTo>
                    <a:pt x="323469" y="271399"/>
                  </a:lnTo>
                  <a:lnTo>
                    <a:pt x="323386" y="153290"/>
                  </a:lnTo>
                  <a:lnTo>
                    <a:pt x="316827" y="115266"/>
                  </a:lnTo>
                  <a:lnTo>
                    <a:pt x="313674" y="108823"/>
                  </a:lnTo>
                  <a:lnTo>
                    <a:pt x="310424" y="103759"/>
                  </a:lnTo>
                  <a:close/>
                </a:path>
                <a:path w="323850" h="276860">
                  <a:moveTo>
                    <a:pt x="241300" y="74040"/>
                  </a:moveTo>
                  <a:lnTo>
                    <a:pt x="202310" y="82296"/>
                  </a:lnTo>
                  <a:lnTo>
                    <a:pt x="163575" y="108076"/>
                  </a:lnTo>
                  <a:lnTo>
                    <a:pt x="211103" y="108076"/>
                  </a:lnTo>
                  <a:lnTo>
                    <a:pt x="216725" y="106045"/>
                  </a:lnTo>
                  <a:lnTo>
                    <a:pt x="224631" y="104330"/>
                  </a:lnTo>
                  <a:lnTo>
                    <a:pt x="232536" y="103759"/>
                  </a:lnTo>
                  <a:lnTo>
                    <a:pt x="310424" y="103759"/>
                  </a:lnTo>
                  <a:lnTo>
                    <a:pt x="309830" y="102832"/>
                  </a:lnTo>
                  <a:lnTo>
                    <a:pt x="271625" y="77630"/>
                  </a:lnTo>
                  <a:lnTo>
                    <a:pt x="252297" y="74443"/>
                  </a:lnTo>
                  <a:lnTo>
                    <a:pt x="241300" y="74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266" y="1810893"/>
              <a:ext cx="2251709" cy="2931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97" y="2683764"/>
              <a:ext cx="739013" cy="1422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21382" y="2676017"/>
              <a:ext cx="876300" cy="186690"/>
            </a:xfrm>
            <a:custGeom>
              <a:avLst/>
              <a:gdLst/>
              <a:ahLst/>
              <a:cxnLst/>
              <a:rect l="l" t="t" r="r" b="b"/>
              <a:pathLst>
                <a:path w="876300" h="186689">
                  <a:moveTo>
                    <a:pt x="62992" y="92075"/>
                  </a:moveTo>
                  <a:lnTo>
                    <a:pt x="62230" y="89535"/>
                  </a:lnTo>
                  <a:lnTo>
                    <a:pt x="61849" y="88900"/>
                  </a:lnTo>
                  <a:lnTo>
                    <a:pt x="60960" y="87884"/>
                  </a:lnTo>
                  <a:lnTo>
                    <a:pt x="59182" y="87376"/>
                  </a:lnTo>
                  <a:lnTo>
                    <a:pt x="3048" y="87376"/>
                  </a:lnTo>
                  <a:lnTo>
                    <a:pt x="1905" y="87884"/>
                  </a:lnTo>
                  <a:lnTo>
                    <a:pt x="381" y="90043"/>
                  </a:lnTo>
                  <a:lnTo>
                    <a:pt x="0" y="91948"/>
                  </a:lnTo>
                  <a:lnTo>
                    <a:pt x="0" y="97282"/>
                  </a:lnTo>
                  <a:lnTo>
                    <a:pt x="381" y="99187"/>
                  </a:lnTo>
                  <a:lnTo>
                    <a:pt x="1905" y="101346"/>
                  </a:lnTo>
                  <a:lnTo>
                    <a:pt x="3048" y="101854"/>
                  </a:lnTo>
                  <a:lnTo>
                    <a:pt x="59944" y="101854"/>
                  </a:lnTo>
                  <a:lnTo>
                    <a:pt x="61087" y="101346"/>
                  </a:lnTo>
                  <a:lnTo>
                    <a:pt x="62611" y="99187"/>
                  </a:lnTo>
                  <a:lnTo>
                    <a:pt x="62992" y="97282"/>
                  </a:lnTo>
                  <a:lnTo>
                    <a:pt x="62992" y="94615"/>
                  </a:lnTo>
                  <a:lnTo>
                    <a:pt x="62992" y="92075"/>
                  </a:lnTo>
                  <a:close/>
                </a:path>
                <a:path w="876300" h="186689">
                  <a:moveTo>
                    <a:pt x="183642" y="104140"/>
                  </a:moveTo>
                  <a:lnTo>
                    <a:pt x="150368" y="73406"/>
                  </a:lnTo>
                  <a:lnTo>
                    <a:pt x="140843" y="69850"/>
                  </a:lnTo>
                  <a:lnTo>
                    <a:pt x="127127" y="64516"/>
                  </a:lnTo>
                  <a:lnTo>
                    <a:pt x="107696" y="47117"/>
                  </a:lnTo>
                  <a:lnTo>
                    <a:pt x="107696" y="40767"/>
                  </a:lnTo>
                  <a:lnTo>
                    <a:pt x="114427" y="29972"/>
                  </a:lnTo>
                  <a:lnTo>
                    <a:pt x="116713" y="28194"/>
                  </a:lnTo>
                  <a:lnTo>
                    <a:pt x="119507" y="26924"/>
                  </a:lnTo>
                  <a:lnTo>
                    <a:pt x="126365" y="24892"/>
                  </a:lnTo>
                  <a:lnTo>
                    <a:pt x="130429" y="24384"/>
                  </a:lnTo>
                  <a:lnTo>
                    <a:pt x="140081" y="24384"/>
                  </a:lnTo>
                  <a:lnTo>
                    <a:pt x="164338" y="31623"/>
                  </a:lnTo>
                  <a:lnTo>
                    <a:pt x="166370" y="32512"/>
                  </a:lnTo>
                  <a:lnTo>
                    <a:pt x="168275" y="33528"/>
                  </a:lnTo>
                  <a:lnTo>
                    <a:pt x="169799" y="34036"/>
                  </a:lnTo>
                  <a:lnTo>
                    <a:pt x="171323" y="34036"/>
                  </a:lnTo>
                  <a:lnTo>
                    <a:pt x="171958" y="33909"/>
                  </a:lnTo>
                  <a:lnTo>
                    <a:pt x="172339" y="33528"/>
                  </a:lnTo>
                  <a:lnTo>
                    <a:pt x="172847" y="33274"/>
                  </a:lnTo>
                  <a:lnTo>
                    <a:pt x="174244" y="24384"/>
                  </a:lnTo>
                  <a:lnTo>
                    <a:pt x="174244" y="23749"/>
                  </a:lnTo>
                  <a:lnTo>
                    <a:pt x="173863" y="21336"/>
                  </a:lnTo>
                  <a:lnTo>
                    <a:pt x="173736" y="20828"/>
                  </a:lnTo>
                  <a:lnTo>
                    <a:pt x="173609" y="20193"/>
                  </a:lnTo>
                  <a:lnTo>
                    <a:pt x="173355" y="19685"/>
                  </a:lnTo>
                  <a:lnTo>
                    <a:pt x="172847" y="18923"/>
                  </a:lnTo>
                  <a:lnTo>
                    <a:pt x="172339" y="18415"/>
                  </a:lnTo>
                  <a:lnTo>
                    <a:pt x="171450" y="17780"/>
                  </a:lnTo>
                  <a:lnTo>
                    <a:pt x="170688" y="17018"/>
                  </a:lnTo>
                  <a:lnTo>
                    <a:pt x="168910" y="16129"/>
                  </a:lnTo>
                  <a:lnTo>
                    <a:pt x="166370" y="15113"/>
                  </a:lnTo>
                  <a:lnTo>
                    <a:pt x="163830" y="13970"/>
                  </a:lnTo>
                  <a:lnTo>
                    <a:pt x="139573" y="9271"/>
                  </a:lnTo>
                  <a:lnTo>
                    <a:pt x="128651" y="9271"/>
                  </a:lnTo>
                  <a:lnTo>
                    <a:pt x="99568" y="18542"/>
                  </a:lnTo>
                  <a:lnTo>
                    <a:pt x="94996" y="21590"/>
                  </a:lnTo>
                  <a:lnTo>
                    <a:pt x="91440" y="25273"/>
                  </a:lnTo>
                  <a:lnTo>
                    <a:pt x="88900" y="29718"/>
                  </a:lnTo>
                  <a:lnTo>
                    <a:pt x="86487" y="34290"/>
                  </a:lnTo>
                  <a:lnTo>
                    <a:pt x="85217" y="39370"/>
                  </a:lnTo>
                  <a:lnTo>
                    <a:pt x="85217" y="50546"/>
                  </a:lnTo>
                  <a:lnTo>
                    <a:pt x="97028" y="69723"/>
                  </a:lnTo>
                  <a:lnTo>
                    <a:pt x="100584" y="72771"/>
                  </a:lnTo>
                  <a:lnTo>
                    <a:pt x="132207" y="86995"/>
                  </a:lnTo>
                  <a:lnTo>
                    <a:pt x="136652" y="88773"/>
                  </a:lnTo>
                  <a:lnTo>
                    <a:pt x="141224" y="90424"/>
                  </a:lnTo>
                  <a:lnTo>
                    <a:pt x="145161" y="92329"/>
                  </a:lnTo>
                  <a:lnTo>
                    <a:pt x="148717" y="94488"/>
                  </a:lnTo>
                  <a:lnTo>
                    <a:pt x="152273" y="96520"/>
                  </a:lnTo>
                  <a:lnTo>
                    <a:pt x="155067" y="98933"/>
                  </a:lnTo>
                  <a:lnTo>
                    <a:pt x="157226" y="101727"/>
                  </a:lnTo>
                  <a:lnTo>
                    <a:pt x="159385" y="104394"/>
                  </a:lnTo>
                  <a:lnTo>
                    <a:pt x="160401" y="107696"/>
                  </a:lnTo>
                  <a:lnTo>
                    <a:pt x="160401" y="115189"/>
                  </a:lnTo>
                  <a:lnTo>
                    <a:pt x="159639" y="118364"/>
                  </a:lnTo>
                  <a:lnTo>
                    <a:pt x="158115" y="121158"/>
                  </a:lnTo>
                  <a:lnTo>
                    <a:pt x="156591" y="124079"/>
                  </a:lnTo>
                  <a:lnTo>
                    <a:pt x="132715" y="134366"/>
                  </a:lnTo>
                  <a:lnTo>
                    <a:pt x="121539" y="134366"/>
                  </a:lnTo>
                  <a:lnTo>
                    <a:pt x="90297" y="124714"/>
                  </a:lnTo>
                  <a:lnTo>
                    <a:pt x="88011" y="123571"/>
                  </a:lnTo>
                  <a:lnTo>
                    <a:pt x="86360" y="122936"/>
                  </a:lnTo>
                  <a:lnTo>
                    <a:pt x="84455" y="122936"/>
                  </a:lnTo>
                  <a:lnTo>
                    <a:pt x="81127" y="133858"/>
                  </a:lnTo>
                  <a:lnTo>
                    <a:pt x="81280" y="134874"/>
                  </a:lnTo>
                  <a:lnTo>
                    <a:pt x="81788" y="136144"/>
                  </a:lnTo>
                  <a:lnTo>
                    <a:pt x="82169" y="137414"/>
                  </a:lnTo>
                  <a:lnTo>
                    <a:pt x="98679" y="145923"/>
                  </a:lnTo>
                  <a:lnTo>
                    <a:pt x="102362" y="147066"/>
                  </a:lnTo>
                  <a:lnTo>
                    <a:pt x="106680" y="148082"/>
                  </a:lnTo>
                  <a:lnTo>
                    <a:pt x="116205" y="149606"/>
                  </a:lnTo>
                  <a:lnTo>
                    <a:pt x="121285" y="149987"/>
                  </a:lnTo>
                  <a:lnTo>
                    <a:pt x="134874" y="149987"/>
                  </a:lnTo>
                  <a:lnTo>
                    <a:pt x="172466" y="136017"/>
                  </a:lnTo>
                  <a:lnTo>
                    <a:pt x="173964" y="134366"/>
                  </a:lnTo>
                  <a:lnTo>
                    <a:pt x="176403" y="131699"/>
                  </a:lnTo>
                  <a:lnTo>
                    <a:pt x="179324" y="126746"/>
                  </a:lnTo>
                  <a:lnTo>
                    <a:pt x="182245" y="121666"/>
                  </a:lnTo>
                  <a:lnTo>
                    <a:pt x="183642" y="115951"/>
                  </a:lnTo>
                  <a:lnTo>
                    <a:pt x="183642" y="104140"/>
                  </a:lnTo>
                  <a:close/>
                </a:path>
                <a:path w="876300" h="186689">
                  <a:moveTo>
                    <a:pt x="318770" y="104648"/>
                  </a:moveTo>
                  <a:lnTo>
                    <a:pt x="318681" y="88773"/>
                  </a:lnTo>
                  <a:lnTo>
                    <a:pt x="317881" y="82804"/>
                  </a:lnTo>
                  <a:lnTo>
                    <a:pt x="316103" y="76708"/>
                  </a:lnTo>
                  <a:lnTo>
                    <a:pt x="314452" y="70485"/>
                  </a:lnTo>
                  <a:lnTo>
                    <a:pt x="311658" y="65151"/>
                  </a:lnTo>
                  <a:lnTo>
                    <a:pt x="307975" y="60452"/>
                  </a:lnTo>
                  <a:lnTo>
                    <a:pt x="304292" y="55753"/>
                  </a:lnTo>
                  <a:lnTo>
                    <a:pt x="299466" y="52197"/>
                  </a:lnTo>
                  <a:lnTo>
                    <a:pt x="296672" y="50952"/>
                  </a:lnTo>
                  <a:lnTo>
                    <a:pt x="296672" y="93472"/>
                  </a:lnTo>
                  <a:lnTo>
                    <a:pt x="296672" y="102743"/>
                  </a:lnTo>
                  <a:lnTo>
                    <a:pt x="271907" y="135001"/>
                  </a:lnTo>
                  <a:lnTo>
                    <a:pt x="260858" y="135001"/>
                  </a:lnTo>
                  <a:lnTo>
                    <a:pt x="255270" y="133350"/>
                  </a:lnTo>
                  <a:lnTo>
                    <a:pt x="250063" y="130302"/>
                  </a:lnTo>
                  <a:lnTo>
                    <a:pt x="244729" y="127254"/>
                  </a:lnTo>
                  <a:lnTo>
                    <a:pt x="239141" y="122682"/>
                  </a:lnTo>
                  <a:lnTo>
                    <a:pt x="233299" y="116840"/>
                  </a:lnTo>
                  <a:lnTo>
                    <a:pt x="233299" y="79121"/>
                  </a:lnTo>
                  <a:lnTo>
                    <a:pt x="265176" y="60452"/>
                  </a:lnTo>
                  <a:lnTo>
                    <a:pt x="273431" y="60452"/>
                  </a:lnTo>
                  <a:lnTo>
                    <a:pt x="295275" y="84201"/>
                  </a:lnTo>
                  <a:lnTo>
                    <a:pt x="296291" y="88773"/>
                  </a:lnTo>
                  <a:lnTo>
                    <a:pt x="296672" y="93472"/>
                  </a:lnTo>
                  <a:lnTo>
                    <a:pt x="296672" y="50952"/>
                  </a:lnTo>
                  <a:lnTo>
                    <a:pt x="293497" y="49530"/>
                  </a:lnTo>
                  <a:lnTo>
                    <a:pt x="287528" y="46736"/>
                  </a:lnTo>
                  <a:lnTo>
                    <a:pt x="280416" y="45466"/>
                  </a:lnTo>
                  <a:lnTo>
                    <a:pt x="268097" y="45466"/>
                  </a:lnTo>
                  <a:lnTo>
                    <a:pt x="264414" y="45847"/>
                  </a:lnTo>
                  <a:lnTo>
                    <a:pt x="260985" y="46609"/>
                  </a:lnTo>
                  <a:lnTo>
                    <a:pt x="257429" y="47244"/>
                  </a:lnTo>
                  <a:lnTo>
                    <a:pt x="240919" y="55245"/>
                  </a:lnTo>
                  <a:lnTo>
                    <a:pt x="237617" y="57404"/>
                  </a:lnTo>
                  <a:lnTo>
                    <a:pt x="234188" y="60071"/>
                  </a:lnTo>
                  <a:lnTo>
                    <a:pt x="230632" y="62992"/>
                  </a:lnTo>
                  <a:lnTo>
                    <a:pt x="230505" y="49022"/>
                  </a:lnTo>
                  <a:lnTo>
                    <a:pt x="229997" y="48260"/>
                  </a:lnTo>
                  <a:lnTo>
                    <a:pt x="229362" y="48006"/>
                  </a:lnTo>
                  <a:lnTo>
                    <a:pt x="228600" y="47625"/>
                  </a:lnTo>
                  <a:lnTo>
                    <a:pt x="227838" y="47371"/>
                  </a:lnTo>
                  <a:lnTo>
                    <a:pt x="226949" y="47244"/>
                  </a:lnTo>
                  <a:lnTo>
                    <a:pt x="224536" y="46990"/>
                  </a:lnTo>
                  <a:lnTo>
                    <a:pt x="218059" y="46990"/>
                  </a:lnTo>
                  <a:lnTo>
                    <a:pt x="211963" y="49530"/>
                  </a:lnTo>
                  <a:lnTo>
                    <a:pt x="211963" y="183642"/>
                  </a:lnTo>
                  <a:lnTo>
                    <a:pt x="212090" y="184150"/>
                  </a:lnTo>
                  <a:lnTo>
                    <a:pt x="212471" y="184531"/>
                  </a:lnTo>
                  <a:lnTo>
                    <a:pt x="212725" y="184912"/>
                  </a:lnTo>
                  <a:lnTo>
                    <a:pt x="213360" y="185293"/>
                  </a:lnTo>
                  <a:lnTo>
                    <a:pt x="214884" y="185801"/>
                  </a:lnTo>
                  <a:lnTo>
                    <a:pt x="216027" y="186055"/>
                  </a:lnTo>
                  <a:lnTo>
                    <a:pt x="220472" y="186436"/>
                  </a:lnTo>
                  <a:lnTo>
                    <a:pt x="224663" y="186436"/>
                  </a:lnTo>
                  <a:lnTo>
                    <a:pt x="233299" y="183642"/>
                  </a:lnTo>
                  <a:lnTo>
                    <a:pt x="233299" y="135509"/>
                  </a:lnTo>
                  <a:lnTo>
                    <a:pt x="236347" y="137922"/>
                  </a:lnTo>
                  <a:lnTo>
                    <a:pt x="250317" y="146431"/>
                  </a:lnTo>
                  <a:lnTo>
                    <a:pt x="253111" y="147701"/>
                  </a:lnTo>
                  <a:lnTo>
                    <a:pt x="256032" y="148590"/>
                  </a:lnTo>
                  <a:lnTo>
                    <a:pt x="258953" y="149098"/>
                  </a:lnTo>
                  <a:lnTo>
                    <a:pt x="261874" y="149733"/>
                  </a:lnTo>
                  <a:lnTo>
                    <a:pt x="265049" y="149987"/>
                  </a:lnTo>
                  <a:lnTo>
                    <a:pt x="276606" y="149987"/>
                  </a:lnTo>
                  <a:lnTo>
                    <a:pt x="283718" y="148717"/>
                  </a:lnTo>
                  <a:lnTo>
                    <a:pt x="289941" y="146177"/>
                  </a:lnTo>
                  <a:lnTo>
                    <a:pt x="296291" y="143764"/>
                  </a:lnTo>
                  <a:lnTo>
                    <a:pt x="301498" y="140208"/>
                  </a:lnTo>
                  <a:lnTo>
                    <a:pt x="305803" y="135509"/>
                  </a:lnTo>
                  <a:lnTo>
                    <a:pt x="306273" y="135001"/>
                  </a:lnTo>
                  <a:lnTo>
                    <a:pt x="310007" y="130937"/>
                  </a:lnTo>
                  <a:lnTo>
                    <a:pt x="313309" y="125349"/>
                  </a:lnTo>
                  <a:lnTo>
                    <a:pt x="315468" y="118745"/>
                  </a:lnTo>
                  <a:lnTo>
                    <a:pt x="317627" y="112014"/>
                  </a:lnTo>
                  <a:lnTo>
                    <a:pt x="318770" y="104648"/>
                  </a:lnTo>
                  <a:close/>
                </a:path>
                <a:path w="876300" h="186689">
                  <a:moveTo>
                    <a:pt x="449707" y="84328"/>
                  </a:moveTo>
                  <a:lnTo>
                    <a:pt x="448691" y="78486"/>
                  </a:lnTo>
                  <a:lnTo>
                    <a:pt x="444881" y="67564"/>
                  </a:lnTo>
                  <a:lnTo>
                    <a:pt x="441833" y="62738"/>
                  </a:lnTo>
                  <a:lnTo>
                    <a:pt x="438023" y="59055"/>
                  </a:lnTo>
                  <a:lnTo>
                    <a:pt x="433578" y="54610"/>
                  </a:lnTo>
                  <a:lnTo>
                    <a:pt x="428498" y="51523"/>
                  </a:lnTo>
                  <a:lnTo>
                    <a:pt x="428498" y="79248"/>
                  </a:lnTo>
                  <a:lnTo>
                    <a:pt x="428244" y="88519"/>
                  </a:lnTo>
                  <a:lnTo>
                    <a:pt x="364998" y="88519"/>
                  </a:lnTo>
                  <a:lnTo>
                    <a:pt x="365125" y="84582"/>
                  </a:lnTo>
                  <a:lnTo>
                    <a:pt x="392303" y="59055"/>
                  </a:lnTo>
                  <a:lnTo>
                    <a:pt x="407797" y="59055"/>
                  </a:lnTo>
                  <a:lnTo>
                    <a:pt x="415544" y="61722"/>
                  </a:lnTo>
                  <a:lnTo>
                    <a:pt x="420878" y="66929"/>
                  </a:lnTo>
                  <a:lnTo>
                    <a:pt x="426085" y="72136"/>
                  </a:lnTo>
                  <a:lnTo>
                    <a:pt x="428498" y="79248"/>
                  </a:lnTo>
                  <a:lnTo>
                    <a:pt x="428498" y="51523"/>
                  </a:lnTo>
                  <a:lnTo>
                    <a:pt x="428371" y="51435"/>
                  </a:lnTo>
                  <a:lnTo>
                    <a:pt x="415544" y="46609"/>
                  </a:lnTo>
                  <a:lnTo>
                    <a:pt x="407797" y="45466"/>
                  </a:lnTo>
                  <a:lnTo>
                    <a:pt x="390144" y="45466"/>
                  </a:lnTo>
                  <a:lnTo>
                    <a:pt x="382397" y="46609"/>
                  </a:lnTo>
                  <a:lnTo>
                    <a:pt x="375539" y="49149"/>
                  </a:lnTo>
                  <a:lnTo>
                    <a:pt x="368681" y="51562"/>
                  </a:lnTo>
                  <a:lnTo>
                    <a:pt x="362839" y="54991"/>
                  </a:lnTo>
                  <a:lnTo>
                    <a:pt x="358013" y="59563"/>
                  </a:lnTo>
                  <a:lnTo>
                    <a:pt x="353060" y="64135"/>
                  </a:lnTo>
                  <a:lnTo>
                    <a:pt x="349377" y="69596"/>
                  </a:lnTo>
                  <a:lnTo>
                    <a:pt x="346837" y="76200"/>
                  </a:lnTo>
                  <a:lnTo>
                    <a:pt x="344297" y="82677"/>
                  </a:lnTo>
                  <a:lnTo>
                    <a:pt x="342900" y="90043"/>
                  </a:lnTo>
                  <a:lnTo>
                    <a:pt x="342900" y="106807"/>
                  </a:lnTo>
                  <a:lnTo>
                    <a:pt x="344170" y="114300"/>
                  </a:lnTo>
                  <a:lnTo>
                    <a:pt x="346710" y="120777"/>
                  </a:lnTo>
                  <a:lnTo>
                    <a:pt x="349123" y="127254"/>
                  </a:lnTo>
                  <a:lnTo>
                    <a:pt x="383032" y="148844"/>
                  </a:lnTo>
                  <a:lnTo>
                    <a:pt x="391414" y="149987"/>
                  </a:lnTo>
                  <a:lnTo>
                    <a:pt x="406400" y="149987"/>
                  </a:lnTo>
                  <a:lnTo>
                    <a:pt x="443357" y="141351"/>
                  </a:lnTo>
                  <a:lnTo>
                    <a:pt x="443738" y="140970"/>
                  </a:lnTo>
                  <a:lnTo>
                    <a:pt x="443992" y="140589"/>
                  </a:lnTo>
                  <a:lnTo>
                    <a:pt x="444246" y="140081"/>
                  </a:lnTo>
                  <a:lnTo>
                    <a:pt x="444500" y="139065"/>
                  </a:lnTo>
                  <a:lnTo>
                    <a:pt x="444627" y="137795"/>
                  </a:lnTo>
                  <a:lnTo>
                    <a:pt x="444754" y="137033"/>
                  </a:lnTo>
                  <a:lnTo>
                    <a:pt x="444754" y="135763"/>
                  </a:lnTo>
                  <a:lnTo>
                    <a:pt x="444627" y="132207"/>
                  </a:lnTo>
                  <a:lnTo>
                    <a:pt x="441960" y="128651"/>
                  </a:lnTo>
                  <a:lnTo>
                    <a:pt x="440309" y="128651"/>
                  </a:lnTo>
                  <a:lnTo>
                    <a:pt x="438785" y="129032"/>
                  </a:lnTo>
                  <a:lnTo>
                    <a:pt x="436753" y="129667"/>
                  </a:lnTo>
                  <a:lnTo>
                    <a:pt x="434721" y="130429"/>
                  </a:lnTo>
                  <a:lnTo>
                    <a:pt x="432054" y="131318"/>
                  </a:lnTo>
                  <a:lnTo>
                    <a:pt x="428879" y="132207"/>
                  </a:lnTo>
                  <a:lnTo>
                    <a:pt x="425831" y="133096"/>
                  </a:lnTo>
                  <a:lnTo>
                    <a:pt x="422021" y="133985"/>
                  </a:lnTo>
                  <a:lnTo>
                    <a:pt x="417703" y="134747"/>
                  </a:lnTo>
                  <a:lnTo>
                    <a:pt x="413385" y="135382"/>
                  </a:lnTo>
                  <a:lnTo>
                    <a:pt x="408432" y="135763"/>
                  </a:lnTo>
                  <a:lnTo>
                    <a:pt x="395986" y="135763"/>
                  </a:lnTo>
                  <a:lnTo>
                    <a:pt x="365633" y="111252"/>
                  </a:lnTo>
                  <a:lnTo>
                    <a:pt x="364998" y="101219"/>
                  </a:lnTo>
                  <a:lnTo>
                    <a:pt x="443611" y="101219"/>
                  </a:lnTo>
                  <a:lnTo>
                    <a:pt x="445516" y="100711"/>
                  </a:lnTo>
                  <a:lnTo>
                    <a:pt x="447167" y="99568"/>
                  </a:lnTo>
                  <a:lnTo>
                    <a:pt x="448818" y="98298"/>
                  </a:lnTo>
                  <a:lnTo>
                    <a:pt x="449707" y="96393"/>
                  </a:lnTo>
                  <a:lnTo>
                    <a:pt x="449707" y="88519"/>
                  </a:lnTo>
                  <a:lnTo>
                    <a:pt x="449707" y="84328"/>
                  </a:lnTo>
                  <a:close/>
                </a:path>
                <a:path w="876300" h="186689">
                  <a:moveTo>
                    <a:pt x="565150" y="133096"/>
                  </a:moveTo>
                  <a:lnTo>
                    <a:pt x="565023" y="127254"/>
                  </a:lnTo>
                  <a:lnTo>
                    <a:pt x="564896" y="126111"/>
                  </a:lnTo>
                  <a:lnTo>
                    <a:pt x="564642" y="125349"/>
                  </a:lnTo>
                  <a:lnTo>
                    <a:pt x="564261" y="124714"/>
                  </a:lnTo>
                  <a:lnTo>
                    <a:pt x="564007" y="123952"/>
                  </a:lnTo>
                  <a:lnTo>
                    <a:pt x="563245" y="123190"/>
                  </a:lnTo>
                  <a:lnTo>
                    <a:pt x="562737" y="122936"/>
                  </a:lnTo>
                  <a:lnTo>
                    <a:pt x="562229" y="122809"/>
                  </a:lnTo>
                  <a:lnTo>
                    <a:pt x="560705" y="122809"/>
                  </a:lnTo>
                  <a:lnTo>
                    <a:pt x="559181" y="123444"/>
                  </a:lnTo>
                  <a:lnTo>
                    <a:pt x="557403" y="124714"/>
                  </a:lnTo>
                  <a:lnTo>
                    <a:pt x="553212" y="127254"/>
                  </a:lnTo>
                  <a:lnTo>
                    <a:pt x="547878" y="130302"/>
                  </a:lnTo>
                  <a:lnTo>
                    <a:pt x="544576" y="131699"/>
                  </a:lnTo>
                  <a:lnTo>
                    <a:pt x="537210" y="134239"/>
                  </a:lnTo>
                  <a:lnTo>
                    <a:pt x="532892" y="134874"/>
                  </a:lnTo>
                  <a:lnTo>
                    <a:pt x="522859" y="134874"/>
                  </a:lnTo>
                  <a:lnTo>
                    <a:pt x="518287" y="134112"/>
                  </a:lnTo>
                  <a:lnTo>
                    <a:pt x="514350" y="132588"/>
                  </a:lnTo>
                  <a:lnTo>
                    <a:pt x="510286" y="131064"/>
                  </a:lnTo>
                  <a:lnTo>
                    <a:pt x="506984" y="128778"/>
                  </a:lnTo>
                  <a:lnTo>
                    <a:pt x="504190" y="125603"/>
                  </a:lnTo>
                  <a:lnTo>
                    <a:pt x="501396" y="122555"/>
                  </a:lnTo>
                  <a:lnTo>
                    <a:pt x="499364" y="118745"/>
                  </a:lnTo>
                  <a:lnTo>
                    <a:pt x="497967" y="114046"/>
                  </a:lnTo>
                  <a:lnTo>
                    <a:pt x="496570" y="109474"/>
                  </a:lnTo>
                  <a:lnTo>
                    <a:pt x="495808" y="104140"/>
                  </a:lnTo>
                  <a:lnTo>
                    <a:pt x="495808" y="97917"/>
                  </a:lnTo>
                  <a:lnTo>
                    <a:pt x="513930" y="62661"/>
                  </a:lnTo>
                  <a:lnTo>
                    <a:pt x="527558" y="60198"/>
                  </a:lnTo>
                  <a:lnTo>
                    <a:pt x="532511" y="60198"/>
                  </a:lnTo>
                  <a:lnTo>
                    <a:pt x="549783" y="65913"/>
                  </a:lnTo>
                  <a:lnTo>
                    <a:pt x="552450" y="67310"/>
                  </a:lnTo>
                  <a:lnTo>
                    <a:pt x="554482" y="68580"/>
                  </a:lnTo>
                  <a:lnTo>
                    <a:pt x="556260" y="69723"/>
                  </a:lnTo>
                  <a:lnTo>
                    <a:pt x="557911" y="70866"/>
                  </a:lnTo>
                  <a:lnTo>
                    <a:pt x="559308" y="71501"/>
                  </a:lnTo>
                  <a:lnTo>
                    <a:pt x="561721" y="71501"/>
                  </a:lnTo>
                  <a:lnTo>
                    <a:pt x="562737" y="70866"/>
                  </a:lnTo>
                  <a:lnTo>
                    <a:pt x="563575" y="69723"/>
                  </a:lnTo>
                  <a:lnTo>
                    <a:pt x="564261" y="68707"/>
                  </a:lnTo>
                  <a:lnTo>
                    <a:pt x="564540" y="67310"/>
                  </a:lnTo>
                  <a:lnTo>
                    <a:pt x="564502" y="60820"/>
                  </a:lnTo>
                  <a:lnTo>
                    <a:pt x="564400" y="60198"/>
                  </a:lnTo>
                  <a:lnTo>
                    <a:pt x="564261" y="59309"/>
                  </a:lnTo>
                  <a:lnTo>
                    <a:pt x="564007" y="58674"/>
                  </a:lnTo>
                  <a:lnTo>
                    <a:pt x="563753" y="57912"/>
                  </a:lnTo>
                  <a:lnTo>
                    <a:pt x="562610" y="56388"/>
                  </a:lnTo>
                  <a:lnTo>
                    <a:pt x="555879" y="51816"/>
                  </a:lnTo>
                  <a:lnTo>
                    <a:pt x="553720" y="50546"/>
                  </a:lnTo>
                  <a:lnTo>
                    <a:pt x="531495" y="45593"/>
                  </a:lnTo>
                  <a:lnTo>
                    <a:pt x="520065" y="45593"/>
                  </a:lnTo>
                  <a:lnTo>
                    <a:pt x="489331" y="58293"/>
                  </a:lnTo>
                  <a:lnTo>
                    <a:pt x="484378" y="62484"/>
                  </a:lnTo>
                  <a:lnTo>
                    <a:pt x="480568" y="68072"/>
                  </a:lnTo>
                  <a:lnTo>
                    <a:pt x="474980" y="81534"/>
                  </a:lnTo>
                  <a:lnTo>
                    <a:pt x="473621" y="89306"/>
                  </a:lnTo>
                  <a:lnTo>
                    <a:pt x="473583" y="107188"/>
                  </a:lnTo>
                  <a:lnTo>
                    <a:pt x="474726" y="114427"/>
                  </a:lnTo>
                  <a:lnTo>
                    <a:pt x="509651" y="148844"/>
                  </a:lnTo>
                  <a:lnTo>
                    <a:pt x="517017" y="149987"/>
                  </a:lnTo>
                  <a:lnTo>
                    <a:pt x="529336" y="149987"/>
                  </a:lnTo>
                  <a:lnTo>
                    <a:pt x="556260" y="143002"/>
                  </a:lnTo>
                  <a:lnTo>
                    <a:pt x="558800" y="141732"/>
                  </a:lnTo>
                  <a:lnTo>
                    <a:pt x="560705" y="140589"/>
                  </a:lnTo>
                  <a:lnTo>
                    <a:pt x="562864" y="138938"/>
                  </a:lnTo>
                  <a:lnTo>
                    <a:pt x="563499" y="138176"/>
                  </a:lnTo>
                  <a:lnTo>
                    <a:pt x="563753" y="137795"/>
                  </a:lnTo>
                  <a:lnTo>
                    <a:pt x="564134" y="137287"/>
                  </a:lnTo>
                  <a:lnTo>
                    <a:pt x="564388" y="136779"/>
                  </a:lnTo>
                  <a:lnTo>
                    <a:pt x="564515" y="136144"/>
                  </a:lnTo>
                  <a:lnTo>
                    <a:pt x="564769" y="135636"/>
                  </a:lnTo>
                  <a:lnTo>
                    <a:pt x="564870" y="134874"/>
                  </a:lnTo>
                  <a:lnTo>
                    <a:pt x="565150" y="133096"/>
                  </a:lnTo>
                  <a:close/>
                </a:path>
                <a:path w="876300" h="186689">
                  <a:moveTo>
                    <a:pt x="614299" y="49657"/>
                  </a:moveTo>
                  <a:lnTo>
                    <a:pt x="607441" y="46990"/>
                  </a:lnTo>
                  <a:lnTo>
                    <a:pt x="599821" y="46990"/>
                  </a:lnTo>
                  <a:lnTo>
                    <a:pt x="593471" y="48895"/>
                  </a:lnTo>
                  <a:lnTo>
                    <a:pt x="593090" y="49276"/>
                  </a:lnTo>
                  <a:lnTo>
                    <a:pt x="592963" y="49657"/>
                  </a:lnTo>
                  <a:lnTo>
                    <a:pt x="592963" y="145923"/>
                  </a:lnTo>
                  <a:lnTo>
                    <a:pt x="593090" y="146304"/>
                  </a:lnTo>
                  <a:lnTo>
                    <a:pt x="593471" y="146685"/>
                  </a:lnTo>
                  <a:lnTo>
                    <a:pt x="593725" y="147066"/>
                  </a:lnTo>
                  <a:lnTo>
                    <a:pt x="594360" y="147447"/>
                  </a:lnTo>
                  <a:lnTo>
                    <a:pt x="595122" y="147701"/>
                  </a:lnTo>
                  <a:lnTo>
                    <a:pt x="595884" y="148082"/>
                  </a:lnTo>
                  <a:lnTo>
                    <a:pt x="597027" y="148209"/>
                  </a:lnTo>
                  <a:lnTo>
                    <a:pt x="601472" y="148590"/>
                  </a:lnTo>
                  <a:lnTo>
                    <a:pt x="605663" y="148590"/>
                  </a:lnTo>
                  <a:lnTo>
                    <a:pt x="607441" y="148463"/>
                  </a:lnTo>
                  <a:lnTo>
                    <a:pt x="610235" y="148209"/>
                  </a:lnTo>
                  <a:lnTo>
                    <a:pt x="611251" y="148082"/>
                  </a:lnTo>
                  <a:lnTo>
                    <a:pt x="612140" y="147701"/>
                  </a:lnTo>
                  <a:lnTo>
                    <a:pt x="612902" y="147447"/>
                  </a:lnTo>
                  <a:lnTo>
                    <a:pt x="613410" y="147066"/>
                  </a:lnTo>
                  <a:lnTo>
                    <a:pt x="613791" y="146685"/>
                  </a:lnTo>
                  <a:lnTo>
                    <a:pt x="614299" y="145923"/>
                  </a:lnTo>
                  <a:lnTo>
                    <a:pt x="614299" y="49657"/>
                  </a:lnTo>
                  <a:close/>
                </a:path>
                <a:path w="876300" h="186689">
                  <a:moveTo>
                    <a:pt x="616712" y="14097"/>
                  </a:moveTo>
                  <a:lnTo>
                    <a:pt x="615823" y="11303"/>
                  </a:lnTo>
                  <a:lnTo>
                    <a:pt x="613918" y="9906"/>
                  </a:lnTo>
                  <a:lnTo>
                    <a:pt x="612140" y="8509"/>
                  </a:lnTo>
                  <a:lnTo>
                    <a:pt x="608711" y="7747"/>
                  </a:lnTo>
                  <a:lnTo>
                    <a:pt x="598678" y="7747"/>
                  </a:lnTo>
                  <a:lnTo>
                    <a:pt x="590423" y="22352"/>
                  </a:lnTo>
                  <a:lnTo>
                    <a:pt x="591312" y="25019"/>
                  </a:lnTo>
                  <a:lnTo>
                    <a:pt x="594995" y="27940"/>
                  </a:lnTo>
                  <a:lnTo>
                    <a:pt x="598424" y="28702"/>
                  </a:lnTo>
                  <a:lnTo>
                    <a:pt x="608457" y="28702"/>
                  </a:lnTo>
                  <a:lnTo>
                    <a:pt x="612013" y="27940"/>
                  </a:lnTo>
                  <a:lnTo>
                    <a:pt x="613918" y="26416"/>
                  </a:lnTo>
                  <a:lnTo>
                    <a:pt x="615823" y="25019"/>
                  </a:lnTo>
                  <a:lnTo>
                    <a:pt x="616661" y="22352"/>
                  </a:lnTo>
                  <a:lnTo>
                    <a:pt x="616712" y="14097"/>
                  </a:lnTo>
                  <a:close/>
                </a:path>
                <a:path w="876300" h="186689">
                  <a:moveTo>
                    <a:pt x="715899" y="8636"/>
                  </a:moveTo>
                  <a:lnTo>
                    <a:pt x="704088" y="762"/>
                  </a:lnTo>
                  <a:lnTo>
                    <a:pt x="701294" y="254"/>
                  </a:lnTo>
                  <a:lnTo>
                    <a:pt x="698373" y="0"/>
                  </a:lnTo>
                  <a:lnTo>
                    <a:pt x="688975" y="0"/>
                  </a:lnTo>
                  <a:lnTo>
                    <a:pt x="658749" y="25273"/>
                  </a:lnTo>
                  <a:lnTo>
                    <a:pt x="657987" y="30988"/>
                  </a:lnTo>
                  <a:lnTo>
                    <a:pt x="657987" y="47498"/>
                  </a:lnTo>
                  <a:lnTo>
                    <a:pt x="640969" y="47498"/>
                  </a:lnTo>
                  <a:lnTo>
                    <a:pt x="640334" y="47625"/>
                  </a:lnTo>
                  <a:lnTo>
                    <a:pt x="639318" y="48133"/>
                  </a:lnTo>
                  <a:lnTo>
                    <a:pt x="638810" y="48514"/>
                  </a:lnTo>
                  <a:lnTo>
                    <a:pt x="638556" y="49149"/>
                  </a:lnTo>
                  <a:lnTo>
                    <a:pt x="638175" y="49657"/>
                  </a:lnTo>
                  <a:lnTo>
                    <a:pt x="637921" y="50419"/>
                  </a:lnTo>
                  <a:lnTo>
                    <a:pt x="637794" y="51435"/>
                  </a:lnTo>
                  <a:lnTo>
                    <a:pt x="637540" y="52324"/>
                  </a:lnTo>
                  <a:lnTo>
                    <a:pt x="637540" y="57277"/>
                  </a:lnTo>
                  <a:lnTo>
                    <a:pt x="637794" y="59182"/>
                  </a:lnTo>
                  <a:lnTo>
                    <a:pt x="638556" y="60198"/>
                  </a:lnTo>
                  <a:lnTo>
                    <a:pt x="639191" y="61341"/>
                  </a:lnTo>
                  <a:lnTo>
                    <a:pt x="640207" y="61976"/>
                  </a:lnTo>
                  <a:lnTo>
                    <a:pt x="657987" y="61976"/>
                  </a:lnTo>
                  <a:lnTo>
                    <a:pt x="658114" y="146304"/>
                  </a:lnTo>
                  <a:lnTo>
                    <a:pt x="658876" y="147066"/>
                  </a:lnTo>
                  <a:lnTo>
                    <a:pt x="659384" y="147447"/>
                  </a:lnTo>
                  <a:lnTo>
                    <a:pt x="660273" y="147701"/>
                  </a:lnTo>
                  <a:lnTo>
                    <a:pt x="661035" y="148082"/>
                  </a:lnTo>
                  <a:lnTo>
                    <a:pt x="664845" y="148463"/>
                  </a:lnTo>
                  <a:lnTo>
                    <a:pt x="666623" y="148590"/>
                  </a:lnTo>
                  <a:lnTo>
                    <a:pt x="670687" y="148590"/>
                  </a:lnTo>
                  <a:lnTo>
                    <a:pt x="672465" y="148463"/>
                  </a:lnTo>
                  <a:lnTo>
                    <a:pt x="675259" y="148209"/>
                  </a:lnTo>
                  <a:lnTo>
                    <a:pt x="676275" y="148082"/>
                  </a:lnTo>
                  <a:lnTo>
                    <a:pt x="677164" y="147701"/>
                  </a:lnTo>
                  <a:lnTo>
                    <a:pt x="677926" y="147447"/>
                  </a:lnTo>
                  <a:lnTo>
                    <a:pt x="678561" y="147066"/>
                  </a:lnTo>
                  <a:lnTo>
                    <a:pt x="678815" y="146685"/>
                  </a:lnTo>
                  <a:lnTo>
                    <a:pt x="679196" y="146304"/>
                  </a:lnTo>
                  <a:lnTo>
                    <a:pt x="679323" y="145923"/>
                  </a:lnTo>
                  <a:lnTo>
                    <a:pt x="679323" y="61976"/>
                  </a:lnTo>
                  <a:lnTo>
                    <a:pt x="706628" y="61976"/>
                  </a:lnTo>
                  <a:lnTo>
                    <a:pt x="707644" y="61341"/>
                  </a:lnTo>
                  <a:lnTo>
                    <a:pt x="708406" y="60198"/>
                  </a:lnTo>
                  <a:lnTo>
                    <a:pt x="709168" y="59182"/>
                  </a:lnTo>
                  <a:lnTo>
                    <a:pt x="709549" y="57277"/>
                  </a:lnTo>
                  <a:lnTo>
                    <a:pt x="709422" y="52324"/>
                  </a:lnTo>
                  <a:lnTo>
                    <a:pt x="709168" y="51435"/>
                  </a:lnTo>
                  <a:lnTo>
                    <a:pt x="709041" y="50419"/>
                  </a:lnTo>
                  <a:lnTo>
                    <a:pt x="708660" y="49657"/>
                  </a:lnTo>
                  <a:lnTo>
                    <a:pt x="708279" y="49149"/>
                  </a:lnTo>
                  <a:lnTo>
                    <a:pt x="707898" y="48514"/>
                  </a:lnTo>
                  <a:lnTo>
                    <a:pt x="707517" y="48133"/>
                  </a:lnTo>
                  <a:lnTo>
                    <a:pt x="706501" y="47625"/>
                  </a:lnTo>
                  <a:lnTo>
                    <a:pt x="705993" y="47498"/>
                  </a:lnTo>
                  <a:lnTo>
                    <a:pt x="679323" y="47498"/>
                  </a:lnTo>
                  <a:lnTo>
                    <a:pt x="679323" y="33020"/>
                  </a:lnTo>
                  <a:lnTo>
                    <a:pt x="679704" y="29591"/>
                  </a:lnTo>
                  <a:lnTo>
                    <a:pt x="680339" y="26670"/>
                  </a:lnTo>
                  <a:lnTo>
                    <a:pt x="680847" y="23876"/>
                  </a:lnTo>
                  <a:lnTo>
                    <a:pt x="681863" y="21463"/>
                  </a:lnTo>
                  <a:lnTo>
                    <a:pt x="684657" y="17907"/>
                  </a:lnTo>
                  <a:lnTo>
                    <a:pt x="686435" y="16637"/>
                  </a:lnTo>
                  <a:lnTo>
                    <a:pt x="688721" y="15748"/>
                  </a:lnTo>
                  <a:lnTo>
                    <a:pt x="690880" y="14859"/>
                  </a:lnTo>
                  <a:lnTo>
                    <a:pt x="693547" y="14478"/>
                  </a:lnTo>
                  <a:lnTo>
                    <a:pt x="699135" y="14478"/>
                  </a:lnTo>
                  <a:lnTo>
                    <a:pt x="701167" y="14605"/>
                  </a:lnTo>
                  <a:lnTo>
                    <a:pt x="702945" y="14986"/>
                  </a:lnTo>
                  <a:lnTo>
                    <a:pt x="704723" y="15240"/>
                  </a:lnTo>
                  <a:lnTo>
                    <a:pt x="706247" y="15621"/>
                  </a:lnTo>
                  <a:lnTo>
                    <a:pt x="708787" y="16383"/>
                  </a:lnTo>
                  <a:lnTo>
                    <a:pt x="709930" y="16764"/>
                  </a:lnTo>
                  <a:lnTo>
                    <a:pt x="710819" y="17145"/>
                  </a:lnTo>
                  <a:lnTo>
                    <a:pt x="711708" y="17399"/>
                  </a:lnTo>
                  <a:lnTo>
                    <a:pt x="712470" y="17526"/>
                  </a:lnTo>
                  <a:lnTo>
                    <a:pt x="713994" y="17526"/>
                  </a:lnTo>
                  <a:lnTo>
                    <a:pt x="714375" y="17272"/>
                  </a:lnTo>
                  <a:lnTo>
                    <a:pt x="714629" y="17145"/>
                  </a:lnTo>
                  <a:lnTo>
                    <a:pt x="714883" y="16764"/>
                  </a:lnTo>
                  <a:lnTo>
                    <a:pt x="715314" y="15875"/>
                  </a:lnTo>
                  <a:lnTo>
                    <a:pt x="715416" y="15621"/>
                  </a:lnTo>
                  <a:lnTo>
                    <a:pt x="715518" y="15113"/>
                  </a:lnTo>
                  <a:lnTo>
                    <a:pt x="715721" y="14478"/>
                  </a:lnTo>
                  <a:lnTo>
                    <a:pt x="715772" y="14351"/>
                  </a:lnTo>
                  <a:lnTo>
                    <a:pt x="715899" y="13589"/>
                  </a:lnTo>
                  <a:lnTo>
                    <a:pt x="715899" y="8636"/>
                  </a:lnTo>
                  <a:close/>
                </a:path>
                <a:path w="876300" h="186689">
                  <a:moveTo>
                    <a:pt x="754507" y="49657"/>
                  </a:moveTo>
                  <a:lnTo>
                    <a:pt x="747649" y="46990"/>
                  </a:lnTo>
                  <a:lnTo>
                    <a:pt x="740029" y="46990"/>
                  </a:lnTo>
                  <a:lnTo>
                    <a:pt x="733679" y="48895"/>
                  </a:lnTo>
                  <a:lnTo>
                    <a:pt x="733298" y="49276"/>
                  </a:lnTo>
                  <a:lnTo>
                    <a:pt x="733171" y="49657"/>
                  </a:lnTo>
                  <a:lnTo>
                    <a:pt x="733171" y="145923"/>
                  </a:lnTo>
                  <a:lnTo>
                    <a:pt x="733298" y="146304"/>
                  </a:lnTo>
                  <a:lnTo>
                    <a:pt x="733679" y="146685"/>
                  </a:lnTo>
                  <a:lnTo>
                    <a:pt x="733933" y="147066"/>
                  </a:lnTo>
                  <a:lnTo>
                    <a:pt x="734568" y="147447"/>
                  </a:lnTo>
                  <a:lnTo>
                    <a:pt x="735330" y="147701"/>
                  </a:lnTo>
                  <a:lnTo>
                    <a:pt x="736092" y="148082"/>
                  </a:lnTo>
                  <a:lnTo>
                    <a:pt x="737235" y="148209"/>
                  </a:lnTo>
                  <a:lnTo>
                    <a:pt x="741680" y="148590"/>
                  </a:lnTo>
                  <a:lnTo>
                    <a:pt x="745871" y="148590"/>
                  </a:lnTo>
                  <a:lnTo>
                    <a:pt x="747649" y="148463"/>
                  </a:lnTo>
                  <a:lnTo>
                    <a:pt x="750443" y="148209"/>
                  </a:lnTo>
                  <a:lnTo>
                    <a:pt x="751459" y="148082"/>
                  </a:lnTo>
                  <a:lnTo>
                    <a:pt x="752348" y="147701"/>
                  </a:lnTo>
                  <a:lnTo>
                    <a:pt x="753110" y="147447"/>
                  </a:lnTo>
                  <a:lnTo>
                    <a:pt x="753618" y="147066"/>
                  </a:lnTo>
                  <a:lnTo>
                    <a:pt x="753999" y="146685"/>
                  </a:lnTo>
                  <a:lnTo>
                    <a:pt x="754507" y="145923"/>
                  </a:lnTo>
                  <a:lnTo>
                    <a:pt x="754507" y="49657"/>
                  </a:lnTo>
                  <a:close/>
                </a:path>
                <a:path w="876300" h="186689">
                  <a:moveTo>
                    <a:pt x="756920" y="14097"/>
                  </a:moveTo>
                  <a:lnTo>
                    <a:pt x="756031" y="11303"/>
                  </a:lnTo>
                  <a:lnTo>
                    <a:pt x="754126" y="9906"/>
                  </a:lnTo>
                  <a:lnTo>
                    <a:pt x="752348" y="8509"/>
                  </a:lnTo>
                  <a:lnTo>
                    <a:pt x="748919" y="7747"/>
                  </a:lnTo>
                  <a:lnTo>
                    <a:pt x="738886" y="7747"/>
                  </a:lnTo>
                  <a:lnTo>
                    <a:pt x="730631" y="22352"/>
                  </a:lnTo>
                  <a:lnTo>
                    <a:pt x="731520" y="25019"/>
                  </a:lnTo>
                  <a:lnTo>
                    <a:pt x="735203" y="27940"/>
                  </a:lnTo>
                  <a:lnTo>
                    <a:pt x="738632" y="28702"/>
                  </a:lnTo>
                  <a:lnTo>
                    <a:pt x="748665" y="28702"/>
                  </a:lnTo>
                  <a:lnTo>
                    <a:pt x="752221" y="27940"/>
                  </a:lnTo>
                  <a:lnTo>
                    <a:pt x="754126" y="26416"/>
                  </a:lnTo>
                  <a:lnTo>
                    <a:pt x="756031" y="25019"/>
                  </a:lnTo>
                  <a:lnTo>
                    <a:pt x="756869" y="22352"/>
                  </a:lnTo>
                  <a:lnTo>
                    <a:pt x="756920" y="14097"/>
                  </a:lnTo>
                  <a:close/>
                </a:path>
                <a:path w="876300" h="186689">
                  <a:moveTo>
                    <a:pt x="876046" y="133096"/>
                  </a:moveTo>
                  <a:lnTo>
                    <a:pt x="875919" y="127254"/>
                  </a:lnTo>
                  <a:lnTo>
                    <a:pt x="875792" y="126111"/>
                  </a:lnTo>
                  <a:lnTo>
                    <a:pt x="875538" y="125349"/>
                  </a:lnTo>
                  <a:lnTo>
                    <a:pt x="875157" y="124714"/>
                  </a:lnTo>
                  <a:lnTo>
                    <a:pt x="874903" y="123952"/>
                  </a:lnTo>
                  <a:lnTo>
                    <a:pt x="874141" y="123190"/>
                  </a:lnTo>
                  <a:lnTo>
                    <a:pt x="873633" y="122936"/>
                  </a:lnTo>
                  <a:lnTo>
                    <a:pt x="873125" y="122809"/>
                  </a:lnTo>
                  <a:lnTo>
                    <a:pt x="871601" y="122809"/>
                  </a:lnTo>
                  <a:lnTo>
                    <a:pt x="870077" y="123444"/>
                  </a:lnTo>
                  <a:lnTo>
                    <a:pt x="868286" y="124714"/>
                  </a:lnTo>
                  <a:lnTo>
                    <a:pt x="864108" y="127254"/>
                  </a:lnTo>
                  <a:lnTo>
                    <a:pt x="858761" y="130302"/>
                  </a:lnTo>
                  <a:lnTo>
                    <a:pt x="855459" y="131699"/>
                  </a:lnTo>
                  <a:lnTo>
                    <a:pt x="848106" y="134239"/>
                  </a:lnTo>
                  <a:lnTo>
                    <a:pt x="843788" y="134874"/>
                  </a:lnTo>
                  <a:lnTo>
                    <a:pt x="833755" y="134874"/>
                  </a:lnTo>
                  <a:lnTo>
                    <a:pt x="829183" y="134112"/>
                  </a:lnTo>
                  <a:lnTo>
                    <a:pt x="825246" y="132588"/>
                  </a:lnTo>
                  <a:lnTo>
                    <a:pt x="821182" y="131064"/>
                  </a:lnTo>
                  <a:lnTo>
                    <a:pt x="817880" y="128778"/>
                  </a:lnTo>
                  <a:lnTo>
                    <a:pt x="815086" y="125603"/>
                  </a:lnTo>
                  <a:lnTo>
                    <a:pt x="812292" y="122555"/>
                  </a:lnTo>
                  <a:lnTo>
                    <a:pt x="810260" y="118745"/>
                  </a:lnTo>
                  <a:lnTo>
                    <a:pt x="808863" y="114046"/>
                  </a:lnTo>
                  <a:lnTo>
                    <a:pt x="807466" y="109474"/>
                  </a:lnTo>
                  <a:lnTo>
                    <a:pt x="806704" y="104140"/>
                  </a:lnTo>
                  <a:lnTo>
                    <a:pt x="806704" y="97917"/>
                  </a:lnTo>
                  <a:lnTo>
                    <a:pt x="824826" y="62661"/>
                  </a:lnTo>
                  <a:lnTo>
                    <a:pt x="838454" y="60198"/>
                  </a:lnTo>
                  <a:lnTo>
                    <a:pt x="843407" y="60198"/>
                  </a:lnTo>
                  <a:lnTo>
                    <a:pt x="860679" y="65913"/>
                  </a:lnTo>
                  <a:lnTo>
                    <a:pt x="863346" y="67310"/>
                  </a:lnTo>
                  <a:lnTo>
                    <a:pt x="865378" y="68580"/>
                  </a:lnTo>
                  <a:lnTo>
                    <a:pt x="867156" y="69723"/>
                  </a:lnTo>
                  <a:lnTo>
                    <a:pt x="868807" y="70866"/>
                  </a:lnTo>
                  <a:lnTo>
                    <a:pt x="870204" y="71501"/>
                  </a:lnTo>
                  <a:lnTo>
                    <a:pt x="872617" y="71501"/>
                  </a:lnTo>
                  <a:lnTo>
                    <a:pt x="873633" y="70866"/>
                  </a:lnTo>
                  <a:lnTo>
                    <a:pt x="874471" y="69723"/>
                  </a:lnTo>
                  <a:lnTo>
                    <a:pt x="875157" y="68707"/>
                  </a:lnTo>
                  <a:lnTo>
                    <a:pt x="875436" y="67310"/>
                  </a:lnTo>
                  <a:lnTo>
                    <a:pt x="875538" y="61722"/>
                  </a:lnTo>
                  <a:lnTo>
                    <a:pt x="875296" y="60198"/>
                  </a:lnTo>
                  <a:lnTo>
                    <a:pt x="875157" y="59309"/>
                  </a:lnTo>
                  <a:lnTo>
                    <a:pt x="874903" y="58674"/>
                  </a:lnTo>
                  <a:lnTo>
                    <a:pt x="874636" y="57912"/>
                  </a:lnTo>
                  <a:lnTo>
                    <a:pt x="873506" y="56388"/>
                  </a:lnTo>
                  <a:lnTo>
                    <a:pt x="866775" y="51816"/>
                  </a:lnTo>
                  <a:lnTo>
                    <a:pt x="864616" y="50546"/>
                  </a:lnTo>
                  <a:lnTo>
                    <a:pt x="842391" y="45593"/>
                  </a:lnTo>
                  <a:lnTo>
                    <a:pt x="830948" y="45593"/>
                  </a:lnTo>
                  <a:lnTo>
                    <a:pt x="800227" y="58293"/>
                  </a:lnTo>
                  <a:lnTo>
                    <a:pt x="795274" y="62484"/>
                  </a:lnTo>
                  <a:lnTo>
                    <a:pt x="791464" y="68072"/>
                  </a:lnTo>
                  <a:lnTo>
                    <a:pt x="785876" y="81534"/>
                  </a:lnTo>
                  <a:lnTo>
                    <a:pt x="784517" y="89306"/>
                  </a:lnTo>
                  <a:lnTo>
                    <a:pt x="784479" y="107188"/>
                  </a:lnTo>
                  <a:lnTo>
                    <a:pt x="785622" y="114427"/>
                  </a:lnTo>
                  <a:lnTo>
                    <a:pt x="820547" y="148844"/>
                  </a:lnTo>
                  <a:lnTo>
                    <a:pt x="827913" y="149987"/>
                  </a:lnTo>
                  <a:lnTo>
                    <a:pt x="840232" y="149987"/>
                  </a:lnTo>
                  <a:lnTo>
                    <a:pt x="867156" y="143002"/>
                  </a:lnTo>
                  <a:lnTo>
                    <a:pt x="869696" y="141732"/>
                  </a:lnTo>
                  <a:lnTo>
                    <a:pt x="871601" y="140589"/>
                  </a:lnTo>
                  <a:lnTo>
                    <a:pt x="873747" y="138938"/>
                  </a:lnTo>
                  <a:lnTo>
                    <a:pt x="874395" y="138176"/>
                  </a:lnTo>
                  <a:lnTo>
                    <a:pt x="874636" y="137795"/>
                  </a:lnTo>
                  <a:lnTo>
                    <a:pt x="875030" y="137287"/>
                  </a:lnTo>
                  <a:lnTo>
                    <a:pt x="875271" y="136779"/>
                  </a:lnTo>
                  <a:lnTo>
                    <a:pt x="875398" y="136144"/>
                  </a:lnTo>
                  <a:lnTo>
                    <a:pt x="875665" y="135636"/>
                  </a:lnTo>
                  <a:lnTo>
                    <a:pt x="875779" y="134874"/>
                  </a:lnTo>
                  <a:lnTo>
                    <a:pt x="876046" y="133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378" y="2952623"/>
              <a:ext cx="1000524" cy="1492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4919" y="3359785"/>
              <a:ext cx="97917" cy="1088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8589" y="3356991"/>
              <a:ext cx="620983" cy="1423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9276" y="3351530"/>
              <a:ext cx="919607" cy="1187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3285" y="3358261"/>
              <a:ext cx="81787" cy="1120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1761" y="3617595"/>
              <a:ext cx="1499743" cy="1193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2083" y="3618230"/>
              <a:ext cx="733806" cy="1477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8239" y="3895598"/>
              <a:ext cx="1294765" cy="147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2058" y="3895598"/>
              <a:ext cx="608711" cy="1478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8079" y="4171696"/>
              <a:ext cx="516508" cy="1475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10054" y="4171442"/>
              <a:ext cx="833246" cy="1187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7857" y="4452747"/>
              <a:ext cx="562229" cy="1422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2229" y="4171442"/>
              <a:ext cx="764794" cy="1187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69108" y="4463669"/>
              <a:ext cx="741426" cy="1313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9328" y="2683764"/>
              <a:ext cx="1191895" cy="1788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07991" y="3084830"/>
              <a:ext cx="298450" cy="118745"/>
            </a:xfrm>
            <a:custGeom>
              <a:avLst/>
              <a:gdLst/>
              <a:ahLst/>
              <a:cxnLst/>
              <a:rect l="l" t="t" r="r" b="b"/>
              <a:pathLst>
                <a:path w="298450" h="118744">
                  <a:moveTo>
                    <a:pt x="57023" y="20574"/>
                  </a:moveTo>
                  <a:lnTo>
                    <a:pt x="39750" y="20574"/>
                  </a:lnTo>
                  <a:lnTo>
                    <a:pt x="39750" y="115315"/>
                  </a:lnTo>
                  <a:lnTo>
                    <a:pt x="39878" y="115696"/>
                  </a:lnTo>
                  <a:lnTo>
                    <a:pt x="40259" y="116077"/>
                  </a:lnTo>
                  <a:lnTo>
                    <a:pt x="40512" y="116458"/>
                  </a:lnTo>
                  <a:lnTo>
                    <a:pt x="40894" y="116712"/>
                  </a:lnTo>
                  <a:lnTo>
                    <a:pt x="41656" y="116839"/>
                  </a:lnTo>
                  <a:lnTo>
                    <a:pt x="42291" y="117093"/>
                  </a:lnTo>
                  <a:lnTo>
                    <a:pt x="43180" y="117220"/>
                  </a:lnTo>
                  <a:lnTo>
                    <a:pt x="46862" y="117601"/>
                  </a:lnTo>
                  <a:lnTo>
                    <a:pt x="50037" y="117601"/>
                  </a:lnTo>
                  <a:lnTo>
                    <a:pt x="51435" y="117474"/>
                  </a:lnTo>
                  <a:lnTo>
                    <a:pt x="53721" y="117220"/>
                  </a:lnTo>
                  <a:lnTo>
                    <a:pt x="54483" y="117093"/>
                  </a:lnTo>
                  <a:lnTo>
                    <a:pt x="55245" y="116839"/>
                  </a:lnTo>
                  <a:lnTo>
                    <a:pt x="55880" y="116712"/>
                  </a:lnTo>
                  <a:lnTo>
                    <a:pt x="56387" y="116458"/>
                  </a:lnTo>
                  <a:lnTo>
                    <a:pt x="56896" y="115696"/>
                  </a:lnTo>
                  <a:lnTo>
                    <a:pt x="57023" y="20574"/>
                  </a:lnTo>
                  <a:close/>
                </a:path>
                <a:path w="298450" h="118744">
                  <a:moveTo>
                    <a:pt x="93980" y="8254"/>
                  </a:moveTo>
                  <a:lnTo>
                    <a:pt x="2794" y="8254"/>
                  </a:lnTo>
                  <a:lnTo>
                    <a:pt x="2412" y="8381"/>
                  </a:lnTo>
                  <a:lnTo>
                    <a:pt x="254" y="11683"/>
                  </a:lnTo>
                  <a:lnTo>
                    <a:pt x="0" y="12445"/>
                  </a:lnTo>
                  <a:lnTo>
                    <a:pt x="0" y="16509"/>
                  </a:lnTo>
                  <a:lnTo>
                    <a:pt x="254" y="17271"/>
                  </a:lnTo>
                  <a:lnTo>
                    <a:pt x="381" y="18033"/>
                  </a:lnTo>
                  <a:lnTo>
                    <a:pt x="2794" y="20574"/>
                  </a:lnTo>
                  <a:lnTo>
                    <a:pt x="93980" y="20574"/>
                  </a:lnTo>
                  <a:lnTo>
                    <a:pt x="94487" y="20446"/>
                  </a:lnTo>
                  <a:lnTo>
                    <a:pt x="94869" y="20192"/>
                  </a:lnTo>
                  <a:lnTo>
                    <a:pt x="95377" y="19938"/>
                  </a:lnTo>
                  <a:lnTo>
                    <a:pt x="96900" y="15620"/>
                  </a:lnTo>
                  <a:lnTo>
                    <a:pt x="96774" y="12445"/>
                  </a:lnTo>
                  <a:lnTo>
                    <a:pt x="96520" y="10921"/>
                  </a:lnTo>
                  <a:lnTo>
                    <a:pt x="96266" y="10159"/>
                  </a:lnTo>
                  <a:lnTo>
                    <a:pt x="96012" y="9651"/>
                  </a:lnTo>
                  <a:lnTo>
                    <a:pt x="95631" y="9270"/>
                  </a:lnTo>
                  <a:lnTo>
                    <a:pt x="95377" y="8889"/>
                  </a:lnTo>
                  <a:lnTo>
                    <a:pt x="94869" y="8636"/>
                  </a:lnTo>
                  <a:lnTo>
                    <a:pt x="94487" y="8381"/>
                  </a:lnTo>
                  <a:lnTo>
                    <a:pt x="93980" y="8254"/>
                  </a:lnTo>
                  <a:close/>
                </a:path>
                <a:path w="298450" h="118744">
                  <a:moveTo>
                    <a:pt x="124079" y="0"/>
                  </a:moveTo>
                  <a:lnTo>
                    <a:pt x="118110" y="0"/>
                  </a:lnTo>
                  <a:lnTo>
                    <a:pt x="115950" y="253"/>
                  </a:lnTo>
                  <a:lnTo>
                    <a:pt x="115188" y="380"/>
                  </a:lnTo>
                  <a:lnTo>
                    <a:pt x="113919" y="888"/>
                  </a:lnTo>
                  <a:lnTo>
                    <a:pt x="113411" y="1142"/>
                  </a:lnTo>
                  <a:lnTo>
                    <a:pt x="113157" y="1524"/>
                  </a:lnTo>
                  <a:lnTo>
                    <a:pt x="112903" y="1777"/>
                  </a:lnTo>
                  <a:lnTo>
                    <a:pt x="112903" y="115823"/>
                  </a:lnTo>
                  <a:lnTo>
                    <a:pt x="113157" y="116077"/>
                  </a:lnTo>
                  <a:lnTo>
                    <a:pt x="113411" y="116458"/>
                  </a:lnTo>
                  <a:lnTo>
                    <a:pt x="113919" y="116712"/>
                  </a:lnTo>
                  <a:lnTo>
                    <a:pt x="114554" y="116966"/>
                  </a:lnTo>
                  <a:lnTo>
                    <a:pt x="115188" y="117093"/>
                  </a:lnTo>
                  <a:lnTo>
                    <a:pt x="115950" y="117347"/>
                  </a:lnTo>
                  <a:lnTo>
                    <a:pt x="118110" y="117601"/>
                  </a:lnTo>
                  <a:lnTo>
                    <a:pt x="124079" y="117601"/>
                  </a:lnTo>
                  <a:lnTo>
                    <a:pt x="126237" y="117347"/>
                  </a:lnTo>
                  <a:lnTo>
                    <a:pt x="127000" y="117093"/>
                  </a:lnTo>
                  <a:lnTo>
                    <a:pt x="127635" y="116966"/>
                  </a:lnTo>
                  <a:lnTo>
                    <a:pt x="128270" y="116712"/>
                  </a:lnTo>
                  <a:lnTo>
                    <a:pt x="128650" y="116458"/>
                  </a:lnTo>
                  <a:lnTo>
                    <a:pt x="128905" y="116077"/>
                  </a:lnTo>
                  <a:lnTo>
                    <a:pt x="129286" y="115823"/>
                  </a:lnTo>
                  <a:lnTo>
                    <a:pt x="129412" y="62102"/>
                  </a:lnTo>
                  <a:lnTo>
                    <a:pt x="133858" y="57276"/>
                  </a:lnTo>
                  <a:lnTo>
                    <a:pt x="138175" y="53720"/>
                  </a:lnTo>
                  <a:lnTo>
                    <a:pt x="142367" y="51307"/>
                  </a:lnTo>
                  <a:lnTo>
                    <a:pt x="146558" y="48767"/>
                  </a:lnTo>
                  <a:lnTo>
                    <a:pt x="148996" y="48005"/>
                  </a:lnTo>
                  <a:lnTo>
                    <a:pt x="129412" y="48005"/>
                  </a:lnTo>
                  <a:lnTo>
                    <a:pt x="129286" y="1777"/>
                  </a:lnTo>
                  <a:lnTo>
                    <a:pt x="128905" y="1524"/>
                  </a:lnTo>
                  <a:lnTo>
                    <a:pt x="128650" y="1142"/>
                  </a:lnTo>
                  <a:lnTo>
                    <a:pt x="128270" y="888"/>
                  </a:lnTo>
                  <a:lnTo>
                    <a:pt x="127000" y="380"/>
                  </a:lnTo>
                  <a:lnTo>
                    <a:pt x="126237" y="253"/>
                  </a:lnTo>
                  <a:lnTo>
                    <a:pt x="124079" y="0"/>
                  </a:lnTo>
                  <a:close/>
                </a:path>
                <a:path w="298450" h="118744">
                  <a:moveTo>
                    <a:pt x="185570" y="47498"/>
                  </a:moveTo>
                  <a:lnTo>
                    <a:pt x="157987" y="47498"/>
                  </a:lnTo>
                  <a:lnTo>
                    <a:pt x="160782" y="48005"/>
                  </a:lnTo>
                  <a:lnTo>
                    <a:pt x="165608" y="50037"/>
                  </a:lnTo>
                  <a:lnTo>
                    <a:pt x="173862" y="66420"/>
                  </a:lnTo>
                  <a:lnTo>
                    <a:pt x="173862" y="115442"/>
                  </a:lnTo>
                  <a:lnTo>
                    <a:pt x="173990" y="115823"/>
                  </a:lnTo>
                  <a:lnTo>
                    <a:pt x="174244" y="116077"/>
                  </a:lnTo>
                  <a:lnTo>
                    <a:pt x="174498" y="116458"/>
                  </a:lnTo>
                  <a:lnTo>
                    <a:pt x="175006" y="116712"/>
                  </a:lnTo>
                  <a:lnTo>
                    <a:pt x="175641" y="116966"/>
                  </a:lnTo>
                  <a:lnTo>
                    <a:pt x="177037" y="117347"/>
                  </a:lnTo>
                  <a:lnTo>
                    <a:pt x="179197" y="117601"/>
                  </a:lnTo>
                  <a:lnTo>
                    <a:pt x="185166" y="117601"/>
                  </a:lnTo>
                  <a:lnTo>
                    <a:pt x="187198" y="117347"/>
                  </a:lnTo>
                  <a:lnTo>
                    <a:pt x="188087" y="117093"/>
                  </a:lnTo>
                  <a:lnTo>
                    <a:pt x="188722" y="116966"/>
                  </a:lnTo>
                  <a:lnTo>
                    <a:pt x="189357" y="116712"/>
                  </a:lnTo>
                  <a:lnTo>
                    <a:pt x="189737" y="116458"/>
                  </a:lnTo>
                  <a:lnTo>
                    <a:pt x="189992" y="116077"/>
                  </a:lnTo>
                  <a:lnTo>
                    <a:pt x="190246" y="115823"/>
                  </a:lnTo>
                  <a:lnTo>
                    <a:pt x="190221" y="62102"/>
                  </a:lnTo>
                  <a:lnTo>
                    <a:pt x="189865" y="58800"/>
                  </a:lnTo>
                  <a:lnTo>
                    <a:pt x="188722" y="54990"/>
                  </a:lnTo>
                  <a:lnTo>
                    <a:pt x="187706" y="51180"/>
                  </a:lnTo>
                  <a:lnTo>
                    <a:pt x="185800" y="47751"/>
                  </a:lnTo>
                  <a:lnTo>
                    <a:pt x="185570" y="47498"/>
                  </a:lnTo>
                  <a:close/>
                </a:path>
                <a:path w="298450" h="118744">
                  <a:moveTo>
                    <a:pt x="164211" y="35559"/>
                  </a:moveTo>
                  <a:lnTo>
                    <a:pt x="153288" y="35559"/>
                  </a:lnTo>
                  <a:lnTo>
                    <a:pt x="148462" y="36575"/>
                  </a:lnTo>
                  <a:lnTo>
                    <a:pt x="138811" y="40639"/>
                  </a:lnTo>
                  <a:lnTo>
                    <a:pt x="134112" y="43814"/>
                  </a:lnTo>
                  <a:lnTo>
                    <a:pt x="129412" y="48005"/>
                  </a:lnTo>
                  <a:lnTo>
                    <a:pt x="148996" y="48005"/>
                  </a:lnTo>
                  <a:lnTo>
                    <a:pt x="150622" y="47498"/>
                  </a:lnTo>
                  <a:lnTo>
                    <a:pt x="185570" y="47498"/>
                  </a:lnTo>
                  <a:lnTo>
                    <a:pt x="183261" y="44957"/>
                  </a:lnTo>
                  <a:lnTo>
                    <a:pt x="180721" y="42037"/>
                  </a:lnTo>
                  <a:lnTo>
                    <a:pt x="177419" y="39750"/>
                  </a:lnTo>
                  <a:lnTo>
                    <a:pt x="173355" y="38100"/>
                  </a:lnTo>
                  <a:lnTo>
                    <a:pt x="169291" y="36321"/>
                  </a:lnTo>
                  <a:lnTo>
                    <a:pt x="164211" y="35559"/>
                  </a:lnTo>
                  <a:close/>
                </a:path>
                <a:path w="298450" h="118744">
                  <a:moveTo>
                    <a:pt x="265303" y="35559"/>
                  </a:moveTo>
                  <a:lnTo>
                    <a:pt x="251713" y="35559"/>
                  </a:lnTo>
                  <a:lnTo>
                    <a:pt x="245745" y="36449"/>
                  </a:lnTo>
                  <a:lnTo>
                    <a:pt x="240411" y="38480"/>
                  </a:lnTo>
                  <a:lnTo>
                    <a:pt x="235077" y="40386"/>
                  </a:lnTo>
                  <a:lnTo>
                    <a:pt x="215011" y="70992"/>
                  </a:lnTo>
                  <a:lnTo>
                    <a:pt x="215011" y="84327"/>
                  </a:lnTo>
                  <a:lnTo>
                    <a:pt x="246125" y="117855"/>
                  </a:lnTo>
                  <a:lnTo>
                    <a:pt x="252730" y="118744"/>
                  </a:lnTo>
                  <a:lnTo>
                    <a:pt x="264287" y="118744"/>
                  </a:lnTo>
                  <a:lnTo>
                    <a:pt x="293243" y="111505"/>
                  </a:lnTo>
                  <a:lnTo>
                    <a:pt x="293497" y="111251"/>
                  </a:lnTo>
                  <a:lnTo>
                    <a:pt x="293624" y="110870"/>
                  </a:lnTo>
                  <a:lnTo>
                    <a:pt x="293750" y="110362"/>
                  </a:lnTo>
                  <a:lnTo>
                    <a:pt x="293878" y="109981"/>
                  </a:lnTo>
                  <a:lnTo>
                    <a:pt x="294005" y="108457"/>
                  </a:lnTo>
                  <a:lnTo>
                    <a:pt x="294132" y="107441"/>
                  </a:lnTo>
                  <a:lnTo>
                    <a:pt x="256159" y="107441"/>
                  </a:lnTo>
                  <a:lnTo>
                    <a:pt x="232156" y="79882"/>
                  </a:lnTo>
                  <a:lnTo>
                    <a:pt x="293116" y="79882"/>
                  </a:lnTo>
                  <a:lnTo>
                    <a:pt x="294640" y="79501"/>
                  </a:lnTo>
                  <a:lnTo>
                    <a:pt x="295910" y="78486"/>
                  </a:lnTo>
                  <a:lnTo>
                    <a:pt x="297307" y="77596"/>
                  </a:lnTo>
                  <a:lnTo>
                    <a:pt x="297942" y="76073"/>
                  </a:lnTo>
                  <a:lnTo>
                    <a:pt x="297942" y="69723"/>
                  </a:lnTo>
                  <a:lnTo>
                    <a:pt x="232156" y="69723"/>
                  </a:lnTo>
                  <a:lnTo>
                    <a:pt x="232283" y="66675"/>
                  </a:lnTo>
                  <a:lnTo>
                    <a:pt x="253365" y="46354"/>
                  </a:lnTo>
                  <a:lnTo>
                    <a:pt x="288808" y="46354"/>
                  </a:lnTo>
                  <a:lnTo>
                    <a:pt x="288544" y="46100"/>
                  </a:lnTo>
                  <a:lnTo>
                    <a:pt x="285369" y="42799"/>
                  </a:lnTo>
                  <a:lnTo>
                    <a:pt x="281305" y="40258"/>
                  </a:lnTo>
                  <a:lnTo>
                    <a:pt x="271399" y="36449"/>
                  </a:lnTo>
                  <a:lnTo>
                    <a:pt x="265303" y="35559"/>
                  </a:lnTo>
                  <a:close/>
                </a:path>
                <a:path w="298450" h="118744">
                  <a:moveTo>
                    <a:pt x="291846" y="101726"/>
                  </a:moveTo>
                  <a:lnTo>
                    <a:pt x="290575" y="101726"/>
                  </a:lnTo>
                  <a:lnTo>
                    <a:pt x="289433" y="101980"/>
                  </a:lnTo>
                  <a:lnTo>
                    <a:pt x="287782" y="102615"/>
                  </a:lnTo>
                  <a:lnTo>
                    <a:pt x="286258" y="103123"/>
                  </a:lnTo>
                  <a:lnTo>
                    <a:pt x="284225" y="103885"/>
                  </a:lnTo>
                  <a:lnTo>
                    <a:pt x="281813" y="104520"/>
                  </a:lnTo>
                  <a:lnTo>
                    <a:pt x="279273" y="105282"/>
                  </a:lnTo>
                  <a:lnTo>
                    <a:pt x="276479" y="105917"/>
                  </a:lnTo>
                  <a:lnTo>
                    <a:pt x="269748" y="107187"/>
                  </a:lnTo>
                  <a:lnTo>
                    <a:pt x="265938" y="107441"/>
                  </a:lnTo>
                  <a:lnTo>
                    <a:pt x="294132" y="107441"/>
                  </a:lnTo>
                  <a:lnTo>
                    <a:pt x="292608" y="101980"/>
                  </a:lnTo>
                  <a:lnTo>
                    <a:pt x="291846" y="101726"/>
                  </a:lnTo>
                  <a:close/>
                </a:path>
                <a:path w="298450" h="118744">
                  <a:moveTo>
                    <a:pt x="288808" y="46354"/>
                  </a:moveTo>
                  <a:lnTo>
                    <a:pt x="265430" y="46354"/>
                  </a:lnTo>
                  <a:lnTo>
                    <a:pt x="271399" y="48387"/>
                  </a:lnTo>
                  <a:lnTo>
                    <a:pt x="279527" y="56768"/>
                  </a:lnTo>
                  <a:lnTo>
                    <a:pt x="281178" y="61721"/>
                  </a:lnTo>
                  <a:lnTo>
                    <a:pt x="281305" y="69723"/>
                  </a:lnTo>
                  <a:lnTo>
                    <a:pt x="297942" y="69723"/>
                  </a:lnTo>
                  <a:lnTo>
                    <a:pt x="297942" y="66420"/>
                  </a:lnTo>
                  <a:lnTo>
                    <a:pt x="297180" y="61721"/>
                  </a:lnTo>
                  <a:lnTo>
                    <a:pt x="294132" y="53086"/>
                  </a:lnTo>
                  <a:lnTo>
                    <a:pt x="291846" y="49275"/>
                  </a:lnTo>
                  <a:lnTo>
                    <a:pt x="288808" y="46354"/>
                  </a:lnTo>
                  <a:close/>
                </a:path>
              </a:pathLst>
            </a:custGeom>
            <a:solidFill>
              <a:srgbClr val="252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54194" y="3084830"/>
              <a:ext cx="1074419" cy="1478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80176" y="3085084"/>
              <a:ext cx="825072" cy="1475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15358" y="3351784"/>
              <a:ext cx="1313941" cy="1475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82766" y="3356991"/>
              <a:ext cx="1001394" cy="1423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15358" y="3628263"/>
              <a:ext cx="630254" cy="1484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01284" y="3628898"/>
              <a:ext cx="709422" cy="1477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66967" y="3628263"/>
              <a:ext cx="998873" cy="11937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09770" y="3904742"/>
              <a:ext cx="834008" cy="1477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94705" y="3904996"/>
              <a:ext cx="1213612" cy="1184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21834" y="4180586"/>
              <a:ext cx="686942" cy="1187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65420" y="4180586"/>
              <a:ext cx="1027176" cy="1477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90510" y="2676779"/>
              <a:ext cx="797179" cy="1492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65159" y="2683764"/>
              <a:ext cx="844296" cy="1788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85684" y="3084830"/>
              <a:ext cx="490474" cy="1478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27847" y="3091561"/>
              <a:ext cx="954024" cy="11201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939783" y="3085084"/>
              <a:ext cx="573277" cy="1474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83780" y="3351530"/>
              <a:ext cx="877824" cy="11874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315070" y="3351530"/>
              <a:ext cx="836375" cy="1478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83906" y="3628898"/>
              <a:ext cx="619887" cy="11874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62086" y="3629152"/>
              <a:ext cx="1151509" cy="11849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376668" y="3904742"/>
              <a:ext cx="599058" cy="1478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038972" y="3904107"/>
              <a:ext cx="1218964" cy="14833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77683" y="4180586"/>
              <a:ext cx="701421" cy="1477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135493" y="4180840"/>
              <a:ext cx="978661" cy="147446"/>
            </a:xfrm>
            <a:prstGeom prst="rect">
              <a:avLst/>
            </a:prstGeom>
          </p:spPr>
        </p:pic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21</Words>
  <Application>Microsoft Office PowerPoint</Application>
  <PresentationFormat>Custom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FUTURE OF 3D PRINTING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3D PRINTING</dc:title>
  <dc:creator>Gourab</dc:creator>
  <cp:lastModifiedBy>ismail - [2010]</cp:lastModifiedBy>
  <cp:revision>1</cp:revision>
  <dcterms:created xsi:type="dcterms:W3CDTF">2024-01-31T04:02:39Z</dcterms:created>
  <dcterms:modified xsi:type="dcterms:W3CDTF">2024-01-31T04:12:22Z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2024-01-31T00:00:00Z</vt:filetime>
  </property>
</Properties>
</file>