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6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A7BB-8049-4E3A-3C28-6CCA44624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19861-AC66-B6BA-9B8B-D0565EC58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3E21-35C9-C834-CEE3-2EC0253B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AAA6-ED71-6EBF-869A-4E0ECFE2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9A13-1F6E-2110-B246-EC7BBA48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2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B9D3-C842-AC81-513A-35E24F91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7356C-D6F2-1AE2-DECF-954562EF0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3CA-806D-52D1-C18E-F4A8114F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F3F0-EDD3-CB3D-31C1-7FBBE8A6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A201C-9267-B1E4-707C-A16531AE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2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B63E4-FADE-1895-DCD8-63F3EC19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2226E-D3A3-7FD5-F553-9E534BFCC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D43E2-8611-4FDE-B7DE-05A391C6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8E0F-BD65-AAD1-46F3-8739478A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7AF3-12CD-3C0B-9289-2C4D14E4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2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55443" y="1495755"/>
            <a:ext cx="4833112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0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86B2-7097-0600-8971-537E2432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14C2-DCCC-73E5-033D-1E9594CB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5337-61EB-D85B-573B-C4AA3DD7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E73E-8261-CA06-0248-48D6715D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C03CA-D5DB-BFC8-49EA-09874541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8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97B0-B5C3-8711-DCCA-5C87D7E4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792B1-E68C-DF6D-0B10-9AE1DEF3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A53D5-0BF0-3D4D-7108-5D38D4F9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F07DE-FC16-DD83-4275-926DE73B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1811-E202-5F81-A9AF-2E278212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4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8040-4794-27DE-6BA7-6ACF3469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56F1-3B6B-26AF-C7B3-414160387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03F89-C8E4-A304-3238-7FA4421E4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39069-64AB-8EED-74F2-6101B34E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BF9FA-6883-531D-778E-9077E014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A59F9-1BEC-E11B-7FE0-D89176E0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7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0009-AF19-8B87-F496-E4C5E3C7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22EDA-A548-61E0-8E5C-41580BB08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CEC42-6C04-5E84-42E3-0C07BA3B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D3D64-EE35-AF7F-A6E7-BC39511AE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0312E-67FA-881B-2B72-0C1CA97B1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A629B-7C75-377E-F90B-4C8C248C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D7C8D-50A8-7B98-8E49-A04CCA0C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CBF9E-F14E-0BD5-F326-186793C1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7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867C-DB11-E80D-335E-3D186A5D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6707E-F562-B633-91D0-C7296633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47069-9C1C-D360-554C-B3665325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ED723-C911-9FD4-0B0E-2AE95591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219AD-3523-E706-F1A1-E2A91A8B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E1796-6190-F0E6-8240-D8372D5A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97C0D-12B3-64FA-9CD9-C791DD92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1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55E0-327D-3A50-BCC0-A9365D66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6547-563D-AC0E-CB63-88B36C023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BEE86-C373-A212-FE88-9A3BAE20F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32584-868F-4C78-F83B-B33328D0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4EB8C-A4A9-19E6-1008-A3789768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6E198-7CAD-35E4-3677-284036E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4155-6B7D-0CD7-3823-95BECF0A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FDEA7-CA83-24F3-02CE-7EEBF8518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DA7EE-B436-947B-FDE6-64BA71D9C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0329E-1332-897A-5BEA-D1202C00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C83E9-249F-40D9-0D15-9DA2AC0B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E85A0-F358-4F11-94DE-75B28D98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5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BDF6C-736A-AA5D-86E7-597CCA8C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608A-F069-F4C2-37D6-C731C432D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3520-5A9D-8506-0D1D-CF33D59AD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5D5F4-CED8-A373-08AB-156C59FCD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A7EA9-33BB-B751-7D99-A398F5890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1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Lecture</a:t>
            </a:r>
            <a:r>
              <a:rPr spc="-10" dirty="0"/>
              <a:t> </a:t>
            </a:r>
            <a:r>
              <a:rPr dirty="0"/>
              <a:t>5:</a:t>
            </a:r>
            <a:r>
              <a:rPr spc="-5" dirty="0"/>
              <a:t> </a:t>
            </a:r>
            <a:r>
              <a:rPr spc="-15" dirty="0"/>
              <a:t>Central</a:t>
            </a:r>
            <a:r>
              <a:rPr spc="5" dirty="0"/>
              <a:t> </a:t>
            </a:r>
            <a:r>
              <a:rPr spc="-25" dirty="0"/>
              <a:t>Tendency</a:t>
            </a:r>
            <a:r>
              <a:rPr spc="-2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5" dirty="0"/>
              <a:t>Dispersion-</a:t>
            </a:r>
            <a:r>
              <a:rPr spc="-20" dirty="0"/>
              <a:t> </a:t>
            </a:r>
            <a:r>
              <a:rPr spc="5" dirty="0"/>
              <a:t>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9281" y="4821025"/>
            <a:ext cx="15430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5325" y="1465199"/>
            <a:ext cx="6327775" cy="3084830"/>
            <a:chOff x="1465325" y="1465199"/>
            <a:chExt cx="6327775" cy="3084830"/>
          </a:xfrm>
        </p:grpSpPr>
        <p:sp>
          <p:nvSpPr>
            <p:cNvPr id="3" name="object 3"/>
            <p:cNvSpPr/>
            <p:nvPr/>
          </p:nvSpPr>
          <p:spPr>
            <a:xfrm>
              <a:off x="1490725" y="1490599"/>
              <a:ext cx="6276975" cy="3034030"/>
            </a:xfrm>
            <a:custGeom>
              <a:avLst/>
              <a:gdLst/>
              <a:ahLst/>
              <a:cxnLst/>
              <a:rect l="l" t="t" r="r" b="b"/>
              <a:pathLst>
                <a:path w="6276975" h="3034029">
                  <a:moveTo>
                    <a:pt x="6276975" y="0"/>
                  </a:moveTo>
                  <a:lnTo>
                    <a:pt x="0" y="0"/>
                  </a:lnTo>
                  <a:lnTo>
                    <a:pt x="0" y="3033776"/>
                  </a:lnTo>
                  <a:lnTo>
                    <a:pt x="6276975" y="3033776"/>
                  </a:lnTo>
                  <a:lnTo>
                    <a:pt x="6276975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0725" y="1490599"/>
              <a:ext cx="6276975" cy="3034030"/>
            </a:xfrm>
            <a:custGeom>
              <a:avLst/>
              <a:gdLst/>
              <a:ahLst/>
              <a:cxnLst/>
              <a:rect l="l" t="t" r="r" b="b"/>
              <a:pathLst>
                <a:path w="6276975" h="3034029">
                  <a:moveTo>
                    <a:pt x="0" y="3033776"/>
                  </a:moveTo>
                  <a:lnTo>
                    <a:pt x="6276975" y="3033776"/>
                  </a:lnTo>
                  <a:lnTo>
                    <a:pt x="6276975" y="0"/>
                  </a:lnTo>
                  <a:lnTo>
                    <a:pt x="0" y="0"/>
                  </a:lnTo>
                  <a:lnTo>
                    <a:pt x="0" y="3033776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0206" y="1594612"/>
              <a:ext cx="1922017" cy="15109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8" y="1735201"/>
              <a:ext cx="1891919" cy="138468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9437" y="1594612"/>
              <a:ext cx="1922017" cy="15006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82292" y="3080131"/>
              <a:ext cx="1949450" cy="0"/>
            </a:xfrm>
            <a:custGeom>
              <a:avLst/>
              <a:gdLst/>
              <a:ahLst/>
              <a:cxnLst/>
              <a:rect l="l" t="t" r="r" b="b"/>
              <a:pathLst>
                <a:path w="1949450">
                  <a:moveTo>
                    <a:pt x="1949069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47846" y="385648"/>
            <a:ext cx="1449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Skewness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057145" y="3339210"/>
            <a:ext cx="12153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indent="-1651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EDEBE0"/>
                </a:solidFill>
                <a:latin typeface="Times New Roman"/>
                <a:cs typeface="Times New Roman"/>
              </a:rPr>
              <a:t>Neg</a:t>
            </a: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a</a:t>
            </a:r>
            <a:r>
              <a:rPr sz="2100" b="1" spc="-5" dirty="0">
                <a:solidFill>
                  <a:srgbClr val="EDEBE0"/>
                </a:solidFill>
                <a:latin typeface="Times New Roman"/>
                <a:cs typeface="Times New Roman"/>
              </a:rPr>
              <a:t>tive</a:t>
            </a:r>
            <a:r>
              <a:rPr sz="2100" b="1" spc="5" dirty="0">
                <a:solidFill>
                  <a:srgbClr val="EDEBE0"/>
                </a:solidFill>
                <a:latin typeface="Times New Roman"/>
                <a:cs typeface="Times New Roman"/>
              </a:rPr>
              <a:t>l</a:t>
            </a:r>
            <a:r>
              <a:rPr sz="2100" b="1" spc="-5" dirty="0">
                <a:solidFill>
                  <a:srgbClr val="EDEBE0"/>
                </a:solidFill>
                <a:latin typeface="Times New Roman"/>
                <a:cs typeface="Times New Roman"/>
              </a:rPr>
              <a:t>y  Skewed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0447" y="3339210"/>
            <a:ext cx="11118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 marR="5080" indent="-11303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Positi</a:t>
            </a:r>
            <a:r>
              <a:rPr sz="2100" b="1" spc="5" dirty="0">
                <a:solidFill>
                  <a:srgbClr val="EDEBE0"/>
                </a:solidFill>
                <a:latin typeface="Times New Roman"/>
                <a:cs typeface="Times New Roman"/>
              </a:rPr>
              <a:t>v</a:t>
            </a: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e</a:t>
            </a:r>
            <a:r>
              <a:rPr sz="2100" b="1" spc="5" dirty="0">
                <a:solidFill>
                  <a:srgbClr val="EDEBE0"/>
                </a:solidFill>
                <a:latin typeface="Times New Roman"/>
                <a:cs typeface="Times New Roman"/>
              </a:rPr>
              <a:t>l</a:t>
            </a: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y  </a:t>
            </a:r>
            <a:r>
              <a:rPr sz="2100" b="1" spc="-5" dirty="0">
                <a:solidFill>
                  <a:srgbClr val="EDEBE0"/>
                </a:solidFill>
                <a:latin typeface="Times New Roman"/>
                <a:cs typeface="Times New Roman"/>
              </a:rPr>
              <a:t>Skewed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1557" y="3396233"/>
            <a:ext cx="1545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Symmetric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00" b="1" spc="-5" dirty="0">
                <a:solidFill>
                  <a:srgbClr val="EDEBE0"/>
                </a:solidFill>
                <a:latin typeface="Times New Roman"/>
                <a:cs typeface="Times New Roman"/>
              </a:rPr>
              <a:t>(Not</a:t>
            </a:r>
            <a:r>
              <a:rPr sz="2100" b="1" spc="-50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EDEBE0"/>
                </a:solidFill>
                <a:latin typeface="Times New Roman"/>
                <a:cs typeface="Times New Roman"/>
              </a:rPr>
              <a:t>Skewed)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2850" y="385648"/>
            <a:ext cx="1638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Skewness..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0111" y="865898"/>
            <a:ext cx="8507095" cy="3728720"/>
          </a:xfrm>
          <a:custGeom>
            <a:avLst/>
            <a:gdLst/>
            <a:ahLst/>
            <a:cxnLst/>
            <a:rect l="l" t="t" r="r" b="b"/>
            <a:pathLst>
              <a:path w="8507095" h="3728720">
                <a:moveTo>
                  <a:pt x="8506714" y="0"/>
                </a:moveTo>
                <a:lnTo>
                  <a:pt x="0" y="0"/>
                </a:lnTo>
                <a:lnTo>
                  <a:pt x="0" y="3728720"/>
                </a:lnTo>
                <a:lnTo>
                  <a:pt x="8506714" y="3728720"/>
                </a:lnTo>
                <a:lnTo>
                  <a:pt x="85067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8876" y="882522"/>
            <a:ext cx="8168640" cy="3136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8419" indent="-3429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skewness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relative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mean, median and</a:t>
            </a:r>
            <a:r>
              <a:rPr sz="2000" spc="-5" dirty="0">
                <a:latin typeface="Calibri"/>
                <a:cs typeface="Calibri"/>
              </a:rPr>
              <a:t> mode.</a:t>
            </a:r>
            <a:endParaRPr sz="20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symmetrical</a:t>
            </a:r>
            <a:endParaRPr sz="20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Mean</a:t>
            </a:r>
            <a:r>
              <a:rPr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Median</a:t>
            </a:r>
            <a:r>
              <a:rPr sz="20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Mode</a:t>
            </a:r>
            <a:endParaRPr sz="20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skewed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right</a:t>
            </a:r>
            <a:endParaRPr sz="20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Median</a:t>
            </a:r>
            <a:r>
              <a:rPr sz="2000" b="1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lies</a:t>
            </a:r>
            <a:r>
              <a:rPr sz="2000" b="1" i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00FF"/>
                </a:solidFill>
                <a:latin typeface="Calibri"/>
                <a:cs typeface="Calibri"/>
              </a:rPr>
              <a:t>between</a:t>
            </a:r>
            <a:r>
              <a:rPr sz="2000" b="1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mode</a:t>
            </a:r>
            <a:r>
              <a:rPr sz="2000" b="1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2000" b="1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mean,</a:t>
            </a:r>
            <a:r>
              <a:rPr sz="2000" b="1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2000" b="1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mode</a:t>
            </a:r>
            <a:r>
              <a:rPr sz="2000" b="1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000" b="1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less</a:t>
            </a:r>
            <a:r>
              <a:rPr sz="2000" b="1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than</a:t>
            </a:r>
            <a:r>
              <a:rPr sz="2000" b="1" i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skewed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left</a:t>
            </a:r>
            <a:endParaRPr sz="20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1" i="1" spc="-5" dirty="0">
                <a:solidFill>
                  <a:srgbClr val="0000FF"/>
                </a:solidFill>
                <a:latin typeface="Calibri"/>
                <a:cs typeface="Calibri"/>
              </a:rPr>
              <a:t>Median</a:t>
            </a:r>
            <a:r>
              <a:rPr sz="2000" b="1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lies</a:t>
            </a:r>
            <a:r>
              <a:rPr sz="2000" b="1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00FF"/>
                </a:solidFill>
                <a:latin typeface="Calibri"/>
                <a:cs typeface="Calibri"/>
              </a:rPr>
              <a:t>between</a:t>
            </a:r>
            <a:r>
              <a:rPr sz="2000" b="1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mode</a:t>
            </a:r>
            <a:r>
              <a:rPr sz="2000" b="1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2000" b="1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mean,</a:t>
            </a:r>
            <a:r>
              <a:rPr sz="2000" b="1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2000" b="1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mode</a:t>
            </a:r>
            <a:r>
              <a:rPr sz="2000" b="1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000" b="1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00FF"/>
                </a:solidFill>
                <a:latin typeface="Calibri"/>
                <a:cs typeface="Calibri"/>
              </a:rPr>
              <a:t>greater</a:t>
            </a:r>
            <a:r>
              <a:rPr sz="2000" b="1" i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than</a:t>
            </a:r>
            <a:endParaRPr sz="20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000" b="1" i="1" dirty="0">
                <a:solidFill>
                  <a:srgbClr val="0000FF"/>
                </a:solidFill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6" y="385648"/>
            <a:ext cx="1449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Skewness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346200" y="1117600"/>
            <a:ext cx="6360160" cy="3298825"/>
            <a:chOff x="1346200" y="1117600"/>
            <a:chExt cx="6360160" cy="3298825"/>
          </a:xfrm>
        </p:grpSpPr>
        <p:sp>
          <p:nvSpPr>
            <p:cNvPr id="4" name="object 4"/>
            <p:cNvSpPr/>
            <p:nvPr/>
          </p:nvSpPr>
          <p:spPr>
            <a:xfrm>
              <a:off x="1371600" y="1143000"/>
              <a:ext cx="6309360" cy="3248025"/>
            </a:xfrm>
            <a:custGeom>
              <a:avLst/>
              <a:gdLst/>
              <a:ahLst/>
              <a:cxnLst/>
              <a:rect l="l" t="t" r="r" b="b"/>
              <a:pathLst>
                <a:path w="6309359" h="3248025">
                  <a:moveTo>
                    <a:pt x="6309106" y="0"/>
                  </a:moveTo>
                  <a:lnTo>
                    <a:pt x="0" y="0"/>
                  </a:lnTo>
                  <a:lnTo>
                    <a:pt x="0" y="3248025"/>
                  </a:lnTo>
                  <a:lnTo>
                    <a:pt x="6309106" y="3248025"/>
                  </a:lnTo>
                  <a:lnTo>
                    <a:pt x="630910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1600" y="1143000"/>
              <a:ext cx="6309360" cy="3248025"/>
            </a:xfrm>
            <a:custGeom>
              <a:avLst/>
              <a:gdLst/>
              <a:ahLst/>
              <a:cxnLst/>
              <a:rect l="l" t="t" r="r" b="b"/>
              <a:pathLst>
                <a:path w="6309359" h="3248025">
                  <a:moveTo>
                    <a:pt x="0" y="3248025"/>
                  </a:moveTo>
                  <a:lnTo>
                    <a:pt x="6309106" y="3248025"/>
                  </a:lnTo>
                  <a:lnTo>
                    <a:pt x="6309106" y="0"/>
                  </a:lnTo>
                  <a:lnTo>
                    <a:pt x="0" y="0"/>
                  </a:lnTo>
                  <a:lnTo>
                    <a:pt x="0" y="3248025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0312" y="1247012"/>
              <a:ext cx="1922145" cy="15005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63294" y="2732532"/>
              <a:ext cx="1949450" cy="0"/>
            </a:xfrm>
            <a:custGeom>
              <a:avLst/>
              <a:gdLst/>
              <a:ahLst/>
              <a:cxnLst/>
              <a:rect l="l" t="t" r="r" b="b"/>
              <a:pathLst>
                <a:path w="1949450">
                  <a:moveTo>
                    <a:pt x="1949069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6217" y="1269237"/>
              <a:ext cx="532765" cy="1450340"/>
            </a:xfrm>
            <a:custGeom>
              <a:avLst/>
              <a:gdLst/>
              <a:ahLst/>
              <a:cxnLst/>
              <a:rect l="l" t="t" r="r" b="b"/>
              <a:pathLst>
                <a:path w="532764" h="1450339">
                  <a:moveTo>
                    <a:pt x="532257" y="0"/>
                  </a:moveTo>
                  <a:lnTo>
                    <a:pt x="532257" y="1450086"/>
                  </a:lnTo>
                </a:path>
                <a:path w="532764" h="1450339">
                  <a:moveTo>
                    <a:pt x="271525" y="317881"/>
                  </a:moveTo>
                  <a:lnTo>
                    <a:pt x="271525" y="1446530"/>
                  </a:lnTo>
                </a:path>
                <a:path w="532764" h="1450339">
                  <a:moveTo>
                    <a:pt x="0" y="871474"/>
                  </a:moveTo>
                  <a:lnTo>
                    <a:pt x="0" y="1442974"/>
                  </a:lnTo>
                </a:path>
              </a:pathLst>
            </a:custGeom>
            <a:ln w="508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35502" y="2951480"/>
            <a:ext cx="4349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spc="5" dirty="0">
                <a:latin typeface="Times New Roman"/>
                <a:cs typeface="Times New Roman"/>
              </a:rPr>
              <a:t>Mo</a:t>
            </a:r>
            <a:r>
              <a:rPr sz="1350" b="1" dirty="0">
                <a:latin typeface="Times New Roman"/>
                <a:cs typeface="Times New Roman"/>
              </a:rPr>
              <a:t>de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4539" y="3232146"/>
            <a:ext cx="1215390" cy="10039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9845" algn="ctr">
              <a:lnSpc>
                <a:spcPct val="100000"/>
              </a:lnSpc>
              <a:spcBef>
                <a:spcPts val="509"/>
              </a:spcBef>
            </a:pPr>
            <a:r>
              <a:rPr sz="1350" b="1" dirty="0">
                <a:latin typeface="Times New Roman"/>
                <a:cs typeface="Times New Roman"/>
              </a:rPr>
              <a:t>Median</a:t>
            </a:r>
            <a:endParaRPr sz="135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630"/>
              </a:spcBef>
            </a:pPr>
            <a:r>
              <a:rPr sz="21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Neg</a:t>
            </a:r>
            <a:r>
              <a:rPr sz="2100" b="1" dirty="0">
                <a:solidFill>
                  <a:srgbClr val="C0504D"/>
                </a:solidFill>
                <a:latin typeface="Times New Roman"/>
                <a:cs typeface="Times New Roman"/>
              </a:rPr>
              <a:t>a</a:t>
            </a:r>
            <a:r>
              <a:rPr sz="21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tive</a:t>
            </a:r>
            <a:r>
              <a:rPr sz="2100" b="1" spc="5" dirty="0">
                <a:solidFill>
                  <a:srgbClr val="C0504D"/>
                </a:solidFill>
                <a:latin typeface="Times New Roman"/>
                <a:cs typeface="Times New Roman"/>
              </a:rPr>
              <a:t>l</a:t>
            </a:r>
            <a:r>
              <a:rPr sz="21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y  Skewed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9260" y="2876550"/>
            <a:ext cx="4349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Times New Roman"/>
                <a:cs typeface="Times New Roman"/>
              </a:rPr>
              <a:t>Me</a:t>
            </a:r>
            <a:r>
              <a:rPr sz="1350" b="1" spc="5" dirty="0">
                <a:latin typeface="Times New Roman"/>
                <a:cs typeface="Times New Roman"/>
              </a:rPr>
              <a:t>a</a:t>
            </a:r>
            <a:r>
              <a:rPr sz="1350" b="1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49094" y="1264792"/>
            <a:ext cx="5338445" cy="2035810"/>
            <a:chOff x="2149094" y="1264792"/>
            <a:chExt cx="5338445" cy="2035810"/>
          </a:xfrm>
        </p:grpSpPr>
        <p:sp>
          <p:nvSpPr>
            <p:cNvPr id="13" name="object 13"/>
            <p:cNvSpPr/>
            <p:nvPr/>
          </p:nvSpPr>
          <p:spPr>
            <a:xfrm>
              <a:off x="2149094" y="2770631"/>
              <a:ext cx="333375" cy="226695"/>
            </a:xfrm>
            <a:custGeom>
              <a:avLst/>
              <a:gdLst/>
              <a:ahLst/>
              <a:cxnLst/>
              <a:rect l="l" t="t" r="r" b="b"/>
              <a:pathLst>
                <a:path w="333375" h="226694">
                  <a:moveTo>
                    <a:pt x="333375" y="0"/>
                  </a:moveTo>
                  <a:lnTo>
                    <a:pt x="0" y="0"/>
                  </a:lnTo>
                  <a:lnTo>
                    <a:pt x="0" y="226187"/>
                  </a:lnTo>
                  <a:lnTo>
                    <a:pt x="54082" y="223224"/>
                  </a:lnTo>
                  <a:lnTo>
                    <a:pt x="105384" y="214648"/>
                  </a:lnTo>
                  <a:lnTo>
                    <a:pt x="153219" y="200925"/>
                  </a:lnTo>
                  <a:lnTo>
                    <a:pt x="196900" y="182523"/>
                  </a:lnTo>
                  <a:lnTo>
                    <a:pt x="235743" y="159908"/>
                  </a:lnTo>
                  <a:lnTo>
                    <a:pt x="269062" y="133549"/>
                  </a:lnTo>
                  <a:lnTo>
                    <a:pt x="296170" y="103911"/>
                  </a:lnTo>
                  <a:lnTo>
                    <a:pt x="316382" y="71462"/>
                  </a:lnTo>
                  <a:lnTo>
                    <a:pt x="3333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9094" y="2757677"/>
              <a:ext cx="346710" cy="271145"/>
            </a:xfrm>
            <a:custGeom>
              <a:avLst/>
              <a:gdLst/>
              <a:ahLst/>
              <a:cxnLst/>
              <a:rect l="l" t="t" r="r" b="b"/>
              <a:pathLst>
                <a:path w="346710" h="271144">
                  <a:moveTo>
                    <a:pt x="72898" y="195072"/>
                  </a:moveTo>
                  <a:lnTo>
                    <a:pt x="0" y="239141"/>
                  </a:lnTo>
                  <a:lnTo>
                    <a:pt x="78993" y="271018"/>
                  </a:lnTo>
                  <a:lnTo>
                    <a:pt x="77118" y="247650"/>
                  </a:lnTo>
                  <a:lnTo>
                    <a:pt x="58166" y="247650"/>
                  </a:lnTo>
                  <a:lnTo>
                    <a:pt x="51688" y="242824"/>
                  </a:lnTo>
                  <a:lnTo>
                    <a:pt x="50800" y="235839"/>
                  </a:lnTo>
                  <a:lnTo>
                    <a:pt x="49783" y="228854"/>
                  </a:lnTo>
                  <a:lnTo>
                    <a:pt x="54610" y="222504"/>
                  </a:lnTo>
                  <a:lnTo>
                    <a:pt x="74869" y="219633"/>
                  </a:lnTo>
                  <a:lnTo>
                    <a:pt x="72898" y="195072"/>
                  </a:lnTo>
                  <a:close/>
                </a:path>
                <a:path w="346710" h="271144">
                  <a:moveTo>
                    <a:pt x="74869" y="219633"/>
                  </a:moveTo>
                  <a:lnTo>
                    <a:pt x="54610" y="222504"/>
                  </a:lnTo>
                  <a:lnTo>
                    <a:pt x="49783" y="228854"/>
                  </a:lnTo>
                  <a:lnTo>
                    <a:pt x="50800" y="235839"/>
                  </a:lnTo>
                  <a:lnTo>
                    <a:pt x="51688" y="242824"/>
                  </a:lnTo>
                  <a:lnTo>
                    <a:pt x="58166" y="247650"/>
                  </a:lnTo>
                  <a:lnTo>
                    <a:pt x="76901" y="244950"/>
                  </a:lnTo>
                  <a:lnTo>
                    <a:pt x="74869" y="219633"/>
                  </a:lnTo>
                  <a:close/>
                </a:path>
                <a:path w="346710" h="271144">
                  <a:moveTo>
                    <a:pt x="76901" y="244950"/>
                  </a:moveTo>
                  <a:lnTo>
                    <a:pt x="58166" y="247650"/>
                  </a:lnTo>
                  <a:lnTo>
                    <a:pt x="77118" y="247650"/>
                  </a:lnTo>
                  <a:lnTo>
                    <a:pt x="76901" y="244950"/>
                  </a:lnTo>
                  <a:close/>
                </a:path>
                <a:path w="346710" h="271144">
                  <a:moveTo>
                    <a:pt x="326898" y="0"/>
                  </a:moveTo>
                  <a:lnTo>
                    <a:pt x="321056" y="5461"/>
                  </a:lnTo>
                  <a:lnTo>
                    <a:pt x="320675" y="12446"/>
                  </a:lnTo>
                  <a:lnTo>
                    <a:pt x="320294" y="24003"/>
                  </a:lnTo>
                  <a:lnTo>
                    <a:pt x="319024" y="34798"/>
                  </a:lnTo>
                  <a:lnTo>
                    <a:pt x="306705" y="75311"/>
                  </a:lnTo>
                  <a:lnTo>
                    <a:pt x="283082" y="113157"/>
                  </a:lnTo>
                  <a:lnTo>
                    <a:pt x="249047" y="147320"/>
                  </a:lnTo>
                  <a:lnTo>
                    <a:pt x="205358" y="176784"/>
                  </a:lnTo>
                  <a:lnTo>
                    <a:pt x="154050" y="200152"/>
                  </a:lnTo>
                  <a:lnTo>
                    <a:pt x="96138" y="216662"/>
                  </a:lnTo>
                  <a:lnTo>
                    <a:pt x="74869" y="219633"/>
                  </a:lnTo>
                  <a:lnTo>
                    <a:pt x="76901" y="244950"/>
                  </a:lnTo>
                  <a:lnTo>
                    <a:pt x="133731" y="233426"/>
                  </a:lnTo>
                  <a:lnTo>
                    <a:pt x="192150" y="211836"/>
                  </a:lnTo>
                  <a:lnTo>
                    <a:pt x="243078" y="183261"/>
                  </a:lnTo>
                  <a:lnTo>
                    <a:pt x="275970" y="157480"/>
                  </a:lnTo>
                  <a:lnTo>
                    <a:pt x="303403" y="128397"/>
                  </a:lnTo>
                  <a:lnTo>
                    <a:pt x="324612" y="96393"/>
                  </a:lnTo>
                  <a:lnTo>
                    <a:pt x="342138" y="49784"/>
                  </a:lnTo>
                  <a:lnTo>
                    <a:pt x="346329" y="6477"/>
                  </a:lnTo>
                  <a:lnTo>
                    <a:pt x="340994" y="508"/>
                  </a:lnTo>
                  <a:lnTo>
                    <a:pt x="326898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7525" y="2777743"/>
              <a:ext cx="76200" cy="322580"/>
            </a:xfrm>
            <a:custGeom>
              <a:avLst/>
              <a:gdLst/>
              <a:ahLst/>
              <a:cxnLst/>
              <a:rect l="l" t="t" r="r" b="b"/>
              <a:pathLst>
                <a:path w="76200" h="322580">
                  <a:moveTo>
                    <a:pt x="76200" y="0"/>
                  </a:moveTo>
                  <a:lnTo>
                    <a:pt x="0" y="0"/>
                  </a:lnTo>
                  <a:lnTo>
                    <a:pt x="2014" y="73972"/>
                  </a:lnTo>
                  <a:lnTo>
                    <a:pt x="7753" y="141873"/>
                  </a:lnTo>
                  <a:lnTo>
                    <a:pt x="16755" y="201767"/>
                  </a:lnTo>
                  <a:lnTo>
                    <a:pt x="28560" y="251720"/>
                  </a:lnTo>
                  <a:lnTo>
                    <a:pt x="42709" y="289796"/>
                  </a:lnTo>
                  <a:lnTo>
                    <a:pt x="76200" y="32258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44697" y="2765043"/>
              <a:ext cx="89535" cy="335280"/>
            </a:xfrm>
            <a:custGeom>
              <a:avLst/>
              <a:gdLst/>
              <a:ahLst/>
              <a:cxnLst/>
              <a:rect l="l" t="t" r="r" b="b"/>
              <a:pathLst>
                <a:path w="89535" h="335280">
                  <a:moveTo>
                    <a:pt x="34587" y="280736"/>
                  </a:moveTo>
                  <a:lnTo>
                    <a:pt x="13462" y="296037"/>
                  </a:lnTo>
                  <a:lnTo>
                    <a:pt x="89026" y="335280"/>
                  </a:lnTo>
                  <a:lnTo>
                    <a:pt x="82953" y="298450"/>
                  </a:lnTo>
                  <a:lnTo>
                    <a:pt x="52831" y="298450"/>
                  </a:lnTo>
                  <a:lnTo>
                    <a:pt x="44957" y="296799"/>
                  </a:lnTo>
                  <a:lnTo>
                    <a:pt x="41147" y="290830"/>
                  </a:lnTo>
                  <a:lnTo>
                    <a:pt x="34587" y="280736"/>
                  </a:lnTo>
                  <a:close/>
                </a:path>
                <a:path w="89535" h="335280">
                  <a:moveTo>
                    <a:pt x="54926" y="266004"/>
                  </a:moveTo>
                  <a:lnTo>
                    <a:pt x="34587" y="280736"/>
                  </a:lnTo>
                  <a:lnTo>
                    <a:pt x="41147" y="290830"/>
                  </a:lnTo>
                  <a:lnTo>
                    <a:pt x="44957" y="296799"/>
                  </a:lnTo>
                  <a:lnTo>
                    <a:pt x="52831" y="298450"/>
                  </a:lnTo>
                  <a:lnTo>
                    <a:pt x="64515" y="290830"/>
                  </a:lnTo>
                  <a:lnTo>
                    <a:pt x="66166" y="282956"/>
                  </a:lnTo>
                  <a:lnTo>
                    <a:pt x="62356" y="276987"/>
                  </a:lnTo>
                  <a:lnTo>
                    <a:pt x="56165" y="267462"/>
                  </a:lnTo>
                  <a:lnTo>
                    <a:pt x="55625" y="267462"/>
                  </a:lnTo>
                  <a:lnTo>
                    <a:pt x="54926" y="266004"/>
                  </a:lnTo>
                  <a:close/>
                </a:path>
                <a:path w="89535" h="335280">
                  <a:moveTo>
                    <a:pt x="75183" y="251332"/>
                  </a:moveTo>
                  <a:lnTo>
                    <a:pt x="55133" y="265855"/>
                  </a:lnTo>
                  <a:lnTo>
                    <a:pt x="62438" y="277113"/>
                  </a:lnTo>
                  <a:lnTo>
                    <a:pt x="66166" y="282956"/>
                  </a:lnTo>
                  <a:lnTo>
                    <a:pt x="64515" y="290830"/>
                  </a:lnTo>
                  <a:lnTo>
                    <a:pt x="52831" y="298450"/>
                  </a:lnTo>
                  <a:lnTo>
                    <a:pt x="82953" y="298450"/>
                  </a:lnTo>
                  <a:lnTo>
                    <a:pt x="75183" y="251332"/>
                  </a:lnTo>
                  <a:close/>
                </a:path>
                <a:path w="89535" h="335280">
                  <a:moveTo>
                    <a:pt x="19684" y="0"/>
                  </a:moveTo>
                  <a:lnTo>
                    <a:pt x="12700" y="0"/>
                  </a:lnTo>
                  <a:lnTo>
                    <a:pt x="5714" y="126"/>
                  </a:lnTo>
                  <a:lnTo>
                    <a:pt x="0" y="5842"/>
                  </a:lnTo>
                  <a:lnTo>
                    <a:pt x="126" y="12826"/>
                  </a:lnTo>
                  <a:lnTo>
                    <a:pt x="507" y="46100"/>
                  </a:lnTo>
                  <a:lnTo>
                    <a:pt x="3556" y="109728"/>
                  </a:lnTo>
                  <a:lnTo>
                    <a:pt x="9525" y="168401"/>
                  </a:lnTo>
                  <a:lnTo>
                    <a:pt x="17906" y="220725"/>
                  </a:lnTo>
                  <a:lnTo>
                    <a:pt x="28447" y="265430"/>
                  </a:lnTo>
                  <a:lnTo>
                    <a:pt x="34587" y="280736"/>
                  </a:lnTo>
                  <a:lnTo>
                    <a:pt x="54926" y="266004"/>
                  </a:lnTo>
                  <a:lnTo>
                    <a:pt x="54101" y="264287"/>
                  </a:lnTo>
                  <a:lnTo>
                    <a:pt x="54652" y="264287"/>
                  </a:lnTo>
                  <a:lnTo>
                    <a:pt x="42671" y="215264"/>
                  </a:lnTo>
                  <a:lnTo>
                    <a:pt x="34670" y="164719"/>
                  </a:lnTo>
                  <a:lnTo>
                    <a:pt x="28956" y="107568"/>
                  </a:lnTo>
                  <a:lnTo>
                    <a:pt x="25907" y="45212"/>
                  </a:lnTo>
                  <a:lnTo>
                    <a:pt x="25529" y="12826"/>
                  </a:lnTo>
                  <a:lnTo>
                    <a:pt x="25400" y="5587"/>
                  </a:lnTo>
                  <a:lnTo>
                    <a:pt x="19684" y="0"/>
                  </a:lnTo>
                  <a:close/>
                </a:path>
                <a:path w="89535" h="335280">
                  <a:moveTo>
                    <a:pt x="55125" y="265861"/>
                  </a:moveTo>
                  <a:lnTo>
                    <a:pt x="54926" y="266004"/>
                  </a:lnTo>
                  <a:lnTo>
                    <a:pt x="55625" y="267462"/>
                  </a:lnTo>
                  <a:lnTo>
                    <a:pt x="55125" y="265861"/>
                  </a:lnTo>
                  <a:close/>
                </a:path>
                <a:path w="89535" h="335280">
                  <a:moveTo>
                    <a:pt x="55143" y="265889"/>
                  </a:moveTo>
                  <a:lnTo>
                    <a:pt x="55625" y="267462"/>
                  </a:lnTo>
                  <a:lnTo>
                    <a:pt x="56165" y="267462"/>
                  </a:lnTo>
                  <a:lnTo>
                    <a:pt x="55143" y="265889"/>
                  </a:lnTo>
                  <a:close/>
                </a:path>
                <a:path w="89535" h="335280">
                  <a:moveTo>
                    <a:pt x="54101" y="264287"/>
                  </a:moveTo>
                  <a:lnTo>
                    <a:pt x="54926" y="266004"/>
                  </a:lnTo>
                  <a:lnTo>
                    <a:pt x="55121" y="265855"/>
                  </a:lnTo>
                  <a:lnTo>
                    <a:pt x="54101" y="264287"/>
                  </a:lnTo>
                  <a:close/>
                </a:path>
                <a:path w="89535" h="335280">
                  <a:moveTo>
                    <a:pt x="54652" y="264287"/>
                  </a:moveTo>
                  <a:lnTo>
                    <a:pt x="54101" y="264287"/>
                  </a:lnTo>
                  <a:lnTo>
                    <a:pt x="55125" y="265861"/>
                  </a:lnTo>
                  <a:lnTo>
                    <a:pt x="54652" y="264287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86126" y="2774187"/>
              <a:ext cx="9525" cy="526415"/>
            </a:xfrm>
            <a:custGeom>
              <a:avLst/>
              <a:gdLst/>
              <a:ahLst/>
              <a:cxnLst/>
              <a:rect l="l" t="t" r="r" b="b"/>
              <a:pathLst>
                <a:path w="9525" h="526414">
                  <a:moveTo>
                    <a:pt x="9525" y="0"/>
                  </a:moveTo>
                  <a:lnTo>
                    <a:pt x="0" y="0"/>
                  </a:lnTo>
                  <a:lnTo>
                    <a:pt x="122" y="85342"/>
                  </a:lnTo>
                  <a:lnTo>
                    <a:pt x="1049" y="241794"/>
                  </a:lnTo>
                  <a:lnTo>
                    <a:pt x="1816" y="310737"/>
                  </a:lnTo>
                  <a:lnTo>
                    <a:pt x="2762" y="372046"/>
                  </a:lnTo>
                  <a:lnTo>
                    <a:pt x="3867" y="424638"/>
                  </a:lnTo>
                  <a:lnTo>
                    <a:pt x="5115" y="467429"/>
                  </a:lnTo>
                  <a:lnTo>
                    <a:pt x="7962" y="519274"/>
                  </a:lnTo>
                  <a:lnTo>
                    <a:pt x="9525" y="526161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2598" y="2761487"/>
              <a:ext cx="76200" cy="539115"/>
            </a:xfrm>
            <a:custGeom>
              <a:avLst/>
              <a:gdLst/>
              <a:ahLst/>
              <a:cxnLst/>
              <a:rect l="l" t="t" r="r" b="b"/>
              <a:pathLst>
                <a:path w="76200" h="539114">
                  <a:moveTo>
                    <a:pt x="25407" y="463673"/>
                  </a:moveTo>
                  <a:lnTo>
                    <a:pt x="0" y="465328"/>
                  </a:lnTo>
                  <a:lnTo>
                    <a:pt x="42925" y="538861"/>
                  </a:lnTo>
                  <a:lnTo>
                    <a:pt x="64112" y="488695"/>
                  </a:lnTo>
                  <a:lnTo>
                    <a:pt x="32638" y="488695"/>
                  </a:lnTo>
                  <a:lnTo>
                    <a:pt x="26669" y="483362"/>
                  </a:lnTo>
                  <a:lnTo>
                    <a:pt x="26162" y="476376"/>
                  </a:lnTo>
                  <a:lnTo>
                    <a:pt x="25407" y="463673"/>
                  </a:lnTo>
                  <a:close/>
                </a:path>
                <a:path w="76200" h="539114">
                  <a:moveTo>
                    <a:pt x="50681" y="462028"/>
                  </a:moveTo>
                  <a:lnTo>
                    <a:pt x="25407" y="463673"/>
                  </a:lnTo>
                  <a:lnTo>
                    <a:pt x="26162" y="476376"/>
                  </a:lnTo>
                  <a:lnTo>
                    <a:pt x="26669" y="483362"/>
                  </a:lnTo>
                  <a:lnTo>
                    <a:pt x="32638" y="488695"/>
                  </a:lnTo>
                  <a:lnTo>
                    <a:pt x="39624" y="488188"/>
                  </a:lnTo>
                  <a:lnTo>
                    <a:pt x="46735" y="487806"/>
                  </a:lnTo>
                  <a:lnTo>
                    <a:pt x="51943" y="481711"/>
                  </a:lnTo>
                  <a:lnTo>
                    <a:pt x="51562" y="474725"/>
                  </a:lnTo>
                  <a:lnTo>
                    <a:pt x="50681" y="462028"/>
                  </a:lnTo>
                  <a:close/>
                </a:path>
                <a:path w="76200" h="539114">
                  <a:moveTo>
                    <a:pt x="76072" y="460375"/>
                  </a:moveTo>
                  <a:lnTo>
                    <a:pt x="50681" y="462028"/>
                  </a:lnTo>
                  <a:lnTo>
                    <a:pt x="51562" y="474725"/>
                  </a:lnTo>
                  <a:lnTo>
                    <a:pt x="51943" y="481711"/>
                  </a:lnTo>
                  <a:lnTo>
                    <a:pt x="46735" y="487806"/>
                  </a:lnTo>
                  <a:lnTo>
                    <a:pt x="39624" y="488188"/>
                  </a:lnTo>
                  <a:lnTo>
                    <a:pt x="32638" y="488695"/>
                  </a:lnTo>
                  <a:lnTo>
                    <a:pt x="64112" y="488695"/>
                  </a:lnTo>
                  <a:lnTo>
                    <a:pt x="76072" y="460375"/>
                  </a:lnTo>
                  <a:close/>
                </a:path>
                <a:path w="76200" h="539114">
                  <a:moveTo>
                    <a:pt x="40512" y="0"/>
                  </a:moveTo>
                  <a:lnTo>
                    <a:pt x="26415" y="0"/>
                  </a:lnTo>
                  <a:lnTo>
                    <a:pt x="20700" y="5714"/>
                  </a:lnTo>
                  <a:lnTo>
                    <a:pt x="20700" y="66548"/>
                  </a:lnTo>
                  <a:lnTo>
                    <a:pt x="20954" y="118744"/>
                  </a:lnTo>
                  <a:lnTo>
                    <a:pt x="21081" y="169291"/>
                  </a:lnTo>
                  <a:lnTo>
                    <a:pt x="21335" y="193801"/>
                  </a:lnTo>
                  <a:lnTo>
                    <a:pt x="21462" y="217678"/>
                  </a:lnTo>
                  <a:lnTo>
                    <a:pt x="21716" y="241045"/>
                  </a:lnTo>
                  <a:lnTo>
                    <a:pt x="21843" y="263651"/>
                  </a:lnTo>
                  <a:lnTo>
                    <a:pt x="22351" y="307086"/>
                  </a:lnTo>
                  <a:lnTo>
                    <a:pt x="22732" y="327787"/>
                  </a:lnTo>
                  <a:lnTo>
                    <a:pt x="23494" y="385063"/>
                  </a:lnTo>
                  <a:lnTo>
                    <a:pt x="23875" y="402463"/>
                  </a:lnTo>
                  <a:lnTo>
                    <a:pt x="24637" y="434720"/>
                  </a:lnTo>
                  <a:lnTo>
                    <a:pt x="25407" y="463673"/>
                  </a:lnTo>
                  <a:lnTo>
                    <a:pt x="50681" y="462028"/>
                  </a:lnTo>
                  <a:lnTo>
                    <a:pt x="50291" y="448691"/>
                  </a:lnTo>
                  <a:lnTo>
                    <a:pt x="49910" y="434086"/>
                  </a:lnTo>
                  <a:lnTo>
                    <a:pt x="49529" y="418464"/>
                  </a:lnTo>
                  <a:lnTo>
                    <a:pt x="49275" y="402081"/>
                  </a:lnTo>
                  <a:lnTo>
                    <a:pt x="48894" y="384556"/>
                  </a:lnTo>
                  <a:lnTo>
                    <a:pt x="48387" y="347218"/>
                  </a:lnTo>
                  <a:lnTo>
                    <a:pt x="48006" y="327406"/>
                  </a:lnTo>
                  <a:lnTo>
                    <a:pt x="47243" y="263398"/>
                  </a:lnTo>
                  <a:lnTo>
                    <a:pt x="47116" y="240792"/>
                  </a:lnTo>
                  <a:lnTo>
                    <a:pt x="46862" y="217424"/>
                  </a:lnTo>
                  <a:lnTo>
                    <a:pt x="46735" y="193548"/>
                  </a:lnTo>
                  <a:lnTo>
                    <a:pt x="46481" y="169037"/>
                  </a:lnTo>
                  <a:lnTo>
                    <a:pt x="46354" y="118744"/>
                  </a:lnTo>
                  <a:lnTo>
                    <a:pt x="46101" y="66548"/>
                  </a:lnTo>
                  <a:lnTo>
                    <a:pt x="46100" y="5714"/>
                  </a:lnTo>
                  <a:lnTo>
                    <a:pt x="40512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96894" y="1400174"/>
              <a:ext cx="1806575" cy="1330325"/>
            </a:xfrm>
            <a:custGeom>
              <a:avLst/>
              <a:gdLst/>
              <a:ahLst/>
              <a:cxnLst/>
              <a:rect l="l" t="t" r="r" b="b"/>
              <a:pathLst>
                <a:path w="1806575" h="1330325">
                  <a:moveTo>
                    <a:pt x="911986" y="0"/>
                  </a:moveTo>
                  <a:lnTo>
                    <a:pt x="894206" y="0"/>
                  </a:lnTo>
                  <a:lnTo>
                    <a:pt x="891793" y="1142"/>
                  </a:lnTo>
                  <a:lnTo>
                    <a:pt x="888238" y="1142"/>
                  </a:lnTo>
                  <a:lnTo>
                    <a:pt x="884681" y="2412"/>
                  </a:lnTo>
                  <a:lnTo>
                    <a:pt x="882268" y="2412"/>
                  </a:lnTo>
                  <a:lnTo>
                    <a:pt x="878713" y="4699"/>
                  </a:lnTo>
                  <a:lnTo>
                    <a:pt x="876300" y="5969"/>
                  </a:lnTo>
                  <a:lnTo>
                    <a:pt x="872743" y="5969"/>
                  </a:lnTo>
                  <a:lnTo>
                    <a:pt x="869188" y="8382"/>
                  </a:lnTo>
                  <a:lnTo>
                    <a:pt x="864361" y="10667"/>
                  </a:lnTo>
                  <a:lnTo>
                    <a:pt x="860805" y="13080"/>
                  </a:lnTo>
                  <a:lnTo>
                    <a:pt x="857250" y="14224"/>
                  </a:lnTo>
                  <a:lnTo>
                    <a:pt x="852423" y="19050"/>
                  </a:lnTo>
                  <a:lnTo>
                    <a:pt x="848867" y="21462"/>
                  </a:lnTo>
                  <a:lnTo>
                    <a:pt x="846581" y="23749"/>
                  </a:lnTo>
                  <a:lnTo>
                    <a:pt x="842898" y="26162"/>
                  </a:lnTo>
                  <a:lnTo>
                    <a:pt x="827531" y="41655"/>
                  </a:lnTo>
                  <a:lnTo>
                    <a:pt x="825118" y="45212"/>
                  </a:lnTo>
                  <a:lnTo>
                    <a:pt x="821563" y="47625"/>
                  </a:lnTo>
                  <a:lnTo>
                    <a:pt x="815593" y="56007"/>
                  </a:lnTo>
                  <a:lnTo>
                    <a:pt x="812038" y="58292"/>
                  </a:lnTo>
                  <a:lnTo>
                    <a:pt x="809625" y="63119"/>
                  </a:lnTo>
                  <a:lnTo>
                    <a:pt x="807211" y="66675"/>
                  </a:lnTo>
                  <a:lnTo>
                    <a:pt x="803655" y="71374"/>
                  </a:lnTo>
                  <a:lnTo>
                    <a:pt x="801242" y="75057"/>
                  </a:lnTo>
                  <a:lnTo>
                    <a:pt x="797686" y="79755"/>
                  </a:lnTo>
                  <a:lnTo>
                    <a:pt x="794130" y="83312"/>
                  </a:lnTo>
                  <a:lnTo>
                    <a:pt x="791717" y="88137"/>
                  </a:lnTo>
                  <a:lnTo>
                    <a:pt x="789431" y="94107"/>
                  </a:lnTo>
                  <a:lnTo>
                    <a:pt x="785748" y="97662"/>
                  </a:lnTo>
                  <a:lnTo>
                    <a:pt x="776223" y="113157"/>
                  </a:lnTo>
                  <a:lnTo>
                    <a:pt x="773938" y="118999"/>
                  </a:lnTo>
                  <a:lnTo>
                    <a:pt x="766698" y="128524"/>
                  </a:lnTo>
                  <a:lnTo>
                    <a:pt x="764413" y="134492"/>
                  </a:lnTo>
                  <a:lnTo>
                    <a:pt x="758443" y="146430"/>
                  </a:lnTo>
                  <a:lnTo>
                    <a:pt x="754888" y="152400"/>
                  </a:lnTo>
                  <a:lnTo>
                    <a:pt x="752475" y="158369"/>
                  </a:lnTo>
                  <a:lnTo>
                    <a:pt x="748918" y="163067"/>
                  </a:lnTo>
                  <a:lnTo>
                    <a:pt x="746505" y="169037"/>
                  </a:lnTo>
                  <a:lnTo>
                    <a:pt x="744092" y="176149"/>
                  </a:lnTo>
                  <a:lnTo>
                    <a:pt x="740536" y="183387"/>
                  </a:lnTo>
                  <a:lnTo>
                    <a:pt x="736980" y="188087"/>
                  </a:lnTo>
                  <a:lnTo>
                    <a:pt x="734567" y="194055"/>
                  </a:lnTo>
                  <a:lnTo>
                    <a:pt x="731011" y="201167"/>
                  </a:lnTo>
                  <a:lnTo>
                    <a:pt x="728598" y="208407"/>
                  </a:lnTo>
                  <a:lnTo>
                    <a:pt x="725042" y="215519"/>
                  </a:lnTo>
                  <a:lnTo>
                    <a:pt x="721486" y="220217"/>
                  </a:lnTo>
                  <a:lnTo>
                    <a:pt x="716788" y="234569"/>
                  </a:lnTo>
                  <a:lnTo>
                    <a:pt x="709548" y="248792"/>
                  </a:lnTo>
                  <a:lnTo>
                    <a:pt x="704850" y="263144"/>
                  </a:lnTo>
                  <a:lnTo>
                    <a:pt x="701293" y="269113"/>
                  </a:lnTo>
                  <a:lnTo>
                    <a:pt x="698880" y="277367"/>
                  </a:lnTo>
                  <a:lnTo>
                    <a:pt x="691768" y="291719"/>
                  </a:lnTo>
                  <a:lnTo>
                    <a:pt x="689355" y="298830"/>
                  </a:lnTo>
                  <a:lnTo>
                    <a:pt x="686942" y="307213"/>
                  </a:lnTo>
                  <a:lnTo>
                    <a:pt x="679830" y="321437"/>
                  </a:lnTo>
                  <a:lnTo>
                    <a:pt x="677417" y="329819"/>
                  </a:lnTo>
                  <a:lnTo>
                    <a:pt x="673861" y="336930"/>
                  </a:lnTo>
                  <a:lnTo>
                    <a:pt x="671448" y="345313"/>
                  </a:lnTo>
                  <a:lnTo>
                    <a:pt x="667892" y="352425"/>
                  </a:lnTo>
                  <a:lnTo>
                    <a:pt x="664336" y="360807"/>
                  </a:lnTo>
                  <a:lnTo>
                    <a:pt x="659638" y="376174"/>
                  </a:lnTo>
                  <a:lnTo>
                    <a:pt x="656081" y="384555"/>
                  </a:lnTo>
                  <a:lnTo>
                    <a:pt x="653668" y="391667"/>
                  </a:lnTo>
                  <a:lnTo>
                    <a:pt x="644143" y="414274"/>
                  </a:lnTo>
                  <a:lnTo>
                    <a:pt x="641730" y="423799"/>
                  </a:lnTo>
                  <a:lnTo>
                    <a:pt x="634618" y="440563"/>
                  </a:lnTo>
                  <a:lnTo>
                    <a:pt x="628650" y="456057"/>
                  </a:lnTo>
                  <a:lnTo>
                    <a:pt x="626236" y="464312"/>
                  </a:lnTo>
                  <a:lnTo>
                    <a:pt x="616711" y="486917"/>
                  </a:lnTo>
                  <a:lnTo>
                    <a:pt x="614298" y="496443"/>
                  </a:lnTo>
                  <a:lnTo>
                    <a:pt x="607186" y="513206"/>
                  </a:lnTo>
                  <a:lnTo>
                    <a:pt x="604773" y="521462"/>
                  </a:lnTo>
                  <a:lnTo>
                    <a:pt x="601217" y="529844"/>
                  </a:lnTo>
                  <a:lnTo>
                    <a:pt x="596518" y="545338"/>
                  </a:lnTo>
                  <a:lnTo>
                    <a:pt x="589406" y="561975"/>
                  </a:lnTo>
                  <a:lnTo>
                    <a:pt x="586993" y="570357"/>
                  </a:lnTo>
                  <a:lnTo>
                    <a:pt x="583438" y="578612"/>
                  </a:lnTo>
                  <a:lnTo>
                    <a:pt x="581025" y="585724"/>
                  </a:lnTo>
                  <a:lnTo>
                    <a:pt x="573913" y="602488"/>
                  </a:lnTo>
                  <a:lnTo>
                    <a:pt x="569086" y="619125"/>
                  </a:lnTo>
                  <a:lnTo>
                    <a:pt x="565530" y="627507"/>
                  </a:lnTo>
                  <a:lnTo>
                    <a:pt x="561975" y="634619"/>
                  </a:lnTo>
                  <a:lnTo>
                    <a:pt x="559561" y="642874"/>
                  </a:lnTo>
                  <a:lnTo>
                    <a:pt x="556005" y="651256"/>
                  </a:lnTo>
                  <a:lnTo>
                    <a:pt x="551306" y="666750"/>
                  </a:lnTo>
                  <a:lnTo>
                    <a:pt x="547623" y="675132"/>
                  </a:lnTo>
                  <a:lnTo>
                    <a:pt x="544067" y="682244"/>
                  </a:lnTo>
                  <a:lnTo>
                    <a:pt x="539368" y="698881"/>
                  </a:lnTo>
                  <a:lnTo>
                    <a:pt x="535813" y="705993"/>
                  </a:lnTo>
                  <a:lnTo>
                    <a:pt x="532256" y="714375"/>
                  </a:lnTo>
                  <a:lnTo>
                    <a:pt x="529843" y="722757"/>
                  </a:lnTo>
                  <a:lnTo>
                    <a:pt x="526288" y="728599"/>
                  </a:lnTo>
                  <a:lnTo>
                    <a:pt x="523875" y="735838"/>
                  </a:lnTo>
                  <a:lnTo>
                    <a:pt x="520318" y="744093"/>
                  </a:lnTo>
                  <a:lnTo>
                    <a:pt x="516763" y="751332"/>
                  </a:lnTo>
                  <a:lnTo>
                    <a:pt x="514350" y="759587"/>
                  </a:lnTo>
                  <a:lnTo>
                    <a:pt x="511936" y="766699"/>
                  </a:lnTo>
                  <a:lnTo>
                    <a:pt x="508380" y="773938"/>
                  </a:lnTo>
                  <a:lnTo>
                    <a:pt x="505967" y="782193"/>
                  </a:lnTo>
                  <a:lnTo>
                    <a:pt x="498855" y="796544"/>
                  </a:lnTo>
                  <a:lnTo>
                    <a:pt x="494156" y="812038"/>
                  </a:lnTo>
                  <a:lnTo>
                    <a:pt x="490473" y="819150"/>
                  </a:lnTo>
                  <a:lnTo>
                    <a:pt x="486917" y="825119"/>
                  </a:lnTo>
                  <a:lnTo>
                    <a:pt x="484631" y="832231"/>
                  </a:lnTo>
                  <a:lnTo>
                    <a:pt x="480948" y="839343"/>
                  </a:lnTo>
                  <a:lnTo>
                    <a:pt x="478663" y="846582"/>
                  </a:lnTo>
                  <a:lnTo>
                    <a:pt x="471423" y="860806"/>
                  </a:lnTo>
                  <a:lnTo>
                    <a:pt x="469138" y="867918"/>
                  </a:lnTo>
                  <a:lnTo>
                    <a:pt x="466725" y="873887"/>
                  </a:lnTo>
                  <a:lnTo>
                    <a:pt x="464311" y="880999"/>
                  </a:lnTo>
                  <a:lnTo>
                    <a:pt x="459613" y="888238"/>
                  </a:lnTo>
                  <a:lnTo>
                    <a:pt x="457200" y="895350"/>
                  </a:lnTo>
                  <a:lnTo>
                    <a:pt x="454786" y="901319"/>
                  </a:lnTo>
                  <a:lnTo>
                    <a:pt x="451230" y="908431"/>
                  </a:lnTo>
                  <a:lnTo>
                    <a:pt x="448817" y="915543"/>
                  </a:lnTo>
                  <a:lnTo>
                    <a:pt x="445261" y="920369"/>
                  </a:lnTo>
                  <a:lnTo>
                    <a:pt x="441705" y="927481"/>
                  </a:lnTo>
                  <a:lnTo>
                    <a:pt x="439292" y="934593"/>
                  </a:lnTo>
                  <a:lnTo>
                    <a:pt x="437006" y="940562"/>
                  </a:lnTo>
                  <a:lnTo>
                    <a:pt x="433323" y="947674"/>
                  </a:lnTo>
                  <a:lnTo>
                    <a:pt x="429767" y="952500"/>
                  </a:lnTo>
                  <a:lnTo>
                    <a:pt x="427481" y="958469"/>
                  </a:lnTo>
                  <a:lnTo>
                    <a:pt x="421513" y="970407"/>
                  </a:lnTo>
                  <a:lnTo>
                    <a:pt x="417956" y="976249"/>
                  </a:lnTo>
                  <a:lnTo>
                    <a:pt x="414273" y="983488"/>
                  </a:lnTo>
                  <a:lnTo>
                    <a:pt x="411988" y="989457"/>
                  </a:lnTo>
                  <a:lnTo>
                    <a:pt x="409575" y="994156"/>
                  </a:lnTo>
                  <a:lnTo>
                    <a:pt x="406018" y="1000125"/>
                  </a:lnTo>
                  <a:lnTo>
                    <a:pt x="403605" y="1006094"/>
                  </a:lnTo>
                  <a:lnTo>
                    <a:pt x="400050" y="1010793"/>
                  </a:lnTo>
                  <a:lnTo>
                    <a:pt x="396493" y="1016762"/>
                  </a:lnTo>
                  <a:lnTo>
                    <a:pt x="391667" y="1028700"/>
                  </a:lnTo>
                  <a:lnTo>
                    <a:pt x="384555" y="1038225"/>
                  </a:lnTo>
                  <a:lnTo>
                    <a:pt x="382142" y="1042924"/>
                  </a:lnTo>
                  <a:lnTo>
                    <a:pt x="379856" y="1048893"/>
                  </a:lnTo>
                  <a:lnTo>
                    <a:pt x="376173" y="1054862"/>
                  </a:lnTo>
                  <a:lnTo>
                    <a:pt x="372617" y="1058418"/>
                  </a:lnTo>
                  <a:lnTo>
                    <a:pt x="370331" y="1064387"/>
                  </a:lnTo>
                  <a:lnTo>
                    <a:pt x="366648" y="1069213"/>
                  </a:lnTo>
                  <a:lnTo>
                    <a:pt x="361950" y="1078738"/>
                  </a:lnTo>
                  <a:lnTo>
                    <a:pt x="354838" y="1088263"/>
                  </a:lnTo>
                  <a:lnTo>
                    <a:pt x="352425" y="1092962"/>
                  </a:lnTo>
                  <a:lnTo>
                    <a:pt x="348868" y="1097788"/>
                  </a:lnTo>
                  <a:lnTo>
                    <a:pt x="346455" y="1102487"/>
                  </a:lnTo>
                  <a:lnTo>
                    <a:pt x="342900" y="1106043"/>
                  </a:lnTo>
                  <a:lnTo>
                    <a:pt x="336930" y="1114425"/>
                  </a:lnTo>
                  <a:lnTo>
                    <a:pt x="334517" y="1119124"/>
                  </a:lnTo>
                  <a:lnTo>
                    <a:pt x="330961" y="1122807"/>
                  </a:lnTo>
                  <a:lnTo>
                    <a:pt x="327405" y="1127506"/>
                  </a:lnTo>
                  <a:lnTo>
                    <a:pt x="319023" y="1139444"/>
                  </a:lnTo>
                  <a:lnTo>
                    <a:pt x="316738" y="1144143"/>
                  </a:lnTo>
                  <a:lnTo>
                    <a:pt x="311911" y="1147699"/>
                  </a:lnTo>
                  <a:lnTo>
                    <a:pt x="309498" y="1152525"/>
                  </a:lnTo>
                  <a:lnTo>
                    <a:pt x="307213" y="1154938"/>
                  </a:lnTo>
                  <a:lnTo>
                    <a:pt x="304800" y="1159637"/>
                  </a:lnTo>
                  <a:lnTo>
                    <a:pt x="301243" y="1162050"/>
                  </a:lnTo>
                  <a:lnTo>
                    <a:pt x="297688" y="1166749"/>
                  </a:lnTo>
                  <a:lnTo>
                    <a:pt x="295275" y="1170432"/>
                  </a:lnTo>
                  <a:lnTo>
                    <a:pt x="285750" y="1179957"/>
                  </a:lnTo>
                  <a:lnTo>
                    <a:pt x="282193" y="1184656"/>
                  </a:lnTo>
                  <a:lnTo>
                    <a:pt x="279780" y="1187069"/>
                  </a:lnTo>
                  <a:lnTo>
                    <a:pt x="277367" y="1190625"/>
                  </a:lnTo>
                  <a:lnTo>
                    <a:pt x="273811" y="1193038"/>
                  </a:lnTo>
                  <a:lnTo>
                    <a:pt x="270255" y="1197737"/>
                  </a:lnTo>
                  <a:lnTo>
                    <a:pt x="267842" y="1200150"/>
                  </a:lnTo>
                  <a:lnTo>
                    <a:pt x="264286" y="1202563"/>
                  </a:lnTo>
                  <a:lnTo>
                    <a:pt x="261873" y="1206119"/>
                  </a:lnTo>
                  <a:lnTo>
                    <a:pt x="252348" y="1215644"/>
                  </a:lnTo>
                  <a:lnTo>
                    <a:pt x="250062" y="1216787"/>
                  </a:lnTo>
                  <a:lnTo>
                    <a:pt x="246506" y="1219200"/>
                  </a:lnTo>
                  <a:lnTo>
                    <a:pt x="244093" y="1222756"/>
                  </a:lnTo>
                  <a:lnTo>
                    <a:pt x="236981" y="1227582"/>
                  </a:lnTo>
                  <a:lnTo>
                    <a:pt x="234568" y="1231138"/>
                  </a:lnTo>
                  <a:lnTo>
                    <a:pt x="232155" y="1233424"/>
                  </a:lnTo>
                  <a:lnTo>
                    <a:pt x="225043" y="1238250"/>
                  </a:lnTo>
                  <a:lnTo>
                    <a:pt x="222630" y="1240663"/>
                  </a:lnTo>
                  <a:lnTo>
                    <a:pt x="220217" y="1241806"/>
                  </a:lnTo>
                  <a:lnTo>
                    <a:pt x="216661" y="1244219"/>
                  </a:lnTo>
                  <a:lnTo>
                    <a:pt x="214248" y="1247775"/>
                  </a:lnTo>
                  <a:lnTo>
                    <a:pt x="210692" y="1250188"/>
                  </a:lnTo>
                  <a:lnTo>
                    <a:pt x="207136" y="1251331"/>
                  </a:lnTo>
                  <a:lnTo>
                    <a:pt x="204723" y="1252474"/>
                  </a:lnTo>
                  <a:lnTo>
                    <a:pt x="202437" y="1256157"/>
                  </a:lnTo>
                  <a:lnTo>
                    <a:pt x="198881" y="1258443"/>
                  </a:lnTo>
                  <a:lnTo>
                    <a:pt x="195198" y="1259713"/>
                  </a:lnTo>
                  <a:lnTo>
                    <a:pt x="192912" y="1261999"/>
                  </a:lnTo>
                  <a:lnTo>
                    <a:pt x="189356" y="1264412"/>
                  </a:lnTo>
                  <a:lnTo>
                    <a:pt x="186943" y="1265682"/>
                  </a:lnTo>
                  <a:lnTo>
                    <a:pt x="183387" y="1266825"/>
                  </a:lnTo>
                  <a:lnTo>
                    <a:pt x="179831" y="1270381"/>
                  </a:lnTo>
                  <a:lnTo>
                    <a:pt x="175005" y="1272794"/>
                  </a:lnTo>
                  <a:lnTo>
                    <a:pt x="171450" y="1273937"/>
                  </a:lnTo>
                  <a:lnTo>
                    <a:pt x="169036" y="1276350"/>
                  </a:lnTo>
                  <a:lnTo>
                    <a:pt x="165480" y="1278763"/>
                  </a:lnTo>
                  <a:lnTo>
                    <a:pt x="161925" y="1279906"/>
                  </a:lnTo>
                  <a:lnTo>
                    <a:pt x="157098" y="1282319"/>
                  </a:lnTo>
                  <a:lnTo>
                    <a:pt x="149986" y="1284732"/>
                  </a:lnTo>
                  <a:lnTo>
                    <a:pt x="147573" y="1288288"/>
                  </a:lnTo>
                  <a:lnTo>
                    <a:pt x="145287" y="1288288"/>
                  </a:lnTo>
                  <a:lnTo>
                    <a:pt x="141731" y="1290574"/>
                  </a:lnTo>
                  <a:lnTo>
                    <a:pt x="138048" y="1290574"/>
                  </a:lnTo>
                  <a:lnTo>
                    <a:pt x="135762" y="1292987"/>
                  </a:lnTo>
                  <a:lnTo>
                    <a:pt x="132206" y="1292987"/>
                  </a:lnTo>
                  <a:lnTo>
                    <a:pt x="129793" y="1295400"/>
                  </a:lnTo>
                  <a:lnTo>
                    <a:pt x="127380" y="1296543"/>
                  </a:lnTo>
                  <a:lnTo>
                    <a:pt x="122681" y="1297813"/>
                  </a:lnTo>
                  <a:lnTo>
                    <a:pt x="117855" y="1300099"/>
                  </a:lnTo>
                  <a:lnTo>
                    <a:pt x="114300" y="1302512"/>
                  </a:lnTo>
                  <a:lnTo>
                    <a:pt x="111886" y="1302512"/>
                  </a:lnTo>
                  <a:lnTo>
                    <a:pt x="104775" y="1304925"/>
                  </a:lnTo>
                  <a:lnTo>
                    <a:pt x="99948" y="1307338"/>
                  </a:lnTo>
                  <a:lnTo>
                    <a:pt x="96392" y="1307338"/>
                  </a:lnTo>
                  <a:lnTo>
                    <a:pt x="92836" y="1308481"/>
                  </a:lnTo>
                  <a:lnTo>
                    <a:pt x="90423" y="1310894"/>
                  </a:lnTo>
                  <a:lnTo>
                    <a:pt x="86867" y="1310894"/>
                  </a:lnTo>
                  <a:lnTo>
                    <a:pt x="84581" y="1312037"/>
                  </a:lnTo>
                  <a:lnTo>
                    <a:pt x="80898" y="1313307"/>
                  </a:lnTo>
                  <a:lnTo>
                    <a:pt x="77342" y="1313307"/>
                  </a:lnTo>
                  <a:lnTo>
                    <a:pt x="72643" y="1315593"/>
                  </a:lnTo>
                  <a:lnTo>
                    <a:pt x="69087" y="1315593"/>
                  </a:lnTo>
                  <a:lnTo>
                    <a:pt x="66675" y="1316863"/>
                  </a:lnTo>
                  <a:lnTo>
                    <a:pt x="63118" y="1316863"/>
                  </a:lnTo>
                  <a:lnTo>
                    <a:pt x="59562" y="1319149"/>
                  </a:lnTo>
                  <a:lnTo>
                    <a:pt x="57150" y="1319149"/>
                  </a:lnTo>
                  <a:lnTo>
                    <a:pt x="54736" y="1320419"/>
                  </a:lnTo>
                  <a:lnTo>
                    <a:pt x="51180" y="1320419"/>
                  </a:lnTo>
                  <a:lnTo>
                    <a:pt x="47625" y="1321562"/>
                  </a:lnTo>
                  <a:lnTo>
                    <a:pt x="45211" y="1321562"/>
                  </a:lnTo>
                  <a:lnTo>
                    <a:pt x="41655" y="1322832"/>
                  </a:lnTo>
                  <a:lnTo>
                    <a:pt x="35686" y="1322832"/>
                  </a:lnTo>
                  <a:lnTo>
                    <a:pt x="32130" y="1323975"/>
                  </a:lnTo>
                  <a:lnTo>
                    <a:pt x="29717" y="1323975"/>
                  </a:lnTo>
                  <a:lnTo>
                    <a:pt x="27431" y="1325118"/>
                  </a:lnTo>
                  <a:lnTo>
                    <a:pt x="20192" y="1325118"/>
                  </a:lnTo>
                  <a:lnTo>
                    <a:pt x="17906" y="1327531"/>
                  </a:lnTo>
                  <a:lnTo>
                    <a:pt x="14223" y="1327531"/>
                  </a:lnTo>
                  <a:lnTo>
                    <a:pt x="11937" y="1328674"/>
                  </a:lnTo>
                  <a:lnTo>
                    <a:pt x="5968" y="1328674"/>
                  </a:lnTo>
                  <a:lnTo>
                    <a:pt x="2412" y="1329944"/>
                  </a:lnTo>
                  <a:lnTo>
                    <a:pt x="0" y="1329944"/>
                  </a:lnTo>
                  <a:lnTo>
                    <a:pt x="1806193" y="1329944"/>
                  </a:lnTo>
                  <a:lnTo>
                    <a:pt x="1802638" y="1329944"/>
                  </a:lnTo>
                  <a:lnTo>
                    <a:pt x="1800225" y="1328674"/>
                  </a:lnTo>
                  <a:lnTo>
                    <a:pt x="1794255" y="1328674"/>
                  </a:lnTo>
                  <a:lnTo>
                    <a:pt x="1790700" y="1327531"/>
                  </a:lnTo>
                  <a:lnTo>
                    <a:pt x="1788286" y="1327531"/>
                  </a:lnTo>
                  <a:lnTo>
                    <a:pt x="1785873" y="1325118"/>
                  </a:lnTo>
                  <a:lnTo>
                    <a:pt x="1778761" y="1325118"/>
                  </a:lnTo>
                  <a:lnTo>
                    <a:pt x="1776348" y="1323975"/>
                  </a:lnTo>
                  <a:lnTo>
                    <a:pt x="1772792" y="1323975"/>
                  </a:lnTo>
                  <a:lnTo>
                    <a:pt x="1770506" y="1322832"/>
                  </a:lnTo>
                  <a:lnTo>
                    <a:pt x="1763267" y="1322832"/>
                  </a:lnTo>
                  <a:lnTo>
                    <a:pt x="1760981" y="1321562"/>
                  </a:lnTo>
                  <a:lnTo>
                    <a:pt x="1758568" y="1321562"/>
                  </a:lnTo>
                  <a:lnTo>
                    <a:pt x="1755013" y="1320419"/>
                  </a:lnTo>
                  <a:lnTo>
                    <a:pt x="1751456" y="1320419"/>
                  </a:lnTo>
                  <a:lnTo>
                    <a:pt x="1749043" y="1319149"/>
                  </a:lnTo>
                  <a:lnTo>
                    <a:pt x="1745488" y="1319149"/>
                  </a:lnTo>
                  <a:lnTo>
                    <a:pt x="1743075" y="1316863"/>
                  </a:lnTo>
                  <a:lnTo>
                    <a:pt x="1739518" y="1316863"/>
                  </a:lnTo>
                  <a:lnTo>
                    <a:pt x="1735963" y="1315593"/>
                  </a:lnTo>
                  <a:lnTo>
                    <a:pt x="1733550" y="1315593"/>
                  </a:lnTo>
                  <a:lnTo>
                    <a:pt x="1731136" y="1314450"/>
                  </a:lnTo>
                  <a:lnTo>
                    <a:pt x="1727580" y="1313307"/>
                  </a:lnTo>
                  <a:lnTo>
                    <a:pt x="1725167" y="1313307"/>
                  </a:lnTo>
                  <a:lnTo>
                    <a:pt x="1718055" y="1310894"/>
                  </a:lnTo>
                  <a:lnTo>
                    <a:pt x="1715642" y="1310894"/>
                  </a:lnTo>
                  <a:lnTo>
                    <a:pt x="1713356" y="1308481"/>
                  </a:lnTo>
                  <a:lnTo>
                    <a:pt x="1709673" y="1307338"/>
                  </a:lnTo>
                  <a:lnTo>
                    <a:pt x="1706117" y="1307338"/>
                  </a:lnTo>
                  <a:lnTo>
                    <a:pt x="1701418" y="1304925"/>
                  </a:lnTo>
                  <a:lnTo>
                    <a:pt x="1694306" y="1302512"/>
                  </a:lnTo>
                  <a:lnTo>
                    <a:pt x="1691893" y="1302512"/>
                  </a:lnTo>
                  <a:lnTo>
                    <a:pt x="1688338" y="1300099"/>
                  </a:lnTo>
                  <a:lnTo>
                    <a:pt x="1683511" y="1297813"/>
                  </a:lnTo>
                  <a:lnTo>
                    <a:pt x="1678813" y="1296543"/>
                  </a:lnTo>
                  <a:lnTo>
                    <a:pt x="1676400" y="1295400"/>
                  </a:lnTo>
                  <a:lnTo>
                    <a:pt x="1673986" y="1292987"/>
                  </a:lnTo>
                  <a:lnTo>
                    <a:pt x="1670430" y="1292987"/>
                  </a:lnTo>
                  <a:lnTo>
                    <a:pt x="1668017" y="1290574"/>
                  </a:lnTo>
                  <a:lnTo>
                    <a:pt x="1664461" y="1290574"/>
                  </a:lnTo>
                  <a:lnTo>
                    <a:pt x="1660905" y="1288288"/>
                  </a:lnTo>
                  <a:lnTo>
                    <a:pt x="1658492" y="1288288"/>
                  </a:lnTo>
                  <a:lnTo>
                    <a:pt x="1656206" y="1284732"/>
                  </a:lnTo>
                  <a:lnTo>
                    <a:pt x="1648967" y="1282319"/>
                  </a:lnTo>
                  <a:lnTo>
                    <a:pt x="1646681" y="1281049"/>
                  </a:lnTo>
                  <a:lnTo>
                    <a:pt x="1642998" y="1279906"/>
                  </a:lnTo>
                  <a:lnTo>
                    <a:pt x="1640713" y="1278763"/>
                  </a:lnTo>
                  <a:lnTo>
                    <a:pt x="1637156" y="1276350"/>
                  </a:lnTo>
                  <a:lnTo>
                    <a:pt x="1634743" y="1273937"/>
                  </a:lnTo>
                  <a:lnTo>
                    <a:pt x="1631188" y="1272794"/>
                  </a:lnTo>
                  <a:lnTo>
                    <a:pt x="1626361" y="1270381"/>
                  </a:lnTo>
                  <a:lnTo>
                    <a:pt x="1622805" y="1266825"/>
                  </a:lnTo>
                  <a:lnTo>
                    <a:pt x="1619250" y="1265682"/>
                  </a:lnTo>
                  <a:lnTo>
                    <a:pt x="1616836" y="1264412"/>
                  </a:lnTo>
                  <a:lnTo>
                    <a:pt x="1613280" y="1261999"/>
                  </a:lnTo>
                  <a:lnTo>
                    <a:pt x="1610867" y="1259713"/>
                  </a:lnTo>
                  <a:lnTo>
                    <a:pt x="1607311" y="1258443"/>
                  </a:lnTo>
                  <a:lnTo>
                    <a:pt x="1603755" y="1256157"/>
                  </a:lnTo>
                  <a:lnTo>
                    <a:pt x="1601342" y="1252474"/>
                  </a:lnTo>
                  <a:lnTo>
                    <a:pt x="1599056" y="1251331"/>
                  </a:lnTo>
                  <a:lnTo>
                    <a:pt x="1595373" y="1250188"/>
                  </a:lnTo>
                  <a:lnTo>
                    <a:pt x="1591817" y="1247775"/>
                  </a:lnTo>
                  <a:lnTo>
                    <a:pt x="1589531" y="1244219"/>
                  </a:lnTo>
                  <a:lnTo>
                    <a:pt x="1585848" y="1241806"/>
                  </a:lnTo>
                  <a:lnTo>
                    <a:pt x="1583563" y="1240663"/>
                  </a:lnTo>
                  <a:lnTo>
                    <a:pt x="1581150" y="1238250"/>
                  </a:lnTo>
                  <a:lnTo>
                    <a:pt x="1574038" y="1233424"/>
                  </a:lnTo>
                  <a:lnTo>
                    <a:pt x="1565655" y="1225169"/>
                  </a:lnTo>
                  <a:lnTo>
                    <a:pt x="1562100" y="1222756"/>
                  </a:lnTo>
                  <a:lnTo>
                    <a:pt x="1559686" y="1219200"/>
                  </a:lnTo>
                  <a:lnTo>
                    <a:pt x="1556130" y="1216787"/>
                  </a:lnTo>
                  <a:lnTo>
                    <a:pt x="1553717" y="1215644"/>
                  </a:lnTo>
                  <a:lnTo>
                    <a:pt x="1544192" y="1206119"/>
                  </a:lnTo>
                  <a:lnTo>
                    <a:pt x="1541906" y="1202563"/>
                  </a:lnTo>
                  <a:lnTo>
                    <a:pt x="1538223" y="1200150"/>
                  </a:lnTo>
                  <a:lnTo>
                    <a:pt x="1535938" y="1197737"/>
                  </a:lnTo>
                  <a:lnTo>
                    <a:pt x="1532381" y="1193038"/>
                  </a:lnTo>
                  <a:lnTo>
                    <a:pt x="1528698" y="1190625"/>
                  </a:lnTo>
                  <a:lnTo>
                    <a:pt x="1526413" y="1187069"/>
                  </a:lnTo>
                  <a:lnTo>
                    <a:pt x="1524000" y="1184656"/>
                  </a:lnTo>
                  <a:lnTo>
                    <a:pt x="1520443" y="1179957"/>
                  </a:lnTo>
                  <a:lnTo>
                    <a:pt x="1510918" y="1170432"/>
                  </a:lnTo>
                  <a:lnTo>
                    <a:pt x="1508505" y="1166749"/>
                  </a:lnTo>
                  <a:lnTo>
                    <a:pt x="1504950" y="1162050"/>
                  </a:lnTo>
                  <a:lnTo>
                    <a:pt x="1501393" y="1159637"/>
                  </a:lnTo>
                  <a:lnTo>
                    <a:pt x="1498980" y="1154938"/>
                  </a:lnTo>
                  <a:lnTo>
                    <a:pt x="1496567" y="1152525"/>
                  </a:lnTo>
                  <a:lnTo>
                    <a:pt x="1493011" y="1147699"/>
                  </a:lnTo>
                  <a:lnTo>
                    <a:pt x="1489455" y="1144143"/>
                  </a:lnTo>
                  <a:lnTo>
                    <a:pt x="1487042" y="1139444"/>
                  </a:lnTo>
                  <a:lnTo>
                    <a:pt x="1483486" y="1135888"/>
                  </a:lnTo>
                  <a:lnTo>
                    <a:pt x="1481073" y="1131062"/>
                  </a:lnTo>
                  <a:lnTo>
                    <a:pt x="1478788" y="1127506"/>
                  </a:lnTo>
                  <a:lnTo>
                    <a:pt x="1475231" y="1122807"/>
                  </a:lnTo>
                  <a:lnTo>
                    <a:pt x="1471548" y="1119124"/>
                  </a:lnTo>
                  <a:lnTo>
                    <a:pt x="1469263" y="1114425"/>
                  </a:lnTo>
                  <a:lnTo>
                    <a:pt x="1465706" y="1110869"/>
                  </a:lnTo>
                  <a:lnTo>
                    <a:pt x="1463293" y="1106043"/>
                  </a:lnTo>
                  <a:lnTo>
                    <a:pt x="1459738" y="1102487"/>
                  </a:lnTo>
                  <a:lnTo>
                    <a:pt x="1456181" y="1097788"/>
                  </a:lnTo>
                  <a:lnTo>
                    <a:pt x="1451355" y="1088263"/>
                  </a:lnTo>
                  <a:lnTo>
                    <a:pt x="1444243" y="1078738"/>
                  </a:lnTo>
                  <a:lnTo>
                    <a:pt x="1439417" y="1069213"/>
                  </a:lnTo>
                  <a:lnTo>
                    <a:pt x="1435861" y="1064387"/>
                  </a:lnTo>
                  <a:lnTo>
                    <a:pt x="1433448" y="1058418"/>
                  </a:lnTo>
                  <a:lnTo>
                    <a:pt x="1429892" y="1054862"/>
                  </a:lnTo>
                  <a:lnTo>
                    <a:pt x="1426336" y="1048893"/>
                  </a:lnTo>
                  <a:lnTo>
                    <a:pt x="1423923" y="1042924"/>
                  </a:lnTo>
                  <a:lnTo>
                    <a:pt x="1421638" y="1038225"/>
                  </a:lnTo>
                  <a:lnTo>
                    <a:pt x="1414398" y="1028700"/>
                  </a:lnTo>
                  <a:lnTo>
                    <a:pt x="1412113" y="1022731"/>
                  </a:lnTo>
                  <a:lnTo>
                    <a:pt x="1408556" y="1016762"/>
                  </a:lnTo>
                  <a:lnTo>
                    <a:pt x="1406143" y="1010793"/>
                  </a:lnTo>
                  <a:lnTo>
                    <a:pt x="1402588" y="1006094"/>
                  </a:lnTo>
                  <a:lnTo>
                    <a:pt x="1399031" y="1000125"/>
                  </a:lnTo>
                  <a:lnTo>
                    <a:pt x="1396618" y="994156"/>
                  </a:lnTo>
                  <a:lnTo>
                    <a:pt x="1394205" y="989457"/>
                  </a:lnTo>
                  <a:lnTo>
                    <a:pt x="1390650" y="983488"/>
                  </a:lnTo>
                  <a:lnTo>
                    <a:pt x="1388236" y="976249"/>
                  </a:lnTo>
                  <a:lnTo>
                    <a:pt x="1384680" y="970407"/>
                  </a:lnTo>
                  <a:lnTo>
                    <a:pt x="1381125" y="965581"/>
                  </a:lnTo>
                  <a:lnTo>
                    <a:pt x="1378711" y="958469"/>
                  </a:lnTo>
                  <a:lnTo>
                    <a:pt x="1376298" y="952500"/>
                  </a:lnTo>
                  <a:lnTo>
                    <a:pt x="1372742" y="947674"/>
                  </a:lnTo>
                  <a:lnTo>
                    <a:pt x="1369186" y="940562"/>
                  </a:lnTo>
                  <a:lnTo>
                    <a:pt x="1366773" y="934593"/>
                  </a:lnTo>
                  <a:lnTo>
                    <a:pt x="1363217" y="927481"/>
                  </a:lnTo>
                  <a:lnTo>
                    <a:pt x="1360931" y="920369"/>
                  </a:lnTo>
                  <a:lnTo>
                    <a:pt x="1357248" y="915543"/>
                  </a:lnTo>
                  <a:lnTo>
                    <a:pt x="1353692" y="908431"/>
                  </a:lnTo>
                  <a:lnTo>
                    <a:pt x="1351406" y="901319"/>
                  </a:lnTo>
                  <a:lnTo>
                    <a:pt x="1348993" y="895350"/>
                  </a:lnTo>
                  <a:lnTo>
                    <a:pt x="1341881" y="880999"/>
                  </a:lnTo>
                  <a:lnTo>
                    <a:pt x="1339468" y="873887"/>
                  </a:lnTo>
                  <a:lnTo>
                    <a:pt x="1335913" y="867918"/>
                  </a:lnTo>
                  <a:lnTo>
                    <a:pt x="1331086" y="853694"/>
                  </a:lnTo>
                  <a:lnTo>
                    <a:pt x="1323975" y="839343"/>
                  </a:lnTo>
                  <a:lnTo>
                    <a:pt x="1321561" y="832231"/>
                  </a:lnTo>
                  <a:lnTo>
                    <a:pt x="1318005" y="825119"/>
                  </a:lnTo>
                  <a:lnTo>
                    <a:pt x="1315592" y="819150"/>
                  </a:lnTo>
                  <a:lnTo>
                    <a:pt x="1308480" y="804799"/>
                  </a:lnTo>
                  <a:lnTo>
                    <a:pt x="1303781" y="789432"/>
                  </a:lnTo>
                  <a:lnTo>
                    <a:pt x="1300098" y="782193"/>
                  </a:lnTo>
                  <a:lnTo>
                    <a:pt x="1296542" y="773938"/>
                  </a:lnTo>
                  <a:lnTo>
                    <a:pt x="1294256" y="766699"/>
                  </a:lnTo>
                  <a:lnTo>
                    <a:pt x="1290573" y="759587"/>
                  </a:lnTo>
                  <a:lnTo>
                    <a:pt x="1288288" y="751332"/>
                  </a:lnTo>
                  <a:lnTo>
                    <a:pt x="1285875" y="744093"/>
                  </a:lnTo>
                  <a:lnTo>
                    <a:pt x="1282318" y="735838"/>
                  </a:lnTo>
                  <a:lnTo>
                    <a:pt x="1278763" y="728599"/>
                  </a:lnTo>
                  <a:lnTo>
                    <a:pt x="1272793" y="714375"/>
                  </a:lnTo>
                  <a:lnTo>
                    <a:pt x="1270380" y="705993"/>
                  </a:lnTo>
                  <a:lnTo>
                    <a:pt x="1266825" y="698881"/>
                  </a:lnTo>
                  <a:lnTo>
                    <a:pt x="1263268" y="690499"/>
                  </a:lnTo>
                  <a:lnTo>
                    <a:pt x="1260855" y="682244"/>
                  </a:lnTo>
                  <a:lnTo>
                    <a:pt x="1258442" y="675132"/>
                  </a:lnTo>
                  <a:lnTo>
                    <a:pt x="1254886" y="666750"/>
                  </a:lnTo>
                  <a:lnTo>
                    <a:pt x="1251330" y="659638"/>
                  </a:lnTo>
                  <a:lnTo>
                    <a:pt x="1246631" y="642874"/>
                  </a:lnTo>
                  <a:lnTo>
                    <a:pt x="1242948" y="634619"/>
                  </a:lnTo>
                  <a:lnTo>
                    <a:pt x="1240663" y="627507"/>
                  </a:lnTo>
                  <a:lnTo>
                    <a:pt x="1233423" y="610743"/>
                  </a:lnTo>
                  <a:lnTo>
                    <a:pt x="1228725" y="594106"/>
                  </a:lnTo>
                  <a:lnTo>
                    <a:pt x="1225168" y="585724"/>
                  </a:lnTo>
                  <a:lnTo>
                    <a:pt x="1221613" y="578612"/>
                  </a:lnTo>
                  <a:lnTo>
                    <a:pt x="1219200" y="570357"/>
                  </a:lnTo>
                  <a:lnTo>
                    <a:pt x="1215643" y="561975"/>
                  </a:lnTo>
                  <a:lnTo>
                    <a:pt x="1213230" y="553593"/>
                  </a:lnTo>
                  <a:lnTo>
                    <a:pt x="1206118" y="536956"/>
                  </a:lnTo>
                  <a:lnTo>
                    <a:pt x="1203705" y="529844"/>
                  </a:lnTo>
                  <a:lnTo>
                    <a:pt x="1201292" y="521462"/>
                  </a:lnTo>
                  <a:lnTo>
                    <a:pt x="1194180" y="504825"/>
                  </a:lnTo>
                  <a:lnTo>
                    <a:pt x="1191767" y="496443"/>
                  </a:lnTo>
                  <a:lnTo>
                    <a:pt x="1185798" y="480949"/>
                  </a:lnTo>
                  <a:lnTo>
                    <a:pt x="1183513" y="472694"/>
                  </a:lnTo>
                  <a:lnTo>
                    <a:pt x="1176273" y="456057"/>
                  </a:lnTo>
                  <a:lnTo>
                    <a:pt x="1173988" y="446532"/>
                  </a:lnTo>
                  <a:lnTo>
                    <a:pt x="1170431" y="440563"/>
                  </a:lnTo>
                  <a:lnTo>
                    <a:pt x="1168018" y="432180"/>
                  </a:lnTo>
                  <a:lnTo>
                    <a:pt x="1164463" y="423799"/>
                  </a:lnTo>
                  <a:lnTo>
                    <a:pt x="1162050" y="414274"/>
                  </a:lnTo>
                  <a:lnTo>
                    <a:pt x="1158493" y="408432"/>
                  </a:lnTo>
                  <a:lnTo>
                    <a:pt x="1156080" y="400050"/>
                  </a:lnTo>
                  <a:lnTo>
                    <a:pt x="1152525" y="391667"/>
                  </a:lnTo>
                  <a:lnTo>
                    <a:pt x="1148968" y="384555"/>
                  </a:lnTo>
                  <a:lnTo>
                    <a:pt x="1146555" y="376174"/>
                  </a:lnTo>
                  <a:lnTo>
                    <a:pt x="1144142" y="369062"/>
                  </a:lnTo>
                  <a:lnTo>
                    <a:pt x="1140586" y="360807"/>
                  </a:lnTo>
                  <a:lnTo>
                    <a:pt x="1138173" y="352425"/>
                  </a:lnTo>
                  <a:lnTo>
                    <a:pt x="1134617" y="345313"/>
                  </a:lnTo>
                  <a:lnTo>
                    <a:pt x="1131061" y="336930"/>
                  </a:lnTo>
                  <a:lnTo>
                    <a:pt x="1128648" y="329819"/>
                  </a:lnTo>
                  <a:lnTo>
                    <a:pt x="1126363" y="321437"/>
                  </a:lnTo>
                  <a:lnTo>
                    <a:pt x="1119123" y="307213"/>
                  </a:lnTo>
                  <a:lnTo>
                    <a:pt x="1116838" y="298830"/>
                  </a:lnTo>
                  <a:lnTo>
                    <a:pt x="1113281" y="291719"/>
                  </a:lnTo>
                  <a:lnTo>
                    <a:pt x="1110868" y="284607"/>
                  </a:lnTo>
                  <a:lnTo>
                    <a:pt x="1107313" y="277367"/>
                  </a:lnTo>
                  <a:lnTo>
                    <a:pt x="1101343" y="263144"/>
                  </a:lnTo>
                  <a:lnTo>
                    <a:pt x="1098930" y="256032"/>
                  </a:lnTo>
                  <a:lnTo>
                    <a:pt x="1095375" y="248792"/>
                  </a:lnTo>
                  <a:lnTo>
                    <a:pt x="1092961" y="241680"/>
                  </a:lnTo>
                  <a:lnTo>
                    <a:pt x="1089405" y="234569"/>
                  </a:lnTo>
                  <a:lnTo>
                    <a:pt x="1086992" y="227457"/>
                  </a:lnTo>
                  <a:lnTo>
                    <a:pt x="1073911" y="201167"/>
                  </a:lnTo>
                  <a:lnTo>
                    <a:pt x="1071498" y="194055"/>
                  </a:lnTo>
                  <a:lnTo>
                    <a:pt x="1069213" y="188087"/>
                  </a:lnTo>
                  <a:lnTo>
                    <a:pt x="1065656" y="183387"/>
                  </a:lnTo>
                  <a:lnTo>
                    <a:pt x="1061973" y="176149"/>
                  </a:lnTo>
                  <a:lnTo>
                    <a:pt x="1059688" y="169037"/>
                  </a:lnTo>
                  <a:lnTo>
                    <a:pt x="1056131" y="163067"/>
                  </a:lnTo>
                  <a:lnTo>
                    <a:pt x="1053718" y="158369"/>
                  </a:lnTo>
                  <a:lnTo>
                    <a:pt x="1051305" y="152400"/>
                  </a:lnTo>
                  <a:lnTo>
                    <a:pt x="1046606" y="146430"/>
                  </a:lnTo>
                  <a:lnTo>
                    <a:pt x="1044193" y="139319"/>
                  </a:lnTo>
                  <a:lnTo>
                    <a:pt x="1041780" y="134492"/>
                  </a:lnTo>
                  <a:lnTo>
                    <a:pt x="1038225" y="128524"/>
                  </a:lnTo>
                  <a:lnTo>
                    <a:pt x="1035811" y="123825"/>
                  </a:lnTo>
                  <a:lnTo>
                    <a:pt x="1032255" y="118999"/>
                  </a:lnTo>
                  <a:lnTo>
                    <a:pt x="1028700" y="113157"/>
                  </a:lnTo>
                  <a:lnTo>
                    <a:pt x="1026286" y="107187"/>
                  </a:lnTo>
                  <a:lnTo>
                    <a:pt x="1023873" y="103632"/>
                  </a:lnTo>
                  <a:lnTo>
                    <a:pt x="1020317" y="97662"/>
                  </a:lnTo>
                  <a:lnTo>
                    <a:pt x="1016761" y="94107"/>
                  </a:lnTo>
                  <a:lnTo>
                    <a:pt x="1014348" y="88137"/>
                  </a:lnTo>
                  <a:lnTo>
                    <a:pt x="1012063" y="83312"/>
                  </a:lnTo>
                  <a:lnTo>
                    <a:pt x="1008506" y="79755"/>
                  </a:lnTo>
                  <a:lnTo>
                    <a:pt x="1004823" y="75057"/>
                  </a:lnTo>
                  <a:lnTo>
                    <a:pt x="1002538" y="71374"/>
                  </a:lnTo>
                  <a:lnTo>
                    <a:pt x="998981" y="66675"/>
                  </a:lnTo>
                  <a:lnTo>
                    <a:pt x="996568" y="63119"/>
                  </a:lnTo>
                  <a:lnTo>
                    <a:pt x="994155" y="58292"/>
                  </a:lnTo>
                  <a:lnTo>
                    <a:pt x="990600" y="56007"/>
                  </a:lnTo>
                  <a:lnTo>
                    <a:pt x="984630" y="47625"/>
                  </a:lnTo>
                  <a:lnTo>
                    <a:pt x="981075" y="45212"/>
                  </a:lnTo>
                  <a:lnTo>
                    <a:pt x="978661" y="41655"/>
                  </a:lnTo>
                  <a:lnTo>
                    <a:pt x="963167" y="26162"/>
                  </a:lnTo>
                  <a:lnTo>
                    <a:pt x="959611" y="23749"/>
                  </a:lnTo>
                  <a:lnTo>
                    <a:pt x="957198" y="21462"/>
                  </a:lnTo>
                  <a:lnTo>
                    <a:pt x="953642" y="19050"/>
                  </a:lnTo>
                  <a:lnTo>
                    <a:pt x="948943" y="14224"/>
                  </a:lnTo>
                  <a:lnTo>
                    <a:pt x="944117" y="13080"/>
                  </a:lnTo>
                  <a:lnTo>
                    <a:pt x="941831" y="10667"/>
                  </a:lnTo>
                  <a:lnTo>
                    <a:pt x="939418" y="9525"/>
                  </a:lnTo>
                  <a:lnTo>
                    <a:pt x="935863" y="8382"/>
                  </a:lnTo>
                  <a:lnTo>
                    <a:pt x="933450" y="5969"/>
                  </a:lnTo>
                  <a:lnTo>
                    <a:pt x="929893" y="5969"/>
                  </a:lnTo>
                  <a:lnTo>
                    <a:pt x="927480" y="4699"/>
                  </a:lnTo>
                  <a:lnTo>
                    <a:pt x="923925" y="2412"/>
                  </a:lnTo>
                  <a:lnTo>
                    <a:pt x="921511" y="2412"/>
                  </a:lnTo>
                  <a:lnTo>
                    <a:pt x="917955" y="1142"/>
                  </a:lnTo>
                  <a:lnTo>
                    <a:pt x="914400" y="1142"/>
                  </a:lnTo>
                  <a:lnTo>
                    <a:pt x="91198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6894" y="1400174"/>
              <a:ext cx="1806575" cy="1330325"/>
            </a:xfrm>
            <a:custGeom>
              <a:avLst/>
              <a:gdLst/>
              <a:ahLst/>
              <a:cxnLst/>
              <a:rect l="l" t="t" r="r" b="b"/>
              <a:pathLst>
                <a:path w="1806575" h="1330325">
                  <a:moveTo>
                    <a:pt x="0" y="1329944"/>
                  </a:moveTo>
                  <a:lnTo>
                    <a:pt x="2412" y="1329944"/>
                  </a:lnTo>
                  <a:lnTo>
                    <a:pt x="5968" y="1328674"/>
                  </a:lnTo>
                  <a:lnTo>
                    <a:pt x="9525" y="1328674"/>
                  </a:lnTo>
                  <a:lnTo>
                    <a:pt x="11937" y="1328674"/>
                  </a:lnTo>
                  <a:lnTo>
                    <a:pt x="14223" y="1327531"/>
                  </a:lnTo>
                  <a:lnTo>
                    <a:pt x="17906" y="1327531"/>
                  </a:lnTo>
                  <a:lnTo>
                    <a:pt x="20192" y="1325118"/>
                  </a:lnTo>
                  <a:lnTo>
                    <a:pt x="23748" y="1325118"/>
                  </a:lnTo>
                  <a:lnTo>
                    <a:pt x="27431" y="1325118"/>
                  </a:lnTo>
                  <a:lnTo>
                    <a:pt x="29717" y="1323975"/>
                  </a:lnTo>
                  <a:lnTo>
                    <a:pt x="32130" y="1323975"/>
                  </a:lnTo>
                  <a:lnTo>
                    <a:pt x="35686" y="1322832"/>
                  </a:lnTo>
                  <a:lnTo>
                    <a:pt x="39242" y="1322832"/>
                  </a:lnTo>
                  <a:lnTo>
                    <a:pt x="41655" y="1322832"/>
                  </a:lnTo>
                  <a:lnTo>
                    <a:pt x="45211" y="1321562"/>
                  </a:lnTo>
                  <a:lnTo>
                    <a:pt x="47625" y="1321562"/>
                  </a:lnTo>
                  <a:lnTo>
                    <a:pt x="51180" y="1320419"/>
                  </a:lnTo>
                  <a:lnTo>
                    <a:pt x="54736" y="1320419"/>
                  </a:lnTo>
                  <a:lnTo>
                    <a:pt x="57150" y="1319149"/>
                  </a:lnTo>
                  <a:lnTo>
                    <a:pt x="59562" y="1319149"/>
                  </a:lnTo>
                  <a:lnTo>
                    <a:pt x="63118" y="1316863"/>
                  </a:lnTo>
                  <a:lnTo>
                    <a:pt x="66675" y="1316863"/>
                  </a:lnTo>
                  <a:lnTo>
                    <a:pt x="69087" y="1315593"/>
                  </a:lnTo>
                  <a:lnTo>
                    <a:pt x="72643" y="1315593"/>
                  </a:lnTo>
                  <a:lnTo>
                    <a:pt x="75056" y="1314450"/>
                  </a:lnTo>
                  <a:lnTo>
                    <a:pt x="77342" y="1313307"/>
                  </a:lnTo>
                  <a:lnTo>
                    <a:pt x="80898" y="1313307"/>
                  </a:lnTo>
                  <a:lnTo>
                    <a:pt x="84581" y="1312037"/>
                  </a:lnTo>
                  <a:lnTo>
                    <a:pt x="86867" y="1310894"/>
                  </a:lnTo>
                  <a:lnTo>
                    <a:pt x="90423" y="1310894"/>
                  </a:lnTo>
                  <a:lnTo>
                    <a:pt x="92836" y="1308481"/>
                  </a:lnTo>
                  <a:lnTo>
                    <a:pt x="96392" y="1307338"/>
                  </a:lnTo>
                  <a:lnTo>
                    <a:pt x="99948" y="1307338"/>
                  </a:lnTo>
                  <a:lnTo>
                    <a:pt x="102361" y="1306068"/>
                  </a:lnTo>
                  <a:lnTo>
                    <a:pt x="104775" y="1304925"/>
                  </a:lnTo>
                  <a:lnTo>
                    <a:pt x="108330" y="1303782"/>
                  </a:lnTo>
                  <a:lnTo>
                    <a:pt x="111886" y="1302512"/>
                  </a:lnTo>
                  <a:lnTo>
                    <a:pt x="114300" y="1302512"/>
                  </a:lnTo>
                  <a:lnTo>
                    <a:pt x="117855" y="1300099"/>
                  </a:lnTo>
                  <a:lnTo>
                    <a:pt x="120268" y="1298956"/>
                  </a:lnTo>
                  <a:lnTo>
                    <a:pt x="122681" y="1297813"/>
                  </a:lnTo>
                  <a:lnTo>
                    <a:pt x="127380" y="1296543"/>
                  </a:lnTo>
                  <a:lnTo>
                    <a:pt x="129793" y="1295400"/>
                  </a:lnTo>
                  <a:lnTo>
                    <a:pt x="132206" y="1292987"/>
                  </a:lnTo>
                  <a:lnTo>
                    <a:pt x="135762" y="1292987"/>
                  </a:lnTo>
                  <a:lnTo>
                    <a:pt x="138048" y="1290574"/>
                  </a:lnTo>
                  <a:lnTo>
                    <a:pt x="141731" y="1290574"/>
                  </a:lnTo>
                  <a:lnTo>
                    <a:pt x="145287" y="1288288"/>
                  </a:lnTo>
                  <a:lnTo>
                    <a:pt x="147573" y="1288288"/>
                  </a:lnTo>
                  <a:lnTo>
                    <a:pt x="149986" y="1284732"/>
                  </a:lnTo>
                  <a:lnTo>
                    <a:pt x="153542" y="1283462"/>
                  </a:lnTo>
                  <a:lnTo>
                    <a:pt x="157098" y="1282319"/>
                  </a:lnTo>
                  <a:lnTo>
                    <a:pt x="159511" y="1281049"/>
                  </a:lnTo>
                  <a:lnTo>
                    <a:pt x="161925" y="1279906"/>
                  </a:lnTo>
                  <a:lnTo>
                    <a:pt x="165480" y="1278763"/>
                  </a:lnTo>
                  <a:lnTo>
                    <a:pt x="169036" y="1276350"/>
                  </a:lnTo>
                  <a:lnTo>
                    <a:pt x="171450" y="1273937"/>
                  </a:lnTo>
                  <a:lnTo>
                    <a:pt x="175005" y="1272794"/>
                  </a:lnTo>
                  <a:lnTo>
                    <a:pt x="177418" y="1271524"/>
                  </a:lnTo>
                  <a:lnTo>
                    <a:pt x="179831" y="1270381"/>
                  </a:lnTo>
                  <a:lnTo>
                    <a:pt x="183387" y="1266825"/>
                  </a:lnTo>
                  <a:lnTo>
                    <a:pt x="186943" y="1265682"/>
                  </a:lnTo>
                  <a:lnTo>
                    <a:pt x="189356" y="1264412"/>
                  </a:lnTo>
                  <a:lnTo>
                    <a:pt x="192912" y="1261999"/>
                  </a:lnTo>
                  <a:lnTo>
                    <a:pt x="195198" y="1259713"/>
                  </a:lnTo>
                  <a:lnTo>
                    <a:pt x="198881" y="1258443"/>
                  </a:lnTo>
                  <a:lnTo>
                    <a:pt x="202437" y="1256157"/>
                  </a:lnTo>
                  <a:lnTo>
                    <a:pt x="204723" y="1252474"/>
                  </a:lnTo>
                  <a:lnTo>
                    <a:pt x="207136" y="1251331"/>
                  </a:lnTo>
                  <a:lnTo>
                    <a:pt x="210692" y="1250188"/>
                  </a:lnTo>
                  <a:lnTo>
                    <a:pt x="214248" y="1247775"/>
                  </a:lnTo>
                  <a:lnTo>
                    <a:pt x="216661" y="1244219"/>
                  </a:lnTo>
                  <a:lnTo>
                    <a:pt x="220217" y="1241806"/>
                  </a:lnTo>
                  <a:lnTo>
                    <a:pt x="222630" y="1240663"/>
                  </a:lnTo>
                  <a:lnTo>
                    <a:pt x="225043" y="1238250"/>
                  </a:lnTo>
                  <a:lnTo>
                    <a:pt x="228600" y="1235837"/>
                  </a:lnTo>
                  <a:lnTo>
                    <a:pt x="232155" y="1233424"/>
                  </a:lnTo>
                  <a:lnTo>
                    <a:pt x="234568" y="1231138"/>
                  </a:lnTo>
                  <a:lnTo>
                    <a:pt x="236981" y="1227582"/>
                  </a:lnTo>
                  <a:lnTo>
                    <a:pt x="240537" y="1225169"/>
                  </a:lnTo>
                  <a:lnTo>
                    <a:pt x="244093" y="1222756"/>
                  </a:lnTo>
                  <a:lnTo>
                    <a:pt x="246506" y="1219200"/>
                  </a:lnTo>
                  <a:lnTo>
                    <a:pt x="250062" y="1216787"/>
                  </a:lnTo>
                  <a:lnTo>
                    <a:pt x="264286" y="1202563"/>
                  </a:lnTo>
                  <a:lnTo>
                    <a:pt x="267842" y="1200150"/>
                  </a:lnTo>
                  <a:lnTo>
                    <a:pt x="270255" y="1197737"/>
                  </a:lnTo>
                  <a:lnTo>
                    <a:pt x="273811" y="1193038"/>
                  </a:lnTo>
                  <a:lnTo>
                    <a:pt x="277367" y="1190625"/>
                  </a:lnTo>
                  <a:lnTo>
                    <a:pt x="279780" y="1187069"/>
                  </a:lnTo>
                  <a:lnTo>
                    <a:pt x="282193" y="1184656"/>
                  </a:lnTo>
                  <a:lnTo>
                    <a:pt x="285750" y="1179957"/>
                  </a:lnTo>
                  <a:lnTo>
                    <a:pt x="289305" y="1176274"/>
                  </a:lnTo>
                  <a:lnTo>
                    <a:pt x="291718" y="1173988"/>
                  </a:lnTo>
                  <a:lnTo>
                    <a:pt x="295275" y="1170432"/>
                  </a:lnTo>
                  <a:lnTo>
                    <a:pt x="297688" y="1166749"/>
                  </a:lnTo>
                  <a:lnTo>
                    <a:pt x="301243" y="1162050"/>
                  </a:lnTo>
                  <a:lnTo>
                    <a:pt x="304800" y="1159637"/>
                  </a:lnTo>
                  <a:lnTo>
                    <a:pt x="307213" y="1154938"/>
                  </a:lnTo>
                  <a:lnTo>
                    <a:pt x="309498" y="1152525"/>
                  </a:lnTo>
                  <a:lnTo>
                    <a:pt x="311911" y="1147699"/>
                  </a:lnTo>
                  <a:lnTo>
                    <a:pt x="316738" y="1144143"/>
                  </a:lnTo>
                  <a:lnTo>
                    <a:pt x="319023" y="1139444"/>
                  </a:lnTo>
                  <a:lnTo>
                    <a:pt x="321436" y="1135888"/>
                  </a:lnTo>
                  <a:lnTo>
                    <a:pt x="324992" y="1131062"/>
                  </a:lnTo>
                  <a:lnTo>
                    <a:pt x="327405" y="1127506"/>
                  </a:lnTo>
                  <a:lnTo>
                    <a:pt x="330961" y="1122807"/>
                  </a:lnTo>
                  <a:lnTo>
                    <a:pt x="334517" y="1119124"/>
                  </a:lnTo>
                  <a:lnTo>
                    <a:pt x="336930" y="1114425"/>
                  </a:lnTo>
                  <a:lnTo>
                    <a:pt x="339343" y="1110869"/>
                  </a:lnTo>
                  <a:lnTo>
                    <a:pt x="342900" y="1106043"/>
                  </a:lnTo>
                  <a:lnTo>
                    <a:pt x="346455" y="1102487"/>
                  </a:lnTo>
                  <a:lnTo>
                    <a:pt x="348868" y="1097788"/>
                  </a:lnTo>
                  <a:lnTo>
                    <a:pt x="352425" y="1092962"/>
                  </a:lnTo>
                  <a:lnTo>
                    <a:pt x="354838" y="1088263"/>
                  </a:lnTo>
                  <a:lnTo>
                    <a:pt x="358393" y="1083437"/>
                  </a:lnTo>
                  <a:lnTo>
                    <a:pt x="361950" y="1078738"/>
                  </a:lnTo>
                  <a:lnTo>
                    <a:pt x="364363" y="1073912"/>
                  </a:lnTo>
                  <a:lnTo>
                    <a:pt x="366648" y="1069213"/>
                  </a:lnTo>
                  <a:lnTo>
                    <a:pt x="370331" y="1064387"/>
                  </a:lnTo>
                  <a:lnTo>
                    <a:pt x="372617" y="1058418"/>
                  </a:lnTo>
                  <a:lnTo>
                    <a:pt x="376173" y="1054862"/>
                  </a:lnTo>
                  <a:lnTo>
                    <a:pt x="379856" y="1048893"/>
                  </a:lnTo>
                  <a:lnTo>
                    <a:pt x="382142" y="1042924"/>
                  </a:lnTo>
                  <a:lnTo>
                    <a:pt x="384555" y="1038225"/>
                  </a:lnTo>
                  <a:lnTo>
                    <a:pt x="388111" y="1033399"/>
                  </a:lnTo>
                  <a:lnTo>
                    <a:pt x="391667" y="1028700"/>
                  </a:lnTo>
                  <a:lnTo>
                    <a:pt x="394080" y="1022731"/>
                  </a:lnTo>
                  <a:lnTo>
                    <a:pt x="396493" y="1016762"/>
                  </a:lnTo>
                  <a:lnTo>
                    <a:pt x="400050" y="1010793"/>
                  </a:lnTo>
                  <a:lnTo>
                    <a:pt x="403605" y="1006094"/>
                  </a:lnTo>
                  <a:lnTo>
                    <a:pt x="406018" y="1000125"/>
                  </a:lnTo>
                  <a:lnTo>
                    <a:pt x="409575" y="994156"/>
                  </a:lnTo>
                  <a:lnTo>
                    <a:pt x="411988" y="989457"/>
                  </a:lnTo>
                  <a:lnTo>
                    <a:pt x="414273" y="983488"/>
                  </a:lnTo>
                  <a:lnTo>
                    <a:pt x="417956" y="976249"/>
                  </a:lnTo>
                  <a:lnTo>
                    <a:pt x="421513" y="970407"/>
                  </a:lnTo>
                  <a:lnTo>
                    <a:pt x="423798" y="965581"/>
                  </a:lnTo>
                  <a:lnTo>
                    <a:pt x="427481" y="958469"/>
                  </a:lnTo>
                  <a:lnTo>
                    <a:pt x="429767" y="952500"/>
                  </a:lnTo>
                  <a:lnTo>
                    <a:pt x="433323" y="947674"/>
                  </a:lnTo>
                  <a:lnTo>
                    <a:pt x="437006" y="940562"/>
                  </a:lnTo>
                  <a:lnTo>
                    <a:pt x="439292" y="934593"/>
                  </a:lnTo>
                  <a:lnTo>
                    <a:pt x="441705" y="927481"/>
                  </a:lnTo>
                  <a:lnTo>
                    <a:pt x="445261" y="920369"/>
                  </a:lnTo>
                  <a:lnTo>
                    <a:pt x="448817" y="915543"/>
                  </a:lnTo>
                  <a:lnTo>
                    <a:pt x="451230" y="908431"/>
                  </a:lnTo>
                  <a:lnTo>
                    <a:pt x="454786" y="901319"/>
                  </a:lnTo>
                  <a:lnTo>
                    <a:pt x="457200" y="895350"/>
                  </a:lnTo>
                  <a:lnTo>
                    <a:pt x="459613" y="888238"/>
                  </a:lnTo>
                  <a:lnTo>
                    <a:pt x="464311" y="880999"/>
                  </a:lnTo>
                  <a:lnTo>
                    <a:pt x="466725" y="873887"/>
                  </a:lnTo>
                  <a:lnTo>
                    <a:pt x="469138" y="867918"/>
                  </a:lnTo>
                  <a:lnTo>
                    <a:pt x="471423" y="860806"/>
                  </a:lnTo>
                  <a:lnTo>
                    <a:pt x="475106" y="853694"/>
                  </a:lnTo>
                  <a:lnTo>
                    <a:pt x="478663" y="846582"/>
                  </a:lnTo>
                  <a:lnTo>
                    <a:pt x="480948" y="839343"/>
                  </a:lnTo>
                  <a:lnTo>
                    <a:pt x="484631" y="832231"/>
                  </a:lnTo>
                  <a:lnTo>
                    <a:pt x="486917" y="825119"/>
                  </a:lnTo>
                  <a:lnTo>
                    <a:pt x="490473" y="819150"/>
                  </a:lnTo>
                  <a:lnTo>
                    <a:pt x="494156" y="812038"/>
                  </a:lnTo>
                  <a:lnTo>
                    <a:pt x="496442" y="804799"/>
                  </a:lnTo>
                  <a:lnTo>
                    <a:pt x="498855" y="796544"/>
                  </a:lnTo>
                  <a:lnTo>
                    <a:pt x="502411" y="789432"/>
                  </a:lnTo>
                  <a:lnTo>
                    <a:pt x="505967" y="782193"/>
                  </a:lnTo>
                  <a:lnTo>
                    <a:pt x="508380" y="773938"/>
                  </a:lnTo>
                  <a:lnTo>
                    <a:pt x="511936" y="766699"/>
                  </a:lnTo>
                  <a:lnTo>
                    <a:pt x="514350" y="759587"/>
                  </a:lnTo>
                  <a:lnTo>
                    <a:pt x="516763" y="751332"/>
                  </a:lnTo>
                  <a:lnTo>
                    <a:pt x="520318" y="744093"/>
                  </a:lnTo>
                  <a:lnTo>
                    <a:pt x="523875" y="735838"/>
                  </a:lnTo>
                  <a:lnTo>
                    <a:pt x="526288" y="728599"/>
                  </a:lnTo>
                  <a:lnTo>
                    <a:pt x="529843" y="722757"/>
                  </a:lnTo>
                  <a:lnTo>
                    <a:pt x="532256" y="714375"/>
                  </a:lnTo>
                  <a:lnTo>
                    <a:pt x="535813" y="705993"/>
                  </a:lnTo>
                  <a:lnTo>
                    <a:pt x="539368" y="698881"/>
                  </a:lnTo>
                  <a:lnTo>
                    <a:pt x="541781" y="690499"/>
                  </a:lnTo>
                  <a:lnTo>
                    <a:pt x="544067" y="682244"/>
                  </a:lnTo>
                  <a:lnTo>
                    <a:pt x="547623" y="675132"/>
                  </a:lnTo>
                  <a:lnTo>
                    <a:pt x="551306" y="666750"/>
                  </a:lnTo>
                  <a:lnTo>
                    <a:pt x="553592" y="659638"/>
                  </a:lnTo>
                  <a:lnTo>
                    <a:pt x="556005" y="651256"/>
                  </a:lnTo>
                  <a:lnTo>
                    <a:pt x="559561" y="642874"/>
                  </a:lnTo>
                  <a:lnTo>
                    <a:pt x="561975" y="634619"/>
                  </a:lnTo>
                  <a:lnTo>
                    <a:pt x="565530" y="627507"/>
                  </a:lnTo>
                  <a:lnTo>
                    <a:pt x="569086" y="619125"/>
                  </a:lnTo>
                  <a:lnTo>
                    <a:pt x="571500" y="610743"/>
                  </a:lnTo>
                  <a:lnTo>
                    <a:pt x="573913" y="602488"/>
                  </a:lnTo>
                  <a:lnTo>
                    <a:pt x="577468" y="594106"/>
                  </a:lnTo>
                  <a:lnTo>
                    <a:pt x="581025" y="585724"/>
                  </a:lnTo>
                  <a:lnTo>
                    <a:pt x="583438" y="578612"/>
                  </a:lnTo>
                  <a:lnTo>
                    <a:pt x="586993" y="570357"/>
                  </a:lnTo>
                  <a:lnTo>
                    <a:pt x="589406" y="561975"/>
                  </a:lnTo>
                  <a:lnTo>
                    <a:pt x="592963" y="553593"/>
                  </a:lnTo>
                  <a:lnTo>
                    <a:pt x="596518" y="545338"/>
                  </a:lnTo>
                  <a:lnTo>
                    <a:pt x="598931" y="536956"/>
                  </a:lnTo>
                  <a:lnTo>
                    <a:pt x="601217" y="529844"/>
                  </a:lnTo>
                  <a:lnTo>
                    <a:pt x="604773" y="521462"/>
                  </a:lnTo>
                  <a:lnTo>
                    <a:pt x="607186" y="513206"/>
                  </a:lnTo>
                  <a:lnTo>
                    <a:pt x="610742" y="504825"/>
                  </a:lnTo>
                  <a:lnTo>
                    <a:pt x="614298" y="496443"/>
                  </a:lnTo>
                  <a:lnTo>
                    <a:pt x="616711" y="486917"/>
                  </a:lnTo>
                  <a:lnTo>
                    <a:pt x="619125" y="480949"/>
                  </a:lnTo>
                  <a:lnTo>
                    <a:pt x="622680" y="472694"/>
                  </a:lnTo>
                  <a:lnTo>
                    <a:pt x="626236" y="464312"/>
                  </a:lnTo>
                  <a:lnTo>
                    <a:pt x="628650" y="456057"/>
                  </a:lnTo>
                  <a:lnTo>
                    <a:pt x="632205" y="446532"/>
                  </a:lnTo>
                  <a:lnTo>
                    <a:pt x="634618" y="440563"/>
                  </a:lnTo>
                  <a:lnTo>
                    <a:pt x="638175" y="432180"/>
                  </a:lnTo>
                  <a:lnTo>
                    <a:pt x="641730" y="423799"/>
                  </a:lnTo>
                  <a:lnTo>
                    <a:pt x="644143" y="414274"/>
                  </a:lnTo>
                  <a:lnTo>
                    <a:pt x="646556" y="408432"/>
                  </a:lnTo>
                  <a:lnTo>
                    <a:pt x="650113" y="400050"/>
                  </a:lnTo>
                  <a:lnTo>
                    <a:pt x="653668" y="391667"/>
                  </a:lnTo>
                  <a:lnTo>
                    <a:pt x="656081" y="384555"/>
                  </a:lnTo>
                  <a:lnTo>
                    <a:pt x="659638" y="376174"/>
                  </a:lnTo>
                  <a:lnTo>
                    <a:pt x="661923" y="369062"/>
                  </a:lnTo>
                  <a:lnTo>
                    <a:pt x="664336" y="360807"/>
                  </a:lnTo>
                  <a:lnTo>
                    <a:pt x="667892" y="352425"/>
                  </a:lnTo>
                  <a:lnTo>
                    <a:pt x="671448" y="345313"/>
                  </a:lnTo>
                  <a:lnTo>
                    <a:pt x="673861" y="336930"/>
                  </a:lnTo>
                  <a:lnTo>
                    <a:pt x="677417" y="329819"/>
                  </a:lnTo>
                  <a:lnTo>
                    <a:pt x="679830" y="321437"/>
                  </a:lnTo>
                  <a:lnTo>
                    <a:pt x="683386" y="314325"/>
                  </a:lnTo>
                  <a:lnTo>
                    <a:pt x="686942" y="307213"/>
                  </a:lnTo>
                  <a:lnTo>
                    <a:pt x="689355" y="298830"/>
                  </a:lnTo>
                  <a:lnTo>
                    <a:pt x="691768" y="291719"/>
                  </a:lnTo>
                  <a:lnTo>
                    <a:pt x="695325" y="284607"/>
                  </a:lnTo>
                  <a:lnTo>
                    <a:pt x="698880" y="277367"/>
                  </a:lnTo>
                  <a:lnTo>
                    <a:pt x="701293" y="269113"/>
                  </a:lnTo>
                  <a:lnTo>
                    <a:pt x="704850" y="263144"/>
                  </a:lnTo>
                  <a:lnTo>
                    <a:pt x="707263" y="256032"/>
                  </a:lnTo>
                  <a:lnTo>
                    <a:pt x="709548" y="248792"/>
                  </a:lnTo>
                  <a:lnTo>
                    <a:pt x="713231" y="241680"/>
                  </a:lnTo>
                  <a:lnTo>
                    <a:pt x="716788" y="234569"/>
                  </a:lnTo>
                  <a:lnTo>
                    <a:pt x="719073" y="227457"/>
                  </a:lnTo>
                  <a:lnTo>
                    <a:pt x="721486" y="220217"/>
                  </a:lnTo>
                  <a:lnTo>
                    <a:pt x="725042" y="215519"/>
                  </a:lnTo>
                  <a:lnTo>
                    <a:pt x="728598" y="208407"/>
                  </a:lnTo>
                  <a:lnTo>
                    <a:pt x="731011" y="201167"/>
                  </a:lnTo>
                  <a:lnTo>
                    <a:pt x="734567" y="194055"/>
                  </a:lnTo>
                  <a:lnTo>
                    <a:pt x="736980" y="188087"/>
                  </a:lnTo>
                  <a:lnTo>
                    <a:pt x="740536" y="183387"/>
                  </a:lnTo>
                  <a:lnTo>
                    <a:pt x="744092" y="176149"/>
                  </a:lnTo>
                  <a:lnTo>
                    <a:pt x="746505" y="169037"/>
                  </a:lnTo>
                  <a:lnTo>
                    <a:pt x="748918" y="163067"/>
                  </a:lnTo>
                  <a:lnTo>
                    <a:pt x="752475" y="158369"/>
                  </a:lnTo>
                  <a:lnTo>
                    <a:pt x="754888" y="152400"/>
                  </a:lnTo>
                  <a:lnTo>
                    <a:pt x="758443" y="146430"/>
                  </a:lnTo>
                  <a:lnTo>
                    <a:pt x="762000" y="139319"/>
                  </a:lnTo>
                  <a:lnTo>
                    <a:pt x="764413" y="134492"/>
                  </a:lnTo>
                  <a:lnTo>
                    <a:pt x="766698" y="128524"/>
                  </a:lnTo>
                  <a:lnTo>
                    <a:pt x="770381" y="123825"/>
                  </a:lnTo>
                  <a:lnTo>
                    <a:pt x="773938" y="118999"/>
                  </a:lnTo>
                  <a:lnTo>
                    <a:pt x="776223" y="113157"/>
                  </a:lnTo>
                  <a:lnTo>
                    <a:pt x="779906" y="107187"/>
                  </a:lnTo>
                  <a:lnTo>
                    <a:pt x="782192" y="103632"/>
                  </a:lnTo>
                  <a:lnTo>
                    <a:pt x="785748" y="97662"/>
                  </a:lnTo>
                  <a:lnTo>
                    <a:pt x="789431" y="94107"/>
                  </a:lnTo>
                  <a:lnTo>
                    <a:pt x="791717" y="88137"/>
                  </a:lnTo>
                  <a:lnTo>
                    <a:pt x="794130" y="83312"/>
                  </a:lnTo>
                  <a:lnTo>
                    <a:pt x="797686" y="79755"/>
                  </a:lnTo>
                  <a:lnTo>
                    <a:pt x="801242" y="75057"/>
                  </a:lnTo>
                  <a:lnTo>
                    <a:pt x="803655" y="71374"/>
                  </a:lnTo>
                  <a:lnTo>
                    <a:pt x="807211" y="66675"/>
                  </a:lnTo>
                  <a:lnTo>
                    <a:pt x="809625" y="63119"/>
                  </a:lnTo>
                  <a:lnTo>
                    <a:pt x="812038" y="58292"/>
                  </a:lnTo>
                  <a:lnTo>
                    <a:pt x="815593" y="56007"/>
                  </a:lnTo>
                  <a:lnTo>
                    <a:pt x="819150" y="51180"/>
                  </a:lnTo>
                  <a:lnTo>
                    <a:pt x="821563" y="47625"/>
                  </a:lnTo>
                  <a:lnTo>
                    <a:pt x="825118" y="45212"/>
                  </a:lnTo>
                  <a:lnTo>
                    <a:pt x="827531" y="41655"/>
                  </a:lnTo>
                  <a:lnTo>
                    <a:pt x="831088" y="38100"/>
                  </a:lnTo>
                  <a:lnTo>
                    <a:pt x="834643" y="34544"/>
                  </a:lnTo>
                  <a:lnTo>
                    <a:pt x="837056" y="32130"/>
                  </a:lnTo>
                  <a:lnTo>
                    <a:pt x="839342" y="29717"/>
                  </a:lnTo>
                  <a:lnTo>
                    <a:pt x="842898" y="26162"/>
                  </a:lnTo>
                  <a:lnTo>
                    <a:pt x="846581" y="23749"/>
                  </a:lnTo>
                  <a:lnTo>
                    <a:pt x="848867" y="21462"/>
                  </a:lnTo>
                  <a:lnTo>
                    <a:pt x="852423" y="19050"/>
                  </a:lnTo>
                  <a:lnTo>
                    <a:pt x="854836" y="16637"/>
                  </a:lnTo>
                  <a:lnTo>
                    <a:pt x="857250" y="14224"/>
                  </a:lnTo>
                  <a:lnTo>
                    <a:pt x="860805" y="13080"/>
                  </a:lnTo>
                  <a:lnTo>
                    <a:pt x="864361" y="10667"/>
                  </a:lnTo>
                  <a:lnTo>
                    <a:pt x="866775" y="9525"/>
                  </a:lnTo>
                  <a:lnTo>
                    <a:pt x="869188" y="8382"/>
                  </a:lnTo>
                  <a:lnTo>
                    <a:pt x="872743" y="5969"/>
                  </a:lnTo>
                  <a:lnTo>
                    <a:pt x="876300" y="5969"/>
                  </a:lnTo>
                  <a:lnTo>
                    <a:pt x="878713" y="4699"/>
                  </a:lnTo>
                  <a:lnTo>
                    <a:pt x="882268" y="2412"/>
                  </a:lnTo>
                  <a:lnTo>
                    <a:pt x="884681" y="2412"/>
                  </a:lnTo>
                  <a:lnTo>
                    <a:pt x="888238" y="1142"/>
                  </a:lnTo>
                  <a:lnTo>
                    <a:pt x="891793" y="1142"/>
                  </a:lnTo>
                  <a:lnTo>
                    <a:pt x="894206" y="0"/>
                  </a:lnTo>
                  <a:lnTo>
                    <a:pt x="911986" y="0"/>
                  </a:lnTo>
                  <a:lnTo>
                    <a:pt x="914400" y="1142"/>
                  </a:lnTo>
                  <a:lnTo>
                    <a:pt x="917955" y="1142"/>
                  </a:lnTo>
                  <a:lnTo>
                    <a:pt x="921511" y="2412"/>
                  </a:lnTo>
                  <a:lnTo>
                    <a:pt x="923925" y="2412"/>
                  </a:lnTo>
                  <a:lnTo>
                    <a:pt x="927480" y="4699"/>
                  </a:lnTo>
                  <a:lnTo>
                    <a:pt x="929893" y="5969"/>
                  </a:lnTo>
                  <a:lnTo>
                    <a:pt x="933450" y="5969"/>
                  </a:lnTo>
                  <a:lnTo>
                    <a:pt x="935863" y="8382"/>
                  </a:lnTo>
                  <a:lnTo>
                    <a:pt x="939418" y="9525"/>
                  </a:lnTo>
                  <a:lnTo>
                    <a:pt x="941831" y="10667"/>
                  </a:lnTo>
                  <a:lnTo>
                    <a:pt x="944117" y="13080"/>
                  </a:lnTo>
                  <a:lnTo>
                    <a:pt x="948943" y="14224"/>
                  </a:lnTo>
                  <a:lnTo>
                    <a:pt x="951356" y="16637"/>
                  </a:lnTo>
                  <a:lnTo>
                    <a:pt x="953642" y="19050"/>
                  </a:lnTo>
                  <a:lnTo>
                    <a:pt x="957198" y="21462"/>
                  </a:lnTo>
                  <a:lnTo>
                    <a:pt x="959611" y="23749"/>
                  </a:lnTo>
                  <a:lnTo>
                    <a:pt x="963167" y="26162"/>
                  </a:lnTo>
                  <a:lnTo>
                    <a:pt x="966723" y="29717"/>
                  </a:lnTo>
                  <a:lnTo>
                    <a:pt x="969136" y="32130"/>
                  </a:lnTo>
                  <a:lnTo>
                    <a:pt x="971550" y="34544"/>
                  </a:lnTo>
                  <a:lnTo>
                    <a:pt x="975105" y="38100"/>
                  </a:lnTo>
                  <a:lnTo>
                    <a:pt x="978661" y="41655"/>
                  </a:lnTo>
                  <a:lnTo>
                    <a:pt x="981075" y="45212"/>
                  </a:lnTo>
                  <a:lnTo>
                    <a:pt x="984630" y="47625"/>
                  </a:lnTo>
                  <a:lnTo>
                    <a:pt x="987043" y="51180"/>
                  </a:lnTo>
                  <a:lnTo>
                    <a:pt x="990600" y="56007"/>
                  </a:lnTo>
                  <a:lnTo>
                    <a:pt x="994155" y="58292"/>
                  </a:lnTo>
                  <a:lnTo>
                    <a:pt x="996568" y="63119"/>
                  </a:lnTo>
                  <a:lnTo>
                    <a:pt x="998981" y="66675"/>
                  </a:lnTo>
                  <a:lnTo>
                    <a:pt x="1002538" y="71374"/>
                  </a:lnTo>
                  <a:lnTo>
                    <a:pt x="1004823" y="75057"/>
                  </a:lnTo>
                  <a:lnTo>
                    <a:pt x="1008506" y="79755"/>
                  </a:lnTo>
                  <a:lnTo>
                    <a:pt x="1012063" y="83312"/>
                  </a:lnTo>
                  <a:lnTo>
                    <a:pt x="1014348" y="88137"/>
                  </a:lnTo>
                  <a:lnTo>
                    <a:pt x="1016761" y="94107"/>
                  </a:lnTo>
                  <a:lnTo>
                    <a:pt x="1020317" y="97662"/>
                  </a:lnTo>
                  <a:lnTo>
                    <a:pt x="1023873" y="103632"/>
                  </a:lnTo>
                  <a:lnTo>
                    <a:pt x="1026286" y="107187"/>
                  </a:lnTo>
                  <a:lnTo>
                    <a:pt x="1028700" y="113157"/>
                  </a:lnTo>
                  <a:lnTo>
                    <a:pt x="1032255" y="118999"/>
                  </a:lnTo>
                  <a:lnTo>
                    <a:pt x="1035811" y="123825"/>
                  </a:lnTo>
                  <a:lnTo>
                    <a:pt x="1038225" y="128524"/>
                  </a:lnTo>
                  <a:lnTo>
                    <a:pt x="1041780" y="134492"/>
                  </a:lnTo>
                  <a:lnTo>
                    <a:pt x="1044193" y="139319"/>
                  </a:lnTo>
                  <a:lnTo>
                    <a:pt x="1046606" y="146430"/>
                  </a:lnTo>
                  <a:lnTo>
                    <a:pt x="1051305" y="152400"/>
                  </a:lnTo>
                  <a:lnTo>
                    <a:pt x="1053718" y="158369"/>
                  </a:lnTo>
                  <a:lnTo>
                    <a:pt x="1056131" y="163067"/>
                  </a:lnTo>
                  <a:lnTo>
                    <a:pt x="1059688" y="169037"/>
                  </a:lnTo>
                  <a:lnTo>
                    <a:pt x="1061973" y="176149"/>
                  </a:lnTo>
                  <a:lnTo>
                    <a:pt x="1065656" y="183387"/>
                  </a:lnTo>
                  <a:lnTo>
                    <a:pt x="1069213" y="188087"/>
                  </a:lnTo>
                  <a:lnTo>
                    <a:pt x="1071498" y="194055"/>
                  </a:lnTo>
                  <a:lnTo>
                    <a:pt x="1073911" y="201167"/>
                  </a:lnTo>
                  <a:lnTo>
                    <a:pt x="1077467" y="208407"/>
                  </a:lnTo>
                  <a:lnTo>
                    <a:pt x="1081023" y="215519"/>
                  </a:lnTo>
                  <a:lnTo>
                    <a:pt x="1083436" y="220217"/>
                  </a:lnTo>
                  <a:lnTo>
                    <a:pt x="1086992" y="227457"/>
                  </a:lnTo>
                  <a:lnTo>
                    <a:pt x="1089405" y="234569"/>
                  </a:lnTo>
                  <a:lnTo>
                    <a:pt x="1092961" y="241680"/>
                  </a:lnTo>
                  <a:lnTo>
                    <a:pt x="1095375" y="248792"/>
                  </a:lnTo>
                  <a:lnTo>
                    <a:pt x="1098930" y="256032"/>
                  </a:lnTo>
                  <a:lnTo>
                    <a:pt x="1101343" y="263144"/>
                  </a:lnTo>
                  <a:lnTo>
                    <a:pt x="1103756" y="269113"/>
                  </a:lnTo>
                  <a:lnTo>
                    <a:pt x="1107313" y="277367"/>
                  </a:lnTo>
                  <a:lnTo>
                    <a:pt x="1110868" y="284607"/>
                  </a:lnTo>
                  <a:lnTo>
                    <a:pt x="1113281" y="291719"/>
                  </a:lnTo>
                  <a:lnTo>
                    <a:pt x="1116838" y="298830"/>
                  </a:lnTo>
                  <a:lnTo>
                    <a:pt x="1119123" y="307213"/>
                  </a:lnTo>
                  <a:lnTo>
                    <a:pt x="1122806" y="314325"/>
                  </a:lnTo>
                  <a:lnTo>
                    <a:pt x="1126363" y="321437"/>
                  </a:lnTo>
                  <a:lnTo>
                    <a:pt x="1128648" y="329819"/>
                  </a:lnTo>
                  <a:lnTo>
                    <a:pt x="1131061" y="336930"/>
                  </a:lnTo>
                  <a:lnTo>
                    <a:pt x="1134617" y="345313"/>
                  </a:lnTo>
                  <a:lnTo>
                    <a:pt x="1138173" y="352425"/>
                  </a:lnTo>
                  <a:lnTo>
                    <a:pt x="1140586" y="360807"/>
                  </a:lnTo>
                  <a:lnTo>
                    <a:pt x="1144142" y="369062"/>
                  </a:lnTo>
                  <a:lnTo>
                    <a:pt x="1146555" y="376174"/>
                  </a:lnTo>
                  <a:lnTo>
                    <a:pt x="1148968" y="384555"/>
                  </a:lnTo>
                  <a:lnTo>
                    <a:pt x="1152525" y="391667"/>
                  </a:lnTo>
                  <a:lnTo>
                    <a:pt x="1156080" y="400050"/>
                  </a:lnTo>
                  <a:lnTo>
                    <a:pt x="1158493" y="408432"/>
                  </a:lnTo>
                  <a:lnTo>
                    <a:pt x="1162050" y="414274"/>
                  </a:lnTo>
                  <a:lnTo>
                    <a:pt x="1164463" y="423799"/>
                  </a:lnTo>
                  <a:lnTo>
                    <a:pt x="1168018" y="432180"/>
                  </a:lnTo>
                  <a:lnTo>
                    <a:pt x="1170431" y="440563"/>
                  </a:lnTo>
                  <a:lnTo>
                    <a:pt x="1173988" y="446532"/>
                  </a:lnTo>
                  <a:lnTo>
                    <a:pt x="1176273" y="456057"/>
                  </a:lnTo>
                  <a:lnTo>
                    <a:pt x="1179956" y="464312"/>
                  </a:lnTo>
                  <a:lnTo>
                    <a:pt x="1183513" y="472694"/>
                  </a:lnTo>
                  <a:lnTo>
                    <a:pt x="1185798" y="480949"/>
                  </a:lnTo>
                  <a:lnTo>
                    <a:pt x="1188211" y="486917"/>
                  </a:lnTo>
                  <a:lnTo>
                    <a:pt x="1191767" y="496443"/>
                  </a:lnTo>
                  <a:lnTo>
                    <a:pt x="1194180" y="504825"/>
                  </a:lnTo>
                  <a:lnTo>
                    <a:pt x="1197736" y="513206"/>
                  </a:lnTo>
                  <a:lnTo>
                    <a:pt x="1201292" y="521462"/>
                  </a:lnTo>
                  <a:lnTo>
                    <a:pt x="1203705" y="529844"/>
                  </a:lnTo>
                  <a:lnTo>
                    <a:pt x="1206118" y="536956"/>
                  </a:lnTo>
                  <a:lnTo>
                    <a:pt x="1209675" y="545338"/>
                  </a:lnTo>
                  <a:lnTo>
                    <a:pt x="1213230" y="553593"/>
                  </a:lnTo>
                  <a:lnTo>
                    <a:pt x="1215643" y="561975"/>
                  </a:lnTo>
                  <a:lnTo>
                    <a:pt x="1219200" y="570357"/>
                  </a:lnTo>
                  <a:lnTo>
                    <a:pt x="1221613" y="578612"/>
                  </a:lnTo>
                  <a:lnTo>
                    <a:pt x="1225168" y="585724"/>
                  </a:lnTo>
                  <a:lnTo>
                    <a:pt x="1228725" y="594106"/>
                  </a:lnTo>
                  <a:lnTo>
                    <a:pt x="1231138" y="602488"/>
                  </a:lnTo>
                  <a:lnTo>
                    <a:pt x="1233423" y="610743"/>
                  </a:lnTo>
                  <a:lnTo>
                    <a:pt x="1237106" y="619125"/>
                  </a:lnTo>
                  <a:lnTo>
                    <a:pt x="1240663" y="627507"/>
                  </a:lnTo>
                  <a:lnTo>
                    <a:pt x="1242948" y="634619"/>
                  </a:lnTo>
                  <a:lnTo>
                    <a:pt x="1246631" y="642874"/>
                  </a:lnTo>
                  <a:lnTo>
                    <a:pt x="1248917" y="651256"/>
                  </a:lnTo>
                  <a:lnTo>
                    <a:pt x="1251330" y="659638"/>
                  </a:lnTo>
                  <a:lnTo>
                    <a:pt x="1254886" y="666750"/>
                  </a:lnTo>
                  <a:lnTo>
                    <a:pt x="1258442" y="675132"/>
                  </a:lnTo>
                  <a:lnTo>
                    <a:pt x="1260855" y="682244"/>
                  </a:lnTo>
                  <a:lnTo>
                    <a:pt x="1263268" y="690499"/>
                  </a:lnTo>
                  <a:lnTo>
                    <a:pt x="1266825" y="698881"/>
                  </a:lnTo>
                  <a:lnTo>
                    <a:pt x="1270380" y="705993"/>
                  </a:lnTo>
                  <a:lnTo>
                    <a:pt x="1272793" y="714375"/>
                  </a:lnTo>
                  <a:lnTo>
                    <a:pt x="1276350" y="722757"/>
                  </a:lnTo>
                  <a:lnTo>
                    <a:pt x="1278763" y="728599"/>
                  </a:lnTo>
                  <a:lnTo>
                    <a:pt x="1282318" y="735838"/>
                  </a:lnTo>
                  <a:lnTo>
                    <a:pt x="1285875" y="744093"/>
                  </a:lnTo>
                  <a:lnTo>
                    <a:pt x="1288288" y="751332"/>
                  </a:lnTo>
                  <a:lnTo>
                    <a:pt x="1290573" y="759587"/>
                  </a:lnTo>
                  <a:lnTo>
                    <a:pt x="1294256" y="766699"/>
                  </a:lnTo>
                  <a:lnTo>
                    <a:pt x="1296542" y="773938"/>
                  </a:lnTo>
                  <a:lnTo>
                    <a:pt x="1300098" y="782193"/>
                  </a:lnTo>
                  <a:lnTo>
                    <a:pt x="1303781" y="789432"/>
                  </a:lnTo>
                  <a:lnTo>
                    <a:pt x="1306067" y="796544"/>
                  </a:lnTo>
                  <a:lnTo>
                    <a:pt x="1308480" y="804799"/>
                  </a:lnTo>
                  <a:lnTo>
                    <a:pt x="1312036" y="812038"/>
                  </a:lnTo>
                  <a:lnTo>
                    <a:pt x="1315592" y="819150"/>
                  </a:lnTo>
                  <a:lnTo>
                    <a:pt x="1318005" y="825119"/>
                  </a:lnTo>
                  <a:lnTo>
                    <a:pt x="1321561" y="832231"/>
                  </a:lnTo>
                  <a:lnTo>
                    <a:pt x="1323975" y="839343"/>
                  </a:lnTo>
                  <a:lnTo>
                    <a:pt x="1327530" y="846582"/>
                  </a:lnTo>
                  <a:lnTo>
                    <a:pt x="1331086" y="853694"/>
                  </a:lnTo>
                  <a:lnTo>
                    <a:pt x="1333500" y="860806"/>
                  </a:lnTo>
                  <a:lnTo>
                    <a:pt x="1335913" y="867918"/>
                  </a:lnTo>
                  <a:lnTo>
                    <a:pt x="1339468" y="873887"/>
                  </a:lnTo>
                  <a:lnTo>
                    <a:pt x="1341881" y="880999"/>
                  </a:lnTo>
                  <a:lnTo>
                    <a:pt x="1345438" y="888238"/>
                  </a:lnTo>
                  <a:lnTo>
                    <a:pt x="1348993" y="895350"/>
                  </a:lnTo>
                  <a:lnTo>
                    <a:pt x="1351406" y="901319"/>
                  </a:lnTo>
                  <a:lnTo>
                    <a:pt x="1353692" y="908431"/>
                  </a:lnTo>
                  <a:lnTo>
                    <a:pt x="1357248" y="915543"/>
                  </a:lnTo>
                  <a:lnTo>
                    <a:pt x="1360931" y="920369"/>
                  </a:lnTo>
                  <a:lnTo>
                    <a:pt x="1363217" y="927481"/>
                  </a:lnTo>
                  <a:lnTo>
                    <a:pt x="1366773" y="934593"/>
                  </a:lnTo>
                  <a:lnTo>
                    <a:pt x="1369186" y="940562"/>
                  </a:lnTo>
                  <a:lnTo>
                    <a:pt x="1372742" y="947674"/>
                  </a:lnTo>
                  <a:lnTo>
                    <a:pt x="1376298" y="952500"/>
                  </a:lnTo>
                  <a:lnTo>
                    <a:pt x="1378711" y="958469"/>
                  </a:lnTo>
                  <a:lnTo>
                    <a:pt x="1381125" y="965581"/>
                  </a:lnTo>
                  <a:lnTo>
                    <a:pt x="1384680" y="970407"/>
                  </a:lnTo>
                  <a:lnTo>
                    <a:pt x="1388236" y="976249"/>
                  </a:lnTo>
                  <a:lnTo>
                    <a:pt x="1390650" y="983488"/>
                  </a:lnTo>
                  <a:lnTo>
                    <a:pt x="1394205" y="989457"/>
                  </a:lnTo>
                  <a:lnTo>
                    <a:pt x="1396618" y="994156"/>
                  </a:lnTo>
                  <a:lnTo>
                    <a:pt x="1399031" y="1000125"/>
                  </a:lnTo>
                  <a:lnTo>
                    <a:pt x="1402588" y="1006094"/>
                  </a:lnTo>
                  <a:lnTo>
                    <a:pt x="1406143" y="1010793"/>
                  </a:lnTo>
                  <a:lnTo>
                    <a:pt x="1408556" y="1016762"/>
                  </a:lnTo>
                  <a:lnTo>
                    <a:pt x="1412113" y="1022731"/>
                  </a:lnTo>
                  <a:lnTo>
                    <a:pt x="1414398" y="1028700"/>
                  </a:lnTo>
                  <a:lnTo>
                    <a:pt x="1418081" y="1033399"/>
                  </a:lnTo>
                  <a:lnTo>
                    <a:pt x="1421638" y="1038225"/>
                  </a:lnTo>
                  <a:lnTo>
                    <a:pt x="1423923" y="1042924"/>
                  </a:lnTo>
                  <a:lnTo>
                    <a:pt x="1426336" y="1048893"/>
                  </a:lnTo>
                  <a:lnTo>
                    <a:pt x="1429892" y="1054862"/>
                  </a:lnTo>
                  <a:lnTo>
                    <a:pt x="1433448" y="1058418"/>
                  </a:lnTo>
                  <a:lnTo>
                    <a:pt x="1435861" y="1064387"/>
                  </a:lnTo>
                  <a:lnTo>
                    <a:pt x="1439417" y="1069213"/>
                  </a:lnTo>
                  <a:lnTo>
                    <a:pt x="1441830" y="1073912"/>
                  </a:lnTo>
                  <a:lnTo>
                    <a:pt x="1444243" y="1078738"/>
                  </a:lnTo>
                  <a:lnTo>
                    <a:pt x="1447800" y="1083437"/>
                  </a:lnTo>
                  <a:lnTo>
                    <a:pt x="1451355" y="1088263"/>
                  </a:lnTo>
                  <a:lnTo>
                    <a:pt x="1453768" y="1092962"/>
                  </a:lnTo>
                  <a:lnTo>
                    <a:pt x="1456181" y="1097788"/>
                  </a:lnTo>
                  <a:lnTo>
                    <a:pt x="1459738" y="1102487"/>
                  </a:lnTo>
                  <a:lnTo>
                    <a:pt x="1463293" y="1106043"/>
                  </a:lnTo>
                  <a:lnTo>
                    <a:pt x="1465706" y="1110869"/>
                  </a:lnTo>
                  <a:lnTo>
                    <a:pt x="1469263" y="1114425"/>
                  </a:lnTo>
                  <a:lnTo>
                    <a:pt x="1471548" y="1119124"/>
                  </a:lnTo>
                  <a:lnTo>
                    <a:pt x="1475231" y="1122807"/>
                  </a:lnTo>
                  <a:lnTo>
                    <a:pt x="1478788" y="1127506"/>
                  </a:lnTo>
                  <a:lnTo>
                    <a:pt x="1481073" y="1131062"/>
                  </a:lnTo>
                  <a:lnTo>
                    <a:pt x="1483486" y="1135888"/>
                  </a:lnTo>
                  <a:lnTo>
                    <a:pt x="1487042" y="1139444"/>
                  </a:lnTo>
                  <a:lnTo>
                    <a:pt x="1489455" y="1144143"/>
                  </a:lnTo>
                  <a:lnTo>
                    <a:pt x="1493011" y="1147699"/>
                  </a:lnTo>
                  <a:lnTo>
                    <a:pt x="1496567" y="1152525"/>
                  </a:lnTo>
                  <a:lnTo>
                    <a:pt x="1498980" y="1154938"/>
                  </a:lnTo>
                  <a:lnTo>
                    <a:pt x="1501393" y="1159637"/>
                  </a:lnTo>
                  <a:lnTo>
                    <a:pt x="1504950" y="1162050"/>
                  </a:lnTo>
                  <a:lnTo>
                    <a:pt x="1508505" y="1166749"/>
                  </a:lnTo>
                  <a:lnTo>
                    <a:pt x="1510918" y="1170432"/>
                  </a:lnTo>
                  <a:lnTo>
                    <a:pt x="1514475" y="1173988"/>
                  </a:lnTo>
                  <a:lnTo>
                    <a:pt x="1516888" y="1176274"/>
                  </a:lnTo>
                  <a:lnTo>
                    <a:pt x="1520443" y="1179957"/>
                  </a:lnTo>
                  <a:lnTo>
                    <a:pt x="1524000" y="1184656"/>
                  </a:lnTo>
                  <a:lnTo>
                    <a:pt x="1526413" y="1187069"/>
                  </a:lnTo>
                  <a:lnTo>
                    <a:pt x="1528698" y="1190625"/>
                  </a:lnTo>
                  <a:lnTo>
                    <a:pt x="1532381" y="1193038"/>
                  </a:lnTo>
                  <a:lnTo>
                    <a:pt x="1535938" y="1197737"/>
                  </a:lnTo>
                  <a:lnTo>
                    <a:pt x="1538223" y="1200150"/>
                  </a:lnTo>
                  <a:lnTo>
                    <a:pt x="1541906" y="1202563"/>
                  </a:lnTo>
                  <a:lnTo>
                    <a:pt x="1544192" y="1206119"/>
                  </a:lnTo>
                  <a:lnTo>
                    <a:pt x="1546605" y="1208532"/>
                  </a:lnTo>
                  <a:lnTo>
                    <a:pt x="1550161" y="1212088"/>
                  </a:lnTo>
                  <a:lnTo>
                    <a:pt x="1553717" y="1215644"/>
                  </a:lnTo>
                  <a:lnTo>
                    <a:pt x="1556130" y="1216787"/>
                  </a:lnTo>
                  <a:lnTo>
                    <a:pt x="1559686" y="1219200"/>
                  </a:lnTo>
                  <a:lnTo>
                    <a:pt x="1562100" y="1222756"/>
                  </a:lnTo>
                  <a:lnTo>
                    <a:pt x="1565655" y="1225169"/>
                  </a:lnTo>
                  <a:lnTo>
                    <a:pt x="1581150" y="1238250"/>
                  </a:lnTo>
                  <a:lnTo>
                    <a:pt x="1583563" y="1240663"/>
                  </a:lnTo>
                  <a:lnTo>
                    <a:pt x="1585848" y="1241806"/>
                  </a:lnTo>
                  <a:lnTo>
                    <a:pt x="1589531" y="1244219"/>
                  </a:lnTo>
                  <a:lnTo>
                    <a:pt x="1591817" y="1247775"/>
                  </a:lnTo>
                  <a:lnTo>
                    <a:pt x="1595373" y="1250188"/>
                  </a:lnTo>
                  <a:lnTo>
                    <a:pt x="1599056" y="1251331"/>
                  </a:lnTo>
                  <a:lnTo>
                    <a:pt x="1601342" y="1252474"/>
                  </a:lnTo>
                  <a:lnTo>
                    <a:pt x="1603755" y="1256157"/>
                  </a:lnTo>
                  <a:lnTo>
                    <a:pt x="1607311" y="1258443"/>
                  </a:lnTo>
                  <a:lnTo>
                    <a:pt x="1610867" y="1259713"/>
                  </a:lnTo>
                  <a:lnTo>
                    <a:pt x="1613280" y="1261999"/>
                  </a:lnTo>
                  <a:lnTo>
                    <a:pt x="1616836" y="1264412"/>
                  </a:lnTo>
                  <a:lnTo>
                    <a:pt x="1619250" y="1265682"/>
                  </a:lnTo>
                  <a:lnTo>
                    <a:pt x="1622805" y="1266825"/>
                  </a:lnTo>
                  <a:lnTo>
                    <a:pt x="1626361" y="1270381"/>
                  </a:lnTo>
                  <a:lnTo>
                    <a:pt x="1628775" y="1271524"/>
                  </a:lnTo>
                  <a:lnTo>
                    <a:pt x="1631188" y="1272794"/>
                  </a:lnTo>
                  <a:lnTo>
                    <a:pt x="1634743" y="1273937"/>
                  </a:lnTo>
                  <a:lnTo>
                    <a:pt x="1637156" y="1276350"/>
                  </a:lnTo>
                  <a:lnTo>
                    <a:pt x="1640713" y="1278763"/>
                  </a:lnTo>
                  <a:lnTo>
                    <a:pt x="1642998" y="1279906"/>
                  </a:lnTo>
                  <a:lnTo>
                    <a:pt x="1646681" y="1281049"/>
                  </a:lnTo>
                  <a:lnTo>
                    <a:pt x="1648967" y="1282319"/>
                  </a:lnTo>
                  <a:lnTo>
                    <a:pt x="1652523" y="1283462"/>
                  </a:lnTo>
                  <a:lnTo>
                    <a:pt x="1656206" y="1284732"/>
                  </a:lnTo>
                  <a:lnTo>
                    <a:pt x="1658492" y="1288288"/>
                  </a:lnTo>
                  <a:lnTo>
                    <a:pt x="1660905" y="1288288"/>
                  </a:lnTo>
                  <a:lnTo>
                    <a:pt x="1664461" y="1290574"/>
                  </a:lnTo>
                  <a:lnTo>
                    <a:pt x="1668017" y="1290574"/>
                  </a:lnTo>
                  <a:lnTo>
                    <a:pt x="1670430" y="1292987"/>
                  </a:lnTo>
                  <a:lnTo>
                    <a:pt x="1673986" y="1292987"/>
                  </a:lnTo>
                  <a:lnTo>
                    <a:pt x="1676400" y="1295400"/>
                  </a:lnTo>
                  <a:lnTo>
                    <a:pt x="1678813" y="1296543"/>
                  </a:lnTo>
                  <a:lnTo>
                    <a:pt x="1683511" y="1297813"/>
                  </a:lnTo>
                  <a:lnTo>
                    <a:pt x="1685925" y="1298956"/>
                  </a:lnTo>
                  <a:lnTo>
                    <a:pt x="1688338" y="1300099"/>
                  </a:lnTo>
                  <a:lnTo>
                    <a:pt x="1691893" y="1302512"/>
                  </a:lnTo>
                  <a:lnTo>
                    <a:pt x="1694306" y="1302512"/>
                  </a:lnTo>
                  <a:lnTo>
                    <a:pt x="1697863" y="1303782"/>
                  </a:lnTo>
                  <a:lnTo>
                    <a:pt x="1701418" y="1304925"/>
                  </a:lnTo>
                  <a:lnTo>
                    <a:pt x="1703831" y="1306068"/>
                  </a:lnTo>
                  <a:lnTo>
                    <a:pt x="1706117" y="1307338"/>
                  </a:lnTo>
                  <a:lnTo>
                    <a:pt x="1709673" y="1307338"/>
                  </a:lnTo>
                  <a:lnTo>
                    <a:pt x="1713356" y="1308481"/>
                  </a:lnTo>
                  <a:lnTo>
                    <a:pt x="1715642" y="1310894"/>
                  </a:lnTo>
                  <a:lnTo>
                    <a:pt x="1718055" y="1310894"/>
                  </a:lnTo>
                  <a:lnTo>
                    <a:pt x="1721611" y="1312037"/>
                  </a:lnTo>
                  <a:lnTo>
                    <a:pt x="1725167" y="1313307"/>
                  </a:lnTo>
                  <a:lnTo>
                    <a:pt x="1727580" y="1313307"/>
                  </a:lnTo>
                  <a:lnTo>
                    <a:pt x="1731136" y="1314450"/>
                  </a:lnTo>
                  <a:lnTo>
                    <a:pt x="1733550" y="1315593"/>
                  </a:lnTo>
                  <a:lnTo>
                    <a:pt x="1735963" y="1315593"/>
                  </a:lnTo>
                  <a:lnTo>
                    <a:pt x="1739518" y="1316863"/>
                  </a:lnTo>
                  <a:lnTo>
                    <a:pt x="1743075" y="1316863"/>
                  </a:lnTo>
                  <a:lnTo>
                    <a:pt x="1745488" y="1319149"/>
                  </a:lnTo>
                  <a:lnTo>
                    <a:pt x="1749043" y="1319149"/>
                  </a:lnTo>
                  <a:lnTo>
                    <a:pt x="1751456" y="1320419"/>
                  </a:lnTo>
                  <a:lnTo>
                    <a:pt x="1755013" y="1320419"/>
                  </a:lnTo>
                  <a:lnTo>
                    <a:pt x="1758568" y="1321562"/>
                  </a:lnTo>
                  <a:lnTo>
                    <a:pt x="1760981" y="1321562"/>
                  </a:lnTo>
                  <a:lnTo>
                    <a:pt x="1763267" y="1322832"/>
                  </a:lnTo>
                  <a:lnTo>
                    <a:pt x="1766823" y="1322832"/>
                  </a:lnTo>
                  <a:lnTo>
                    <a:pt x="1770506" y="1322832"/>
                  </a:lnTo>
                  <a:lnTo>
                    <a:pt x="1772792" y="1323975"/>
                  </a:lnTo>
                  <a:lnTo>
                    <a:pt x="1776348" y="1323975"/>
                  </a:lnTo>
                  <a:lnTo>
                    <a:pt x="1778761" y="1325118"/>
                  </a:lnTo>
                  <a:lnTo>
                    <a:pt x="1781175" y="1325118"/>
                  </a:lnTo>
                  <a:lnTo>
                    <a:pt x="1785873" y="1325118"/>
                  </a:lnTo>
                  <a:lnTo>
                    <a:pt x="1788286" y="1327531"/>
                  </a:lnTo>
                  <a:lnTo>
                    <a:pt x="1790700" y="1327531"/>
                  </a:lnTo>
                  <a:lnTo>
                    <a:pt x="1794255" y="1328674"/>
                  </a:lnTo>
                  <a:lnTo>
                    <a:pt x="1796668" y="1328674"/>
                  </a:lnTo>
                  <a:lnTo>
                    <a:pt x="1800225" y="1328674"/>
                  </a:lnTo>
                  <a:lnTo>
                    <a:pt x="1802638" y="1329944"/>
                  </a:lnTo>
                  <a:lnTo>
                    <a:pt x="1806193" y="1329944"/>
                  </a:lnTo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49269" y="2746755"/>
              <a:ext cx="1892300" cy="0"/>
            </a:xfrm>
            <a:custGeom>
              <a:avLst/>
              <a:gdLst/>
              <a:ahLst/>
              <a:cxnLst/>
              <a:rect l="l" t="t" r="r" b="b"/>
              <a:pathLst>
                <a:path w="1892300">
                  <a:moveTo>
                    <a:pt x="1891918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9830" y="1422780"/>
              <a:ext cx="0" cy="1311275"/>
            </a:xfrm>
            <a:custGeom>
              <a:avLst/>
              <a:gdLst/>
              <a:ahLst/>
              <a:cxnLst/>
              <a:rect l="l" t="t" r="r" b="b"/>
              <a:pathLst>
                <a:path h="1311275">
                  <a:moveTo>
                    <a:pt x="0" y="0"/>
                  </a:moveTo>
                  <a:lnTo>
                    <a:pt x="0" y="1310894"/>
                  </a:lnTo>
                </a:path>
              </a:pathLst>
            </a:custGeom>
            <a:ln w="508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5394" y="1264792"/>
              <a:ext cx="1922017" cy="202133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710685" y="2897886"/>
            <a:ext cx="1544955" cy="1322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5934" marR="475615" indent="-635" algn="ctr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Times New Roman"/>
                <a:cs typeface="Times New Roman"/>
              </a:rPr>
              <a:t>Mean </a:t>
            </a:r>
            <a:r>
              <a:rPr sz="1350" b="1" spc="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Median  </a:t>
            </a:r>
            <a:r>
              <a:rPr sz="1350" b="1" spc="5" dirty="0">
                <a:latin typeface="Times New Roman"/>
                <a:cs typeface="Times New Roman"/>
              </a:rPr>
              <a:t>Mode</a:t>
            </a:r>
            <a:endParaRPr sz="1350">
              <a:latin typeface="Times New Roman"/>
              <a:cs typeface="Times New Roman"/>
            </a:endParaRPr>
          </a:p>
          <a:p>
            <a:pPr marR="5080" indent="-3175" algn="ctr">
              <a:lnSpc>
                <a:spcPct val="100000"/>
              </a:lnSpc>
              <a:spcBef>
                <a:spcPts val="305"/>
              </a:spcBef>
            </a:pP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Symmetric </a:t>
            </a:r>
            <a:r>
              <a:rPr sz="2100" b="1" spc="5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EDEBE0"/>
                </a:solidFill>
                <a:latin typeface="Times New Roman"/>
                <a:cs typeface="Times New Roman"/>
              </a:rPr>
              <a:t>(Not</a:t>
            </a:r>
            <a:r>
              <a:rPr sz="2100" b="1" spc="-60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EDEBE0"/>
                </a:solidFill>
                <a:latin typeface="Times New Roman"/>
                <a:cs typeface="Times New Roman"/>
              </a:rPr>
              <a:t>Skewed)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4771" y="2969514"/>
            <a:ext cx="4349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spc="5" dirty="0">
                <a:latin typeface="Times New Roman"/>
                <a:cs typeface="Times New Roman"/>
              </a:rPr>
              <a:t>Mo</a:t>
            </a:r>
            <a:r>
              <a:rPr sz="1350" b="1" dirty="0">
                <a:latin typeface="Times New Roman"/>
                <a:cs typeface="Times New Roman"/>
              </a:rPr>
              <a:t>de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16219" y="3266581"/>
            <a:ext cx="1111885" cy="9626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380"/>
              </a:spcBef>
            </a:pPr>
            <a:r>
              <a:rPr sz="1350" b="1" dirty="0">
                <a:latin typeface="Times New Roman"/>
                <a:cs typeface="Times New Roman"/>
              </a:rPr>
              <a:t>Median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Positi</a:t>
            </a:r>
            <a:r>
              <a:rPr sz="2100" b="1" spc="5" dirty="0">
                <a:solidFill>
                  <a:srgbClr val="EDEBE0"/>
                </a:solidFill>
                <a:latin typeface="Times New Roman"/>
                <a:cs typeface="Times New Roman"/>
              </a:rPr>
              <a:t>v</a:t>
            </a: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e</a:t>
            </a:r>
            <a:r>
              <a:rPr sz="2100" b="1" spc="5" dirty="0">
                <a:solidFill>
                  <a:srgbClr val="EDEBE0"/>
                </a:solidFill>
                <a:latin typeface="Times New Roman"/>
                <a:cs typeface="Times New Roman"/>
              </a:rPr>
              <a:t>l</a:t>
            </a: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  <a:spcBef>
                <a:spcPts val="5"/>
              </a:spcBef>
            </a:pPr>
            <a:r>
              <a:rPr sz="2100" b="1" spc="-5" dirty="0">
                <a:solidFill>
                  <a:srgbClr val="EDEBE0"/>
                </a:solidFill>
                <a:latin typeface="Times New Roman"/>
                <a:cs typeface="Times New Roman"/>
              </a:rPr>
              <a:t>Skewed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50633" y="2894152"/>
            <a:ext cx="43434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spc="5" dirty="0">
                <a:latin typeface="Times New Roman"/>
                <a:cs typeface="Times New Roman"/>
              </a:rPr>
              <a:t>Mean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Coefficient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20" dirty="0"/>
              <a:t>Skewness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4863" y="1319276"/>
            <a:ext cx="36893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Summary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</a:t>
            </a:r>
            <a:r>
              <a:rPr sz="2000" spc="-15" dirty="0">
                <a:latin typeface="Calibri"/>
                <a:cs typeface="Calibri"/>
              </a:rPr>
              <a:t> 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skewness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863" y="2904490"/>
            <a:ext cx="706628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 &lt; 0,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negatively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skewed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(skewed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left)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 = 0,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symmetric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skewed)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positively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skewed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(skewed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right)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6936" y="1830421"/>
            <a:ext cx="2140585" cy="971550"/>
          </a:xfrm>
          <a:custGeom>
            <a:avLst/>
            <a:gdLst/>
            <a:ahLst/>
            <a:cxnLst/>
            <a:rect l="l" t="t" r="r" b="b"/>
            <a:pathLst>
              <a:path w="2140585" h="971550">
                <a:moveTo>
                  <a:pt x="2140056" y="0"/>
                </a:moveTo>
                <a:lnTo>
                  <a:pt x="0" y="0"/>
                </a:lnTo>
                <a:lnTo>
                  <a:pt x="0" y="971094"/>
                </a:lnTo>
                <a:lnTo>
                  <a:pt x="2140056" y="971094"/>
                </a:lnTo>
                <a:lnTo>
                  <a:pt x="2140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70436" y="2155720"/>
            <a:ext cx="49212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105" dirty="0">
                <a:latin typeface="Times New Roman"/>
                <a:cs typeface="Times New Roman"/>
              </a:rPr>
              <a:t>S</a:t>
            </a:r>
            <a:r>
              <a:rPr sz="2500" i="1" spc="110" dirty="0">
                <a:latin typeface="Times New Roman"/>
                <a:cs typeface="Times New Roman"/>
              </a:rPr>
              <a:t> </a:t>
            </a:r>
            <a:r>
              <a:rPr sz="2500" spc="114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7850" y="1718176"/>
            <a:ext cx="1384300" cy="10718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3750" u="heavy" spc="-120" baseline="1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3800" u="heavy" spc="-2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3975" u="heavy" spc="52" baseline="104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sz="3975" u="heavy" spc="-97" baseline="104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750" u="heavy" spc="172" baseline="111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750" u="heavy" spc="270" baseline="1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750" i="1" u="heavy" spc="247" baseline="1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175" i="1" u="heavy" spc="97" baseline="19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175" i="1" u="heavy" spc="-195" baseline="19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800" u="heavy" spc="-5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3800">
              <a:latin typeface="Symbol"/>
              <a:cs typeface="Symbol"/>
            </a:endParaRPr>
          </a:p>
          <a:p>
            <a:pPr marR="40005" algn="ctr">
              <a:lnSpc>
                <a:spcPct val="100000"/>
              </a:lnSpc>
              <a:spcBef>
                <a:spcPts val="225"/>
              </a:spcBef>
            </a:pPr>
            <a:r>
              <a:rPr sz="2650" spc="40" dirty="0">
                <a:latin typeface="Symbol"/>
                <a:cs typeface="Symbol"/>
              </a:rPr>
              <a:t>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6936" y="1830361"/>
            <a:ext cx="2136775" cy="968375"/>
          </a:xfrm>
          <a:custGeom>
            <a:avLst/>
            <a:gdLst/>
            <a:ahLst/>
            <a:cxnLst/>
            <a:rect l="l" t="t" r="r" b="b"/>
            <a:pathLst>
              <a:path w="2136775" h="968375">
                <a:moveTo>
                  <a:pt x="0" y="967801"/>
                </a:moveTo>
                <a:lnTo>
                  <a:pt x="2136508" y="967801"/>
                </a:lnTo>
                <a:lnTo>
                  <a:pt x="2136508" y="0"/>
                </a:lnTo>
                <a:lnTo>
                  <a:pt x="0" y="0"/>
                </a:lnTo>
                <a:lnTo>
                  <a:pt x="0" y="967801"/>
                </a:lnTo>
                <a:close/>
              </a:path>
            </a:pathLst>
          </a:custGeom>
          <a:ln w="3498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Coefficient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20" dirty="0"/>
              <a:t>Skewness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4928" y="1219002"/>
          <a:ext cx="6513195" cy="382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8136">
                <a:tc>
                  <a:txBody>
                    <a:bodyPr/>
                    <a:lstStyle/>
                    <a:p>
                      <a:pPr marL="261620">
                        <a:lnSpc>
                          <a:spcPts val="2925"/>
                        </a:lnSpc>
                      </a:pPr>
                      <a:r>
                        <a:rPr sz="4650" spc="-127" baseline="-1792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4650" spc="165" baseline="-179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95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20" dirty="0">
                          <a:latin typeface="Times New Roman"/>
                          <a:cs typeface="Times New Roman"/>
                        </a:rPr>
                        <a:t>23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78790">
                        <a:lnSpc>
                          <a:spcPts val="77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ts val="3210"/>
                        </a:lnSpc>
                      </a:pPr>
                      <a:r>
                        <a:rPr sz="4425" i="1" spc="-112" baseline="-847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25" i="1" spc="104" baseline="-21739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25" baseline="-31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25" spc="120" baseline="-3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9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26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ts val="3270"/>
                        </a:lnSpc>
                      </a:pPr>
                      <a:r>
                        <a:rPr sz="4650" spc="345" baseline="-7168" dirty="0">
                          <a:latin typeface="Symbol"/>
                          <a:cs typeface="Symbol"/>
                        </a:rPr>
                        <a:t></a:t>
                      </a:r>
                      <a:r>
                        <a:rPr sz="1725" baseline="-31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25" spc="120" baseline="-3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95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950" spc="-5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950" spc="-10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810895">
                        <a:lnSpc>
                          <a:spcPts val="3715"/>
                        </a:lnSpc>
                      </a:pPr>
                      <a:r>
                        <a:rPr sz="1950" spc="-15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6225" spc="150" baseline="-4685" dirty="0">
                          <a:latin typeface="Symbol"/>
                          <a:cs typeface="Symbol"/>
                        </a:rPr>
                        <a:t></a:t>
                      </a:r>
                      <a:r>
                        <a:rPr sz="4650" spc="15" baseline="-1792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25" baseline="-4589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25" spc="-67" baseline="-4589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95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425" i="1" spc="-112" baseline="-847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25" i="1" spc="104" baseline="-21739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25" spc="-89" baseline="-31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6225" baseline="-4685" dirty="0">
                          <a:latin typeface="Symbol"/>
                          <a:cs typeface="Symbol"/>
                        </a:rPr>
                        <a:t></a:t>
                      </a:r>
                      <a:endParaRPr sz="6225" baseline="-4685">
                        <a:latin typeface="Symbol"/>
                        <a:cs typeface="Symbol"/>
                      </a:endParaRPr>
                    </a:p>
                    <a:p>
                      <a:pPr marL="282575">
                        <a:lnSpc>
                          <a:spcPts val="2775"/>
                        </a:lnSpc>
                        <a:tabLst>
                          <a:tab pos="1273810" algn="l"/>
                        </a:tabLst>
                      </a:pPr>
                      <a:r>
                        <a:rPr sz="4425" i="1" spc="97" baseline="-8474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25" baseline="-31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25" spc="120" baseline="-3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650" baseline="-32258" dirty="0">
                          <a:latin typeface="Symbol"/>
                          <a:cs typeface="Symbol"/>
                        </a:rPr>
                        <a:t></a:t>
                      </a:r>
                      <a:endParaRPr sz="4650" baseline="-32258">
                        <a:latin typeface="Symbol"/>
                        <a:cs typeface="Symbol"/>
                      </a:endParaRPr>
                    </a:p>
                    <a:p>
                      <a:pPr marR="53530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988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925" baseline="-413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925" spc="150" baseline="-41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u="sng" spc="-15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300" u="sng" spc="172" baseline="3787" dirty="0">
                          <a:uFill>
                            <a:solidFill>
                              <a:srgbClr val="000000"/>
                            </a:solidFill>
                          </a:uFill>
                          <a:latin typeface="Symbol"/>
                          <a:cs typeface="Symbol"/>
                        </a:rPr>
                        <a:t></a:t>
                      </a:r>
                      <a:r>
                        <a:rPr sz="195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9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950" u="sng" spc="-29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Symbol"/>
                          <a:cs typeface="Symbol"/>
                        </a:rPr>
                        <a:t></a:t>
                      </a:r>
                      <a:r>
                        <a:rPr sz="1950" u="sng" spc="-18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95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300" u="sng" baseline="3787" dirty="0">
                          <a:uFill>
                            <a:solidFill>
                              <a:srgbClr val="000000"/>
                            </a:solidFill>
                          </a:uFill>
                          <a:latin typeface="Symbol"/>
                          <a:cs typeface="Symbol"/>
                        </a:rPr>
                        <a:t></a:t>
                      </a:r>
                      <a:endParaRPr sz="3300" baseline="3787">
                        <a:latin typeface="Symbol"/>
                        <a:cs typeface="Symbol"/>
                      </a:endParaRPr>
                    </a:p>
                    <a:p>
                      <a:pPr marL="10814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950" spc="-40" dirty="0">
                          <a:latin typeface="Times New Roman"/>
                          <a:cs typeface="Times New Roman"/>
                        </a:rPr>
                        <a:t>12.3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88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950" spc="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9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5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950" spc="-55" dirty="0">
                          <a:latin typeface="Times New Roman"/>
                          <a:cs typeface="Times New Roman"/>
                        </a:rPr>
                        <a:t>0.73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6BE69"/>
                      </a:solidFill>
                      <a:prstDash val="solid"/>
                    </a:lnL>
                    <a:lnR w="53975">
                      <a:solidFill>
                        <a:srgbClr val="F6BE69"/>
                      </a:solidFill>
                      <a:prstDash val="solid"/>
                    </a:lnR>
                    <a:lnT w="53975">
                      <a:solidFill>
                        <a:srgbClr val="F6BE69"/>
                      </a:solidFill>
                      <a:prstDash val="solid"/>
                    </a:lnT>
                    <a:lnB w="53975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ts val="2925"/>
                        </a:lnSpc>
                      </a:pPr>
                      <a:r>
                        <a:rPr sz="4650" spc="-127" baseline="-1792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4650" spc="412" baseline="-179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95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20" dirty="0">
                          <a:latin typeface="Times New Roman"/>
                          <a:cs typeface="Times New Roman"/>
                        </a:rPr>
                        <a:t>26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82600">
                        <a:lnSpc>
                          <a:spcPts val="77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ts val="3210"/>
                        </a:lnSpc>
                      </a:pPr>
                      <a:r>
                        <a:rPr sz="4425" i="1" spc="-120" baseline="-847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25" i="1" baseline="-21739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25" i="1" spc="-225" baseline="-2173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25" baseline="-314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725" spc="-165" baseline="-3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9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30" dirty="0">
                          <a:latin typeface="Times New Roman"/>
                          <a:cs typeface="Times New Roman"/>
                        </a:rPr>
                        <a:t>26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ts val="3270"/>
                        </a:lnSpc>
                      </a:pPr>
                      <a:r>
                        <a:rPr sz="4650" baseline="-7168" dirty="0">
                          <a:latin typeface="Symbol"/>
                          <a:cs typeface="Symbol"/>
                        </a:rPr>
                        <a:t></a:t>
                      </a:r>
                      <a:r>
                        <a:rPr sz="4650" spc="-719" baseline="-716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25" baseline="-314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725" spc="-165" baseline="-3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95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3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950" spc="-5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950" spc="-10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827405">
                        <a:lnSpc>
                          <a:spcPts val="3715"/>
                        </a:lnSpc>
                      </a:pPr>
                      <a:r>
                        <a:rPr sz="1950" spc="-15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6225" spc="150" baseline="-4685" dirty="0">
                          <a:latin typeface="Symbol"/>
                          <a:cs typeface="Symbol"/>
                        </a:rPr>
                        <a:t></a:t>
                      </a:r>
                      <a:r>
                        <a:rPr sz="4650" spc="112" baseline="-1792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25" baseline="-4589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725" spc="89" baseline="-4589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95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425" i="1" spc="-120" baseline="-847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25" i="1" baseline="-21739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25" i="1" spc="-225" baseline="-2173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25" spc="67" baseline="-31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6225" baseline="-4685" dirty="0">
                          <a:latin typeface="Symbol"/>
                          <a:cs typeface="Symbol"/>
                        </a:rPr>
                        <a:t></a:t>
                      </a:r>
                      <a:endParaRPr sz="6225" baseline="-4685">
                        <a:latin typeface="Symbol"/>
                        <a:cs typeface="Symbol"/>
                      </a:endParaRPr>
                    </a:p>
                    <a:p>
                      <a:pPr marL="276860">
                        <a:lnSpc>
                          <a:spcPts val="2775"/>
                        </a:lnSpc>
                        <a:tabLst>
                          <a:tab pos="1301115" algn="l"/>
                        </a:tabLst>
                      </a:pPr>
                      <a:r>
                        <a:rPr sz="4425" i="1" spc="202" baseline="-8474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25" baseline="-314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725" spc="-165" baseline="-3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650" baseline="-32258" dirty="0">
                          <a:latin typeface="Symbol"/>
                          <a:cs typeface="Symbol"/>
                        </a:rPr>
                        <a:t></a:t>
                      </a:r>
                      <a:endParaRPr sz="4650" baseline="-32258">
                        <a:latin typeface="Symbol"/>
                        <a:cs typeface="Symbol"/>
                      </a:endParaRPr>
                    </a:p>
                    <a:p>
                      <a:pPr marR="52768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153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925" baseline="-413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925" spc="150" baseline="-41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u="sng" spc="-15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300" u="sng" spc="172" baseline="3787" dirty="0">
                          <a:uFill>
                            <a:solidFill>
                              <a:srgbClr val="000000"/>
                            </a:solidFill>
                          </a:uFill>
                          <a:latin typeface="Symbol"/>
                          <a:cs typeface="Symbol"/>
                        </a:rPr>
                        <a:t></a:t>
                      </a:r>
                      <a:r>
                        <a:rPr sz="1950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9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950" u="sng" spc="-23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Symbol"/>
                          <a:cs typeface="Symbol"/>
                        </a:rPr>
                        <a:t></a:t>
                      </a:r>
                      <a:r>
                        <a:rPr sz="1950" u="sng" spc="-18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95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300" u="sng" baseline="3787" dirty="0">
                          <a:uFill>
                            <a:solidFill>
                              <a:srgbClr val="000000"/>
                            </a:solidFill>
                          </a:uFill>
                          <a:latin typeface="Symbol"/>
                          <a:cs typeface="Symbol"/>
                        </a:rPr>
                        <a:t></a:t>
                      </a:r>
                      <a:endParaRPr sz="3300" baseline="3787">
                        <a:latin typeface="Symbol"/>
                        <a:cs typeface="Symbol"/>
                      </a:endParaRPr>
                    </a:p>
                    <a:p>
                      <a:pPr marL="11017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950" spc="-40" dirty="0">
                          <a:latin typeface="Times New Roman"/>
                          <a:cs typeface="Times New Roman"/>
                        </a:rPr>
                        <a:t>12.3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153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950" spc="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95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6BE69"/>
                      </a:solidFill>
                      <a:prstDash val="solid"/>
                    </a:lnL>
                    <a:lnR w="38100">
                      <a:solidFill>
                        <a:srgbClr val="F6BE69"/>
                      </a:solidFill>
                      <a:prstDash val="solid"/>
                    </a:lnR>
                    <a:lnT w="53975">
                      <a:solidFill>
                        <a:srgbClr val="F6BE69"/>
                      </a:solidFill>
                      <a:prstDash val="solid"/>
                    </a:lnT>
                    <a:lnB w="53975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925"/>
                        </a:lnSpc>
                      </a:pPr>
                      <a:r>
                        <a:rPr sz="4650" spc="-127" baseline="-1792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4650" spc="315" baseline="-179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95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20" dirty="0">
                          <a:latin typeface="Times New Roman"/>
                          <a:cs typeface="Times New Roman"/>
                        </a:rPr>
                        <a:t>29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87680">
                        <a:lnSpc>
                          <a:spcPts val="775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ts val="3210"/>
                        </a:lnSpc>
                      </a:pPr>
                      <a:r>
                        <a:rPr sz="4425" i="1" spc="-120" baseline="-847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25" i="1" baseline="-21739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25" i="1" spc="-225" baseline="-2173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25" baseline="-314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25" spc="165" baseline="-3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9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26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ts val="3270"/>
                        </a:lnSpc>
                      </a:pPr>
                      <a:r>
                        <a:rPr sz="4650" baseline="-7168" dirty="0">
                          <a:latin typeface="Symbol"/>
                          <a:cs typeface="Symbol"/>
                        </a:rPr>
                        <a:t></a:t>
                      </a:r>
                      <a:r>
                        <a:rPr sz="4650" spc="-719" baseline="-716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25" baseline="-314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25" spc="165" baseline="-3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95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950" spc="-5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950" spc="-10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823594">
                        <a:lnSpc>
                          <a:spcPts val="3715"/>
                        </a:lnSpc>
                      </a:pPr>
                      <a:r>
                        <a:rPr sz="1950" spc="-15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6225" spc="150" baseline="-4685" dirty="0">
                          <a:latin typeface="Symbol"/>
                          <a:cs typeface="Symbol"/>
                        </a:rPr>
                        <a:t></a:t>
                      </a:r>
                      <a:r>
                        <a:rPr sz="4650" spc="112" baseline="-1792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25" baseline="-45893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25" spc="-15" baseline="-4589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95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425" i="1" spc="-112" baseline="-847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25" i="1" baseline="-21739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25" i="1" spc="-225" baseline="-2173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25" spc="-44" baseline="-314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6225" baseline="-4685" dirty="0">
                          <a:latin typeface="Symbol"/>
                          <a:cs typeface="Symbol"/>
                        </a:rPr>
                        <a:t></a:t>
                      </a:r>
                      <a:endParaRPr sz="6225" baseline="-4685">
                        <a:latin typeface="Symbol"/>
                        <a:cs typeface="Symbol"/>
                      </a:endParaRPr>
                    </a:p>
                    <a:p>
                      <a:pPr marL="282575">
                        <a:lnSpc>
                          <a:spcPts val="2775"/>
                        </a:lnSpc>
                        <a:tabLst>
                          <a:tab pos="1293495" algn="l"/>
                        </a:tabLst>
                      </a:pPr>
                      <a:r>
                        <a:rPr sz="4425" i="1" spc="202" baseline="-8474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25" baseline="-314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25" spc="165" baseline="-3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650" baseline="-32258" dirty="0">
                          <a:latin typeface="Symbol"/>
                          <a:cs typeface="Symbol"/>
                        </a:rPr>
                        <a:t></a:t>
                      </a:r>
                      <a:endParaRPr sz="4650" baseline="-32258">
                        <a:latin typeface="Symbol"/>
                        <a:cs typeface="Symbol"/>
                      </a:endParaRPr>
                    </a:p>
                    <a:p>
                      <a:pPr marR="55245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115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925" baseline="-413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925" spc="150" baseline="-41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u="sng" spc="-15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300" u="sng" spc="172" baseline="3787" dirty="0">
                          <a:uFill>
                            <a:solidFill>
                              <a:srgbClr val="000000"/>
                            </a:solidFill>
                          </a:uFill>
                          <a:latin typeface="Symbol"/>
                          <a:cs typeface="Symbol"/>
                        </a:rPr>
                        <a:t></a:t>
                      </a:r>
                      <a:r>
                        <a:rPr sz="195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9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950" u="sng" spc="-17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Symbol"/>
                          <a:cs typeface="Symbol"/>
                        </a:rPr>
                        <a:t></a:t>
                      </a:r>
                      <a:r>
                        <a:rPr sz="1950" u="sng" spc="-18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95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300" u="sng" baseline="3787" dirty="0">
                          <a:uFill>
                            <a:solidFill>
                              <a:srgbClr val="000000"/>
                            </a:solidFill>
                          </a:uFill>
                          <a:latin typeface="Symbol"/>
                          <a:cs typeface="Symbol"/>
                        </a:rPr>
                        <a:t></a:t>
                      </a:r>
                      <a:endParaRPr sz="3300" baseline="3787">
                        <a:latin typeface="Symbol"/>
                        <a:cs typeface="Symbol"/>
                      </a:endParaRPr>
                    </a:p>
                    <a:p>
                      <a:pPr marL="11023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950" spc="-40" dirty="0">
                          <a:latin typeface="Times New Roman"/>
                          <a:cs typeface="Times New Roman"/>
                        </a:rPr>
                        <a:t>12.3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115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950" spc="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55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950" spc="-55" dirty="0">
                          <a:latin typeface="Times New Roman"/>
                          <a:cs typeface="Times New Roman"/>
                        </a:rPr>
                        <a:t>0.73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6BE69"/>
                      </a:solidFill>
                      <a:prstDash val="solid"/>
                    </a:lnL>
                    <a:lnR w="38100">
                      <a:solidFill>
                        <a:srgbClr val="F6BE69"/>
                      </a:solidFill>
                      <a:prstDash val="solid"/>
                    </a:lnR>
                    <a:lnT w="53975">
                      <a:solidFill>
                        <a:srgbClr val="F6BE69"/>
                      </a:solidFill>
                      <a:prstDash val="solid"/>
                    </a:lnT>
                    <a:lnB w="53975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122322" y="3190537"/>
            <a:ext cx="1289050" cy="0"/>
          </a:xfrm>
          <a:custGeom>
            <a:avLst/>
            <a:gdLst/>
            <a:ahLst/>
            <a:cxnLst/>
            <a:rect l="l" t="t" r="r" b="b"/>
            <a:pathLst>
              <a:path w="1289050">
                <a:moveTo>
                  <a:pt x="0" y="0"/>
                </a:moveTo>
                <a:lnTo>
                  <a:pt x="1289051" y="0"/>
                </a:lnTo>
              </a:path>
            </a:pathLst>
          </a:custGeom>
          <a:ln w="10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5318" y="3191267"/>
            <a:ext cx="1333500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212" y="0"/>
                </a:lnTo>
              </a:path>
            </a:pathLst>
          </a:custGeom>
          <a:ln w="101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6490" y="3191267"/>
            <a:ext cx="1315720" cy="0"/>
          </a:xfrm>
          <a:custGeom>
            <a:avLst/>
            <a:gdLst/>
            <a:ahLst/>
            <a:cxnLst/>
            <a:rect l="l" t="t" r="r" b="b"/>
            <a:pathLst>
              <a:path w="1315720">
                <a:moveTo>
                  <a:pt x="0" y="0"/>
                </a:moveTo>
                <a:lnTo>
                  <a:pt x="1315582" y="0"/>
                </a:lnTo>
              </a:path>
            </a:pathLst>
          </a:custGeom>
          <a:ln w="101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5194" y="385648"/>
            <a:ext cx="1214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K</a:t>
            </a:r>
            <a:r>
              <a:rPr spc="-5" dirty="0"/>
              <a:t>ur</a:t>
            </a:r>
            <a:r>
              <a:rPr spc="-30" dirty="0"/>
              <a:t>t</a:t>
            </a:r>
            <a:r>
              <a:rPr spc="-5" dirty="0"/>
              <a:t>os</a:t>
            </a:r>
            <a:r>
              <a:rPr spc="-20" dirty="0"/>
              <a:t>i</a:t>
            </a:r>
            <a:r>
              <a:rPr spc="-5" dirty="0"/>
              <a:t>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5168" y="695680"/>
            <a:ext cx="4008120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alibri"/>
                <a:cs typeface="Calibri"/>
              </a:rPr>
              <a:t>Peakedness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distribution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Leptokurtic: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Mesokurtic: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shape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Platykurtic: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spread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56458" y="2278570"/>
            <a:ext cx="6003290" cy="2263140"/>
            <a:chOff x="2656458" y="2278570"/>
            <a:chExt cx="6003290" cy="2263140"/>
          </a:xfrm>
        </p:grpSpPr>
        <p:sp>
          <p:nvSpPr>
            <p:cNvPr id="5" name="object 5"/>
            <p:cNvSpPr/>
            <p:nvPr/>
          </p:nvSpPr>
          <p:spPr>
            <a:xfrm>
              <a:off x="2681858" y="2303970"/>
              <a:ext cx="5952490" cy="2212340"/>
            </a:xfrm>
            <a:custGeom>
              <a:avLst/>
              <a:gdLst/>
              <a:ahLst/>
              <a:cxnLst/>
              <a:rect l="l" t="t" r="r" b="b"/>
              <a:pathLst>
                <a:path w="5952490" h="2212340">
                  <a:moveTo>
                    <a:pt x="5951982" y="0"/>
                  </a:moveTo>
                  <a:lnTo>
                    <a:pt x="0" y="0"/>
                  </a:lnTo>
                  <a:lnTo>
                    <a:pt x="0" y="2212213"/>
                  </a:lnTo>
                  <a:lnTo>
                    <a:pt x="5951982" y="2212213"/>
                  </a:lnTo>
                  <a:lnTo>
                    <a:pt x="595198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1858" y="2303970"/>
              <a:ext cx="5952490" cy="2212340"/>
            </a:xfrm>
            <a:custGeom>
              <a:avLst/>
              <a:gdLst/>
              <a:ahLst/>
              <a:cxnLst/>
              <a:rect l="l" t="t" r="r" b="b"/>
              <a:pathLst>
                <a:path w="5952490" h="2212340">
                  <a:moveTo>
                    <a:pt x="0" y="2212213"/>
                  </a:moveTo>
                  <a:lnTo>
                    <a:pt x="5951982" y="2212213"/>
                  </a:lnTo>
                  <a:lnTo>
                    <a:pt x="5951982" y="0"/>
                  </a:lnTo>
                  <a:lnTo>
                    <a:pt x="0" y="0"/>
                  </a:lnTo>
                  <a:lnTo>
                    <a:pt x="0" y="2212213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0608" y="3561333"/>
              <a:ext cx="1892300" cy="801370"/>
            </a:xfrm>
            <a:custGeom>
              <a:avLst/>
              <a:gdLst/>
              <a:ahLst/>
              <a:cxnLst/>
              <a:rect l="l" t="t" r="r" b="b"/>
              <a:pathLst>
                <a:path w="1892300" h="801370">
                  <a:moveTo>
                    <a:pt x="954913" y="0"/>
                  </a:moveTo>
                  <a:lnTo>
                    <a:pt x="937005" y="0"/>
                  </a:lnTo>
                  <a:lnTo>
                    <a:pt x="933450" y="1142"/>
                  </a:lnTo>
                  <a:lnTo>
                    <a:pt x="923925" y="1142"/>
                  </a:lnTo>
                  <a:lnTo>
                    <a:pt x="920368" y="2412"/>
                  </a:lnTo>
                  <a:lnTo>
                    <a:pt x="917955" y="3555"/>
                  </a:lnTo>
                  <a:lnTo>
                    <a:pt x="914400" y="3555"/>
                  </a:lnTo>
                  <a:lnTo>
                    <a:pt x="910843" y="4698"/>
                  </a:lnTo>
                  <a:lnTo>
                    <a:pt x="908430" y="5968"/>
                  </a:lnTo>
                  <a:lnTo>
                    <a:pt x="904875" y="7111"/>
                  </a:lnTo>
                  <a:lnTo>
                    <a:pt x="901318" y="7111"/>
                  </a:lnTo>
                  <a:lnTo>
                    <a:pt x="898905" y="8254"/>
                  </a:lnTo>
                  <a:lnTo>
                    <a:pt x="895350" y="9524"/>
                  </a:lnTo>
                  <a:lnTo>
                    <a:pt x="892937" y="11937"/>
                  </a:lnTo>
                  <a:lnTo>
                    <a:pt x="885825" y="14223"/>
                  </a:lnTo>
                  <a:lnTo>
                    <a:pt x="883412" y="15493"/>
                  </a:lnTo>
                  <a:lnTo>
                    <a:pt x="879855" y="17779"/>
                  </a:lnTo>
                  <a:lnTo>
                    <a:pt x="876300" y="19049"/>
                  </a:lnTo>
                  <a:lnTo>
                    <a:pt x="873887" y="21462"/>
                  </a:lnTo>
                  <a:lnTo>
                    <a:pt x="870330" y="22605"/>
                  </a:lnTo>
                  <a:lnTo>
                    <a:pt x="866775" y="25018"/>
                  </a:lnTo>
                  <a:lnTo>
                    <a:pt x="864362" y="27304"/>
                  </a:lnTo>
                  <a:lnTo>
                    <a:pt x="860805" y="28574"/>
                  </a:lnTo>
                  <a:lnTo>
                    <a:pt x="857250" y="30987"/>
                  </a:lnTo>
                  <a:lnTo>
                    <a:pt x="854837" y="33273"/>
                  </a:lnTo>
                  <a:lnTo>
                    <a:pt x="847725" y="38099"/>
                  </a:lnTo>
                  <a:lnTo>
                    <a:pt x="845312" y="40512"/>
                  </a:lnTo>
                  <a:lnTo>
                    <a:pt x="838200" y="45211"/>
                  </a:lnTo>
                  <a:lnTo>
                    <a:pt x="835787" y="47624"/>
                  </a:lnTo>
                  <a:lnTo>
                    <a:pt x="832230" y="50037"/>
                  </a:lnTo>
                  <a:lnTo>
                    <a:pt x="826262" y="55879"/>
                  </a:lnTo>
                  <a:lnTo>
                    <a:pt x="822705" y="58292"/>
                  </a:lnTo>
                  <a:lnTo>
                    <a:pt x="820419" y="61848"/>
                  </a:lnTo>
                  <a:lnTo>
                    <a:pt x="816737" y="64261"/>
                  </a:lnTo>
                  <a:lnTo>
                    <a:pt x="813180" y="67817"/>
                  </a:lnTo>
                  <a:lnTo>
                    <a:pt x="810894" y="71373"/>
                  </a:lnTo>
                  <a:lnTo>
                    <a:pt x="807212" y="74929"/>
                  </a:lnTo>
                  <a:lnTo>
                    <a:pt x="803655" y="77342"/>
                  </a:lnTo>
                  <a:lnTo>
                    <a:pt x="801369" y="80898"/>
                  </a:lnTo>
                  <a:lnTo>
                    <a:pt x="794130" y="88137"/>
                  </a:lnTo>
                  <a:lnTo>
                    <a:pt x="791844" y="91693"/>
                  </a:lnTo>
                  <a:lnTo>
                    <a:pt x="784605" y="98805"/>
                  </a:lnTo>
                  <a:lnTo>
                    <a:pt x="782319" y="102361"/>
                  </a:lnTo>
                  <a:lnTo>
                    <a:pt x="778637" y="105917"/>
                  </a:lnTo>
                  <a:lnTo>
                    <a:pt x="775080" y="110743"/>
                  </a:lnTo>
                  <a:lnTo>
                    <a:pt x="769112" y="116712"/>
                  </a:lnTo>
                  <a:lnTo>
                    <a:pt x="765555" y="121411"/>
                  </a:lnTo>
                  <a:lnTo>
                    <a:pt x="763269" y="124967"/>
                  </a:lnTo>
                  <a:lnTo>
                    <a:pt x="759587" y="129793"/>
                  </a:lnTo>
                  <a:lnTo>
                    <a:pt x="756030" y="133349"/>
                  </a:lnTo>
                  <a:lnTo>
                    <a:pt x="753744" y="136905"/>
                  </a:lnTo>
                  <a:lnTo>
                    <a:pt x="750062" y="141604"/>
                  </a:lnTo>
                  <a:lnTo>
                    <a:pt x="747776" y="145287"/>
                  </a:lnTo>
                  <a:lnTo>
                    <a:pt x="744219" y="149986"/>
                  </a:lnTo>
                  <a:lnTo>
                    <a:pt x="740537" y="153542"/>
                  </a:lnTo>
                  <a:lnTo>
                    <a:pt x="738251" y="158368"/>
                  </a:lnTo>
                  <a:lnTo>
                    <a:pt x="734694" y="161924"/>
                  </a:lnTo>
                  <a:lnTo>
                    <a:pt x="728726" y="171449"/>
                  </a:lnTo>
                  <a:lnTo>
                    <a:pt x="725169" y="176148"/>
                  </a:lnTo>
                  <a:lnTo>
                    <a:pt x="721487" y="179704"/>
                  </a:lnTo>
                  <a:lnTo>
                    <a:pt x="719201" y="185673"/>
                  </a:lnTo>
                  <a:lnTo>
                    <a:pt x="715644" y="189229"/>
                  </a:lnTo>
                  <a:lnTo>
                    <a:pt x="711962" y="194055"/>
                  </a:lnTo>
                  <a:lnTo>
                    <a:pt x="709676" y="198754"/>
                  </a:lnTo>
                  <a:lnTo>
                    <a:pt x="706119" y="202437"/>
                  </a:lnTo>
                  <a:lnTo>
                    <a:pt x="700151" y="211962"/>
                  </a:lnTo>
                  <a:lnTo>
                    <a:pt x="696594" y="216661"/>
                  </a:lnTo>
                  <a:lnTo>
                    <a:pt x="694181" y="222630"/>
                  </a:lnTo>
                  <a:lnTo>
                    <a:pt x="690626" y="226186"/>
                  </a:lnTo>
                  <a:lnTo>
                    <a:pt x="687069" y="231012"/>
                  </a:lnTo>
                  <a:lnTo>
                    <a:pt x="684656" y="235711"/>
                  </a:lnTo>
                  <a:lnTo>
                    <a:pt x="677544" y="245236"/>
                  </a:lnTo>
                  <a:lnTo>
                    <a:pt x="675131" y="250062"/>
                  </a:lnTo>
                  <a:lnTo>
                    <a:pt x="668019" y="259587"/>
                  </a:lnTo>
                  <a:lnTo>
                    <a:pt x="665606" y="265429"/>
                  </a:lnTo>
                  <a:lnTo>
                    <a:pt x="662051" y="269112"/>
                  </a:lnTo>
                  <a:lnTo>
                    <a:pt x="658494" y="273811"/>
                  </a:lnTo>
                  <a:lnTo>
                    <a:pt x="656081" y="279780"/>
                  </a:lnTo>
                  <a:lnTo>
                    <a:pt x="648969" y="289305"/>
                  </a:lnTo>
                  <a:lnTo>
                    <a:pt x="646556" y="294004"/>
                  </a:lnTo>
                  <a:lnTo>
                    <a:pt x="639444" y="303529"/>
                  </a:lnTo>
                  <a:lnTo>
                    <a:pt x="637031" y="308355"/>
                  </a:lnTo>
                  <a:lnTo>
                    <a:pt x="633476" y="314299"/>
                  </a:lnTo>
                  <a:lnTo>
                    <a:pt x="627506" y="322630"/>
                  </a:lnTo>
                  <a:lnTo>
                    <a:pt x="623951" y="328587"/>
                  </a:lnTo>
                  <a:lnTo>
                    <a:pt x="620394" y="333349"/>
                  </a:lnTo>
                  <a:lnTo>
                    <a:pt x="617981" y="338112"/>
                  </a:lnTo>
                  <a:lnTo>
                    <a:pt x="614426" y="342874"/>
                  </a:lnTo>
                  <a:lnTo>
                    <a:pt x="610869" y="348830"/>
                  </a:lnTo>
                  <a:lnTo>
                    <a:pt x="604901" y="357162"/>
                  </a:lnTo>
                  <a:lnTo>
                    <a:pt x="601344" y="363118"/>
                  </a:lnTo>
                  <a:lnTo>
                    <a:pt x="598931" y="367880"/>
                  </a:lnTo>
                  <a:lnTo>
                    <a:pt x="591819" y="377405"/>
                  </a:lnTo>
                  <a:lnTo>
                    <a:pt x="589406" y="382168"/>
                  </a:lnTo>
                  <a:lnTo>
                    <a:pt x="582294" y="391693"/>
                  </a:lnTo>
                  <a:lnTo>
                    <a:pt x="579881" y="397636"/>
                  </a:lnTo>
                  <a:lnTo>
                    <a:pt x="577468" y="401218"/>
                  </a:lnTo>
                  <a:lnTo>
                    <a:pt x="572769" y="405980"/>
                  </a:lnTo>
                  <a:lnTo>
                    <a:pt x="567943" y="415505"/>
                  </a:lnTo>
                  <a:lnTo>
                    <a:pt x="560831" y="425030"/>
                  </a:lnTo>
                  <a:lnTo>
                    <a:pt x="558418" y="429793"/>
                  </a:lnTo>
                  <a:lnTo>
                    <a:pt x="551306" y="439318"/>
                  </a:lnTo>
                  <a:lnTo>
                    <a:pt x="548893" y="444080"/>
                  </a:lnTo>
                  <a:lnTo>
                    <a:pt x="545338" y="448843"/>
                  </a:lnTo>
                  <a:lnTo>
                    <a:pt x="541781" y="452412"/>
                  </a:lnTo>
                  <a:lnTo>
                    <a:pt x="539368" y="458368"/>
                  </a:lnTo>
                  <a:lnTo>
                    <a:pt x="535813" y="461937"/>
                  </a:lnTo>
                  <a:lnTo>
                    <a:pt x="532256" y="466699"/>
                  </a:lnTo>
                  <a:lnTo>
                    <a:pt x="529843" y="471462"/>
                  </a:lnTo>
                  <a:lnTo>
                    <a:pt x="526288" y="475030"/>
                  </a:lnTo>
                  <a:lnTo>
                    <a:pt x="522731" y="479793"/>
                  </a:lnTo>
                  <a:lnTo>
                    <a:pt x="520318" y="484555"/>
                  </a:lnTo>
                  <a:lnTo>
                    <a:pt x="516763" y="489318"/>
                  </a:lnTo>
                  <a:lnTo>
                    <a:pt x="513206" y="492886"/>
                  </a:lnTo>
                  <a:lnTo>
                    <a:pt x="510793" y="497649"/>
                  </a:lnTo>
                  <a:lnTo>
                    <a:pt x="507238" y="501230"/>
                  </a:lnTo>
                  <a:lnTo>
                    <a:pt x="497713" y="514324"/>
                  </a:lnTo>
                  <a:lnTo>
                    <a:pt x="494156" y="517893"/>
                  </a:lnTo>
                  <a:lnTo>
                    <a:pt x="491743" y="522655"/>
                  </a:lnTo>
                  <a:lnTo>
                    <a:pt x="482218" y="535749"/>
                  </a:lnTo>
                  <a:lnTo>
                    <a:pt x="478663" y="539330"/>
                  </a:lnTo>
                  <a:lnTo>
                    <a:pt x="472693" y="547662"/>
                  </a:lnTo>
                  <a:lnTo>
                    <a:pt x="469138" y="551230"/>
                  </a:lnTo>
                  <a:lnTo>
                    <a:pt x="466725" y="554799"/>
                  </a:lnTo>
                  <a:lnTo>
                    <a:pt x="463168" y="558380"/>
                  </a:lnTo>
                  <a:lnTo>
                    <a:pt x="457200" y="566712"/>
                  </a:lnTo>
                  <a:lnTo>
                    <a:pt x="453643" y="570280"/>
                  </a:lnTo>
                  <a:lnTo>
                    <a:pt x="451230" y="573849"/>
                  </a:lnTo>
                  <a:lnTo>
                    <a:pt x="444118" y="580999"/>
                  </a:lnTo>
                  <a:lnTo>
                    <a:pt x="441705" y="584568"/>
                  </a:lnTo>
                  <a:lnTo>
                    <a:pt x="438150" y="588136"/>
                  </a:lnTo>
                  <a:lnTo>
                    <a:pt x="432180" y="596480"/>
                  </a:lnTo>
                  <a:lnTo>
                    <a:pt x="428625" y="598855"/>
                  </a:lnTo>
                  <a:lnTo>
                    <a:pt x="425068" y="602424"/>
                  </a:lnTo>
                  <a:lnTo>
                    <a:pt x="422655" y="606005"/>
                  </a:lnTo>
                  <a:lnTo>
                    <a:pt x="400050" y="628624"/>
                  </a:lnTo>
                  <a:lnTo>
                    <a:pt x="397637" y="632193"/>
                  </a:lnTo>
                  <a:lnTo>
                    <a:pt x="394080" y="635761"/>
                  </a:lnTo>
                  <a:lnTo>
                    <a:pt x="390525" y="638149"/>
                  </a:lnTo>
                  <a:lnTo>
                    <a:pt x="388112" y="641718"/>
                  </a:lnTo>
                  <a:lnTo>
                    <a:pt x="384555" y="644105"/>
                  </a:lnTo>
                  <a:lnTo>
                    <a:pt x="375030" y="653630"/>
                  </a:lnTo>
                  <a:lnTo>
                    <a:pt x="371475" y="656005"/>
                  </a:lnTo>
                  <a:lnTo>
                    <a:pt x="365505" y="661962"/>
                  </a:lnTo>
                  <a:lnTo>
                    <a:pt x="361950" y="664336"/>
                  </a:lnTo>
                  <a:lnTo>
                    <a:pt x="359537" y="666724"/>
                  </a:lnTo>
                  <a:lnTo>
                    <a:pt x="352425" y="671487"/>
                  </a:lnTo>
                  <a:lnTo>
                    <a:pt x="350012" y="673861"/>
                  </a:lnTo>
                  <a:lnTo>
                    <a:pt x="342900" y="678624"/>
                  </a:lnTo>
                  <a:lnTo>
                    <a:pt x="340487" y="682205"/>
                  </a:lnTo>
                  <a:lnTo>
                    <a:pt x="336930" y="684580"/>
                  </a:lnTo>
                  <a:lnTo>
                    <a:pt x="334644" y="686968"/>
                  </a:lnTo>
                  <a:lnTo>
                    <a:pt x="327405" y="691730"/>
                  </a:lnTo>
                  <a:lnTo>
                    <a:pt x="325119" y="694105"/>
                  </a:lnTo>
                  <a:lnTo>
                    <a:pt x="321437" y="696493"/>
                  </a:lnTo>
                  <a:lnTo>
                    <a:pt x="319150" y="698868"/>
                  </a:lnTo>
                  <a:lnTo>
                    <a:pt x="315594" y="700062"/>
                  </a:lnTo>
                  <a:lnTo>
                    <a:pt x="311912" y="702436"/>
                  </a:lnTo>
                  <a:lnTo>
                    <a:pt x="309625" y="704824"/>
                  </a:lnTo>
                  <a:lnTo>
                    <a:pt x="306069" y="707199"/>
                  </a:lnTo>
                  <a:lnTo>
                    <a:pt x="302387" y="708393"/>
                  </a:lnTo>
                  <a:lnTo>
                    <a:pt x="300100" y="710780"/>
                  </a:lnTo>
                  <a:lnTo>
                    <a:pt x="292862" y="715543"/>
                  </a:lnTo>
                  <a:lnTo>
                    <a:pt x="290575" y="716724"/>
                  </a:lnTo>
                  <a:lnTo>
                    <a:pt x="283337" y="721486"/>
                  </a:lnTo>
                  <a:lnTo>
                    <a:pt x="281050" y="722680"/>
                  </a:lnTo>
                  <a:lnTo>
                    <a:pt x="277494" y="725068"/>
                  </a:lnTo>
                  <a:lnTo>
                    <a:pt x="273812" y="726249"/>
                  </a:lnTo>
                  <a:lnTo>
                    <a:pt x="271525" y="727443"/>
                  </a:lnTo>
                  <a:lnTo>
                    <a:pt x="267969" y="731011"/>
                  </a:lnTo>
                  <a:lnTo>
                    <a:pt x="264287" y="732205"/>
                  </a:lnTo>
                  <a:lnTo>
                    <a:pt x="262000" y="733399"/>
                  </a:lnTo>
                  <a:lnTo>
                    <a:pt x="258444" y="734593"/>
                  </a:lnTo>
                  <a:lnTo>
                    <a:pt x="254762" y="736968"/>
                  </a:lnTo>
                  <a:lnTo>
                    <a:pt x="252475" y="738162"/>
                  </a:lnTo>
                  <a:lnTo>
                    <a:pt x="248919" y="739355"/>
                  </a:lnTo>
                  <a:lnTo>
                    <a:pt x="245237" y="741730"/>
                  </a:lnTo>
                  <a:lnTo>
                    <a:pt x="242950" y="742924"/>
                  </a:lnTo>
                  <a:lnTo>
                    <a:pt x="240537" y="745299"/>
                  </a:lnTo>
                  <a:lnTo>
                    <a:pt x="235712" y="745299"/>
                  </a:lnTo>
                  <a:lnTo>
                    <a:pt x="233425" y="747687"/>
                  </a:lnTo>
                  <a:lnTo>
                    <a:pt x="231012" y="747687"/>
                  </a:lnTo>
                  <a:lnTo>
                    <a:pt x="223900" y="751255"/>
                  </a:lnTo>
                  <a:lnTo>
                    <a:pt x="221487" y="753643"/>
                  </a:lnTo>
                  <a:lnTo>
                    <a:pt x="216662" y="753643"/>
                  </a:lnTo>
                  <a:lnTo>
                    <a:pt x="214375" y="754824"/>
                  </a:lnTo>
                  <a:lnTo>
                    <a:pt x="211962" y="757212"/>
                  </a:lnTo>
                  <a:lnTo>
                    <a:pt x="204850" y="759586"/>
                  </a:lnTo>
                  <a:lnTo>
                    <a:pt x="202437" y="759586"/>
                  </a:lnTo>
                  <a:lnTo>
                    <a:pt x="198881" y="761974"/>
                  </a:lnTo>
                  <a:lnTo>
                    <a:pt x="195325" y="761974"/>
                  </a:lnTo>
                  <a:lnTo>
                    <a:pt x="192912" y="763168"/>
                  </a:lnTo>
                  <a:lnTo>
                    <a:pt x="189356" y="765543"/>
                  </a:lnTo>
                  <a:lnTo>
                    <a:pt x="185800" y="765543"/>
                  </a:lnTo>
                  <a:lnTo>
                    <a:pt x="183387" y="766737"/>
                  </a:lnTo>
                  <a:lnTo>
                    <a:pt x="176275" y="769111"/>
                  </a:lnTo>
                  <a:lnTo>
                    <a:pt x="173862" y="770305"/>
                  </a:lnTo>
                  <a:lnTo>
                    <a:pt x="170306" y="771499"/>
                  </a:lnTo>
                  <a:lnTo>
                    <a:pt x="166750" y="771499"/>
                  </a:lnTo>
                  <a:lnTo>
                    <a:pt x="164337" y="772693"/>
                  </a:lnTo>
                  <a:lnTo>
                    <a:pt x="160781" y="773874"/>
                  </a:lnTo>
                  <a:lnTo>
                    <a:pt x="157225" y="773874"/>
                  </a:lnTo>
                  <a:lnTo>
                    <a:pt x="154812" y="776262"/>
                  </a:lnTo>
                  <a:lnTo>
                    <a:pt x="152400" y="776262"/>
                  </a:lnTo>
                  <a:lnTo>
                    <a:pt x="147700" y="777455"/>
                  </a:lnTo>
                  <a:lnTo>
                    <a:pt x="145287" y="777455"/>
                  </a:lnTo>
                  <a:lnTo>
                    <a:pt x="142875" y="779830"/>
                  </a:lnTo>
                  <a:lnTo>
                    <a:pt x="135762" y="779830"/>
                  </a:lnTo>
                  <a:lnTo>
                    <a:pt x="133350" y="781024"/>
                  </a:lnTo>
                  <a:lnTo>
                    <a:pt x="128650" y="782218"/>
                  </a:lnTo>
                  <a:lnTo>
                    <a:pt x="126237" y="782218"/>
                  </a:lnTo>
                  <a:lnTo>
                    <a:pt x="123825" y="783399"/>
                  </a:lnTo>
                  <a:lnTo>
                    <a:pt x="119125" y="784593"/>
                  </a:lnTo>
                  <a:lnTo>
                    <a:pt x="116712" y="784593"/>
                  </a:lnTo>
                  <a:lnTo>
                    <a:pt x="114300" y="785787"/>
                  </a:lnTo>
                  <a:lnTo>
                    <a:pt x="109600" y="785787"/>
                  </a:lnTo>
                  <a:lnTo>
                    <a:pt x="104775" y="788161"/>
                  </a:lnTo>
                  <a:lnTo>
                    <a:pt x="97662" y="788161"/>
                  </a:lnTo>
                  <a:lnTo>
                    <a:pt x="95250" y="789355"/>
                  </a:lnTo>
                  <a:lnTo>
                    <a:pt x="91693" y="789355"/>
                  </a:lnTo>
                  <a:lnTo>
                    <a:pt x="88137" y="790549"/>
                  </a:lnTo>
                  <a:lnTo>
                    <a:pt x="85725" y="791743"/>
                  </a:lnTo>
                  <a:lnTo>
                    <a:pt x="78612" y="791743"/>
                  </a:lnTo>
                  <a:lnTo>
                    <a:pt x="76200" y="792924"/>
                  </a:lnTo>
                  <a:lnTo>
                    <a:pt x="72643" y="792924"/>
                  </a:lnTo>
                  <a:lnTo>
                    <a:pt x="69087" y="794118"/>
                  </a:lnTo>
                  <a:lnTo>
                    <a:pt x="59562" y="794118"/>
                  </a:lnTo>
                  <a:lnTo>
                    <a:pt x="57150" y="795312"/>
                  </a:lnTo>
                  <a:lnTo>
                    <a:pt x="53593" y="795312"/>
                  </a:lnTo>
                  <a:lnTo>
                    <a:pt x="50037" y="796505"/>
                  </a:lnTo>
                  <a:lnTo>
                    <a:pt x="38100" y="796505"/>
                  </a:lnTo>
                  <a:lnTo>
                    <a:pt x="34543" y="797686"/>
                  </a:lnTo>
                  <a:lnTo>
                    <a:pt x="30987" y="797686"/>
                  </a:lnTo>
                  <a:lnTo>
                    <a:pt x="28575" y="798880"/>
                  </a:lnTo>
                  <a:lnTo>
                    <a:pt x="21462" y="798880"/>
                  </a:lnTo>
                  <a:lnTo>
                    <a:pt x="19050" y="800074"/>
                  </a:lnTo>
                  <a:lnTo>
                    <a:pt x="5968" y="800074"/>
                  </a:lnTo>
                  <a:lnTo>
                    <a:pt x="2412" y="801268"/>
                  </a:lnTo>
                  <a:lnTo>
                    <a:pt x="0" y="801268"/>
                  </a:lnTo>
                  <a:lnTo>
                    <a:pt x="1891918" y="801268"/>
                  </a:lnTo>
                  <a:lnTo>
                    <a:pt x="1888363" y="801268"/>
                  </a:lnTo>
                  <a:lnTo>
                    <a:pt x="1884806" y="800074"/>
                  </a:lnTo>
                  <a:lnTo>
                    <a:pt x="1872868" y="800074"/>
                  </a:lnTo>
                  <a:lnTo>
                    <a:pt x="1870455" y="798880"/>
                  </a:lnTo>
                  <a:lnTo>
                    <a:pt x="1863343" y="798880"/>
                  </a:lnTo>
                  <a:lnTo>
                    <a:pt x="1860930" y="797686"/>
                  </a:lnTo>
                  <a:lnTo>
                    <a:pt x="1857375" y="797686"/>
                  </a:lnTo>
                  <a:lnTo>
                    <a:pt x="1853818" y="796505"/>
                  </a:lnTo>
                  <a:lnTo>
                    <a:pt x="1841880" y="796505"/>
                  </a:lnTo>
                  <a:lnTo>
                    <a:pt x="1838325" y="795312"/>
                  </a:lnTo>
                  <a:lnTo>
                    <a:pt x="1834768" y="795312"/>
                  </a:lnTo>
                  <a:lnTo>
                    <a:pt x="1832355" y="794118"/>
                  </a:lnTo>
                  <a:lnTo>
                    <a:pt x="1822830" y="794118"/>
                  </a:lnTo>
                  <a:lnTo>
                    <a:pt x="1819275" y="792924"/>
                  </a:lnTo>
                  <a:lnTo>
                    <a:pt x="1815718" y="792924"/>
                  </a:lnTo>
                  <a:lnTo>
                    <a:pt x="1813305" y="791743"/>
                  </a:lnTo>
                  <a:lnTo>
                    <a:pt x="1806193" y="791743"/>
                  </a:lnTo>
                  <a:lnTo>
                    <a:pt x="1803780" y="790549"/>
                  </a:lnTo>
                  <a:lnTo>
                    <a:pt x="1800225" y="789355"/>
                  </a:lnTo>
                  <a:lnTo>
                    <a:pt x="1796668" y="789355"/>
                  </a:lnTo>
                  <a:lnTo>
                    <a:pt x="1794255" y="788161"/>
                  </a:lnTo>
                  <a:lnTo>
                    <a:pt x="1787143" y="788161"/>
                  </a:lnTo>
                  <a:lnTo>
                    <a:pt x="1782444" y="785787"/>
                  </a:lnTo>
                  <a:lnTo>
                    <a:pt x="1777618" y="785787"/>
                  </a:lnTo>
                  <a:lnTo>
                    <a:pt x="1775205" y="784593"/>
                  </a:lnTo>
                  <a:lnTo>
                    <a:pt x="1772919" y="784593"/>
                  </a:lnTo>
                  <a:lnTo>
                    <a:pt x="1768093" y="783399"/>
                  </a:lnTo>
                  <a:lnTo>
                    <a:pt x="1765680" y="782218"/>
                  </a:lnTo>
                  <a:lnTo>
                    <a:pt x="1763394" y="782218"/>
                  </a:lnTo>
                  <a:lnTo>
                    <a:pt x="1758568" y="781024"/>
                  </a:lnTo>
                  <a:lnTo>
                    <a:pt x="1756155" y="779830"/>
                  </a:lnTo>
                  <a:lnTo>
                    <a:pt x="1749043" y="779830"/>
                  </a:lnTo>
                  <a:lnTo>
                    <a:pt x="1746630" y="777455"/>
                  </a:lnTo>
                  <a:lnTo>
                    <a:pt x="1744344" y="777455"/>
                  </a:lnTo>
                  <a:lnTo>
                    <a:pt x="1739518" y="776262"/>
                  </a:lnTo>
                  <a:lnTo>
                    <a:pt x="1737105" y="776262"/>
                  </a:lnTo>
                  <a:lnTo>
                    <a:pt x="1734819" y="773874"/>
                  </a:lnTo>
                  <a:lnTo>
                    <a:pt x="1731137" y="773874"/>
                  </a:lnTo>
                  <a:lnTo>
                    <a:pt x="1727580" y="772693"/>
                  </a:lnTo>
                  <a:lnTo>
                    <a:pt x="1725294" y="771499"/>
                  </a:lnTo>
                  <a:lnTo>
                    <a:pt x="1721612" y="771499"/>
                  </a:lnTo>
                  <a:lnTo>
                    <a:pt x="1718055" y="770305"/>
                  </a:lnTo>
                  <a:lnTo>
                    <a:pt x="1715769" y="769111"/>
                  </a:lnTo>
                  <a:lnTo>
                    <a:pt x="1708530" y="766737"/>
                  </a:lnTo>
                  <a:lnTo>
                    <a:pt x="1706244" y="765543"/>
                  </a:lnTo>
                  <a:lnTo>
                    <a:pt x="1702562" y="765543"/>
                  </a:lnTo>
                  <a:lnTo>
                    <a:pt x="1699005" y="763168"/>
                  </a:lnTo>
                  <a:lnTo>
                    <a:pt x="1696719" y="761974"/>
                  </a:lnTo>
                  <a:lnTo>
                    <a:pt x="1693037" y="761974"/>
                  </a:lnTo>
                  <a:lnTo>
                    <a:pt x="1689480" y="759586"/>
                  </a:lnTo>
                  <a:lnTo>
                    <a:pt x="1687194" y="759586"/>
                  </a:lnTo>
                  <a:lnTo>
                    <a:pt x="1679955" y="757212"/>
                  </a:lnTo>
                  <a:lnTo>
                    <a:pt x="1677669" y="754824"/>
                  </a:lnTo>
                  <a:lnTo>
                    <a:pt x="1675256" y="753643"/>
                  </a:lnTo>
                  <a:lnTo>
                    <a:pt x="1670430" y="753643"/>
                  </a:lnTo>
                  <a:lnTo>
                    <a:pt x="1668144" y="751255"/>
                  </a:lnTo>
                  <a:lnTo>
                    <a:pt x="1660905" y="747687"/>
                  </a:lnTo>
                  <a:lnTo>
                    <a:pt x="1658619" y="747687"/>
                  </a:lnTo>
                  <a:lnTo>
                    <a:pt x="1656206" y="745299"/>
                  </a:lnTo>
                  <a:lnTo>
                    <a:pt x="1651380" y="745299"/>
                  </a:lnTo>
                  <a:lnTo>
                    <a:pt x="1649094" y="742924"/>
                  </a:lnTo>
                  <a:lnTo>
                    <a:pt x="1637156" y="736968"/>
                  </a:lnTo>
                  <a:lnTo>
                    <a:pt x="1633601" y="734593"/>
                  </a:lnTo>
                  <a:lnTo>
                    <a:pt x="1630044" y="733399"/>
                  </a:lnTo>
                  <a:lnTo>
                    <a:pt x="1627631" y="732205"/>
                  </a:lnTo>
                  <a:lnTo>
                    <a:pt x="1624076" y="731011"/>
                  </a:lnTo>
                  <a:lnTo>
                    <a:pt x="1620519" y="727443"/>
                  </a:lnTo>
                  <a:lnTo>
                    <a:pt x="1618106" y="726249"/>
                  </a:lnTo>
                  <a:lnTo>
                    <a:pt x="1614551" y="725068"/>
                  </a:lnTo>
                  <a:lnTo>
                    <a:pt x="1610994" y="722680"/>
                  </a:lnTo>
                  <a:lnTo>
                    <a:pt x="1608581" y="721486"/>
                  </a:lnTo>
                  <a:lnTo>
                    <a:pt x="1601469" y="716724"/>
                  </a:lnTo>
                  <a:lnTo>
                    <a:pt x="1599056" y="715543"/>
                  </a:lnTo>
                  <a:lnTo>
                    <a:pt x="1591944" y="710780"/>
                  </a:lnTo>
                  <a:lnTo>
                    <a:pt x="1589531" y="708393"/>
                  </a:lnTo>
                  <a:lnTo>
                    <a:pt x="1585976" y="707199"/>
                  </a:lnTo>
                  <a:lnTo>
                    <a:pt x="1582419" y="704824"/>
                  </a:lnTo>
                  <a:lnTo>
                    <a:pt x="1580006" y="702436"/>
                  </a:lnTo>
                  <a:lnTo>
                    <a:pt x="1576451" y="700062"/>
                  </a:lnTo>
                  <a:lnTo>
                    <a:pt x="1572894" y="698868"/>
                  </a:lnTo>
                  <a:lnTo>
                    <a:pt x="1570481" y="696493"/>
                  </a:lnTo>
                  <a:lnTo>
                    <a:pt x="1563369" y="691730"/>
                  </a:lnTo>
                  <a:lnTo>
                    <a:pt x="1560956" y="689343"/>
                  </a:lnTo>
                  <a:lnTo>
                    <a:pt x="1553844" y="684580"/>
                  </a:lnTo>
                  <a:lnTo>
                    <a:pt x="1551431" y="682205"/>
                  </a:lnTo>
                  <a:lnTo>
                    <a:pt x="1549018" y="678624"/>
                  </a:lnTo>
                  <a:lnTo>
                    <a:pt x="1544319" y="676249"/>
                  </a:lnTo>
                  <a:lnTo>
                    <a:pt x="1539493" y="671487"/>
                  </a:lnTo>
                  <a:lnTo>
                    <a:pt x="1534794" y="669099"/>
                  </a:lnTo>
                  <a:lnTo>
                    <a:pt x="1529968" y="664336"/>
                  </a:lnTo>
                  <a:lnTo>
                    <a:pt x="1525269" y="661962"/>
                  </a:lnTo>
                  <a:lnTo>
                    <a:pt x="1522856" y="658393"/>
                  </a:lnTo>
                  <a:lnTo>
                    <a:pt x="1520443" y="656005"/>
                  </a:lnTo>
                  <a:lnTo>
                    <a:pt x="1515744" y="653630"/>
                  </a:lnTo>
                  <a:lnTo>
                    <a:pt x="1513331" y="650049"/>
                  </a:lnTo>
                  <a:lnTo>
                    <a:pt x="1507363" y="644105"/>
                  </a:lnTo>
                  <a:lnTo>
                    <a:pt x="1503806" y="641718"/>
                  </a:lnTo>
                  <a:lnTo>
                    <a:pt x="1501393" y="638149"/>
                  </a:lnTo>
                  <a:lnTo>
                    <a:pt x="1497838" y="635761"/>
                  </a:lnTo>
                  <a:lnTo>
                    <a:pt x="1494281" y="632193"/>
                  </a:lnTo>
                  <a:lnTo>
                    <a:pt x="1491868" y="628624"/>
                  </a:lnTo>
                  <a:lnTo>
                    <a:pt x="1488313" y="625055"/>
                  </a:lnTo>
                  <a:lnTo>
                    <a:pt x="1484756" y="622668"/>
                  </a:lnTo>
                  <a:lnTo>
                    <a:pt x="1482343" y="619099"/>
                  </a:lnTo>
                  <a:lnTo>
                    <a:pt x="1478788" y="615530"/>
                  </a:lnTo>
                  <a:lnTo>
                    <a:pt x="1475231" y="613143"/>
                  </a:lnTo>
                  <a:lnTo>
                    <a:pt x="1472818" y="609574"/>
                  </a:lnTo>
                  <a:lnTo>
                    <a:pt x="1465706" y="602424"/>
                  </a:lnTo>
                  <a:lnTo>
                    <a:pt x="1463293" y="598855"/>
                  </a:lnTo>
                  <a:lnTo>
                    <a:pt x="1459738" y="596480"/>
                  </a:lnTo>
                  <a:lnTo>
                    <a:pt x="1456181" y="592899"/>
                  </a:lnTo>
                  <a:lnTo>
                    <a:pt x="1453768" y="588136"/>
                  </a:lnTo>
                  <a:lnTo>
                    <a:pt x="1446656" y="580999"/>
                  </a:lnTo>
                  <a:lnTo>
                    <a:pt x="1444243" y="577430"/>
                  </a:lnTo>
                  <a:lnTo>
                    <a:pt x="1437131" y="570280"/>
                  </a:lnTo>
                  <a:lnTo>
                    <a:pt x="1432305" y="563143"/>
                  </a:lnTo>
                  <a:lnTo>
                    <a:pt x="1427606" y="558380"/>
                  </a:lnTo>
                  <a:lnTo>
                    <a:pt x="1422780" y="551230"/>
                  </a:lnTo>
                  <a:lnTo>
                    <a:pt x="1418081" y="547662"/>
                  </a:lnTo>
                  <a:lnTo>
                    <a:pt x="1415668" y="542899"/>
                  </a:lnTo>
                  <a:lnTo>
                    <a:pt x="1413255" y="539330"/>
                  </a:lnTo>
                  <a:lnTo>
                    <a:pt x="1408556" y="535749"/>
                  </a:lnTo>
                  <a:lnTo>
                    <a:pt x="1406143" y="530986"/>
                  </a:lnTo>
                  <a:lnTo>
                    <a:pt x="1403730" y="527418"/>
                  </a:lnTo>
                  <a:lnTo>
                    <a:pt x="1399031" y="522655"/>
                  </a:lnTo>
                  <a:lnTo>
                    <a:pt x="1396618" y="517893"/>
                  </a:lnTo>
                  <a:lnTo>
                    <a:pt x="1394205" y="514324"/>
                  </a:lnTo>
                  <a:lnTo>
                    <a:pt x="1389506" y="509562"/>
                  </a:lnTo>
                  <a:lnTo>
                    <a:pt x="1387093" y="505993"/>
                  </a:lnTo>
                  <a:lnTo>
                    <a:pt x="1384680" y="501230"/>
                  </a:lnTo>
                  <a:lnTo>
                    <a:pt x="1379981" y="497649"/>
                  </a:lnTo>
                  <a:lnTo>
                    <a:pt x="1377568" y="492886"/>
                  </a:lnTo>
                  <a:lnTo>
                    <a:pt x="1375155" y="489318"/>
                  </a:lnTo>
                  <a:lnTo>
                    <a:pt x="1368043" y="479793"/>
                  </a:lnTo>
                  <a:lnTo>
                    <a:pt x="1365630" y="475030"/>
                  </a:lnTo>
                  <a:lnTo>
                    <a:pt x="1362075" y="471462"/>
                  </a:lnTo>
                  <a:lnTo>
                    <a:pt x="1358518" y="466699"/>
                  </a:lnTo>
                  <a:lnTo>
                    <a:pt x="1356105" y="461937"/>
                  </a:lnTo>
                  <a:lnTo>
                    <a:pt x="1352550" y="458368"/>
                  </a:lnTo>
                  <a:lnTo>
                    <a:pt x="1348993" y="452412"/>
                  </a:lnTo>
                  <a:lnTo>
                    <a:pt x="1346580" y="448843"/>
                  </a:lnTo>
                  <a:lnTo>
                    <a:pt x="1339468" y="439318"/>
                  </a:lnTo>
                  <a:lnTo>
                    <a:pt x="1337055" y="434555"/>
                  </a:lnTo>
                  <a:lnTo>
                    <a:pt x="1329943" y="425030"/>
                  </a:lnTo>
                  <a:lnTo>
                    <a:pt x="1327530" y="420268"/>
                  </a:lnTo>
                  <a:lnTo>
                    <a:pt x="1320418" y="410743"/>
                  </a:lnTo>
                  <a:lnTo>
                    <a:pt x="1318005" y="405980"/>
                  </a:lnTo>
                  <a:lnTo>
                    <a:pt x="1314450" y="401218"/>
                  </a:lnTo>
                  <a:lnTo>
                    <a:pt x="1310893" y="397636"/>
                  </a:lnTo>
                  <a:lnTo>
                    <a:pt x="1308480" y="391693"/>
                  </a:lnTo>
                  <a:lnTo>
                    <a:pt x="1306194" y="386930"/>
                  </a:lnTo>
                  <a:lnTo>
                    <a:pt x="1301368" y="382168"/>
                  </a:lnTo>
                  <a:lnTo>
                    <a:pt x="1296669" y="372643"/>
                  </a:lnTo>
                  <a:lnTo>
                    <a:pt x="1291843" y="367880"/>
                  </a:lnTo>
                  <a:lnTo>
                    <a:pt x="1289430" y="363118"/>
                  </a:lnTo>
                  <a:lnTo>
                    <a:pt x="1287144" y="357162"/>
                  </a:lnTo>
                  <a:lnTo>
                    <a:pt x="1282318" y="352399"/>
                  </a:lnTo>
                  <a:lnTo>
                    <a:pt x="1279905" y="348830"/>
                  </a:lnTo>
                  <a:lnTo>
                    <a:pt x="1277619" y="342874"/>
                  </a:lnTo>
                  <a:lnTo>
                    <a:pt x="1272793" y="338112"/>
                  </a:lnTo>
                  <a:lnTo>
                    <a:pt x="1268094" y="328587"/>
                  </a:lnTo>
                  <a:lnTo>
                    <a:pt x="1263268" y="322630"/>
                  </a:lnTo>
                  <a:lnTo>
                    <a:pt x="1260855" y="319062"/>
                  </a:lnTo>
                  <a:lnTo>
                    <a:pt x="1258569" y="314299"/>
                  </a:lnTo>
                  <a:lnTo>
                    <a:pt x="1253743" y="308355"/>
                  </a:lnTo>
                  <a:lnTo>
                    <a:pt x="1249044" y="298830"/>
                  </a:lnTo>
                  <a:lnTo>
                    <a:pt x="1241805" y="289305"/>
                  </a:lnTo>
                  <a:lnTo>
                    <a:pt x="1239519" y="284479"/>
                  </a:lnTo>
                  <a:lnTo>
                    <a:pt x="1235837" y="279780"/>
                  </a:lnTo>
                  <a:lnTo>
                    <a:pt x="1232280" y="273811"/>
                  </a:lnTo>
                  <a:lnTo>
                    <a:pt x="1229994" y="269112"/>
                  </a:lnTo>
                  <a:lnTo>
                    <a:pt x="1226312" y="265429"/>
                  </a:lnTo>
                  <a:lnTo>
                    <a:pt x="1222755" y="259587"/>
                  </a:lnTo>
                  <a:lnTo>
                    <a:pt x="1220469" y="254761"/>
                  </a:lnTo>
                  <a:lnTo>
                    <a:pt x="1213230" y="245236"/>
                  </a:lnTo>
                  <a:lnTo>
                    <a:pt x="1210944" y="240537"/>
                  </a:lnTo>
                  <a:lnTo>
                    <a:pt x="1203705" y="231012"/>
                  </a:lnTo>
                  <a:lnTo>
                    <a:pt x="1201419" y="226186"/>
                  </a:lnTo>
                  <a:lnTo>
                    <a:pt x="1197737" y="222630"/>
                  </a:lnTo>
                  <a:lnTo>
                    <a:pt x="1194180" y="216661"/>
                  </a:lnTo>
                  <a:lnTo>
                    <a:pt x="1191894" y="211962"/>
                  </a:lnTo>
                  <a:lnTo>
                    <a:pt x="1189481" y="208279"/>
                  </a:lnTo>
                  <a:lnTo>
                    <a:pt x="1184655" y="202437"/>
                  </a:lnTo>
                  <a:lnTo>
                    <a:pt x="1182369" y="198754"/>
                  </a:lnTo>
                  <a:lnTo>
                    <a:pt x="1179956" y="194055"/>
                  </a:lnTo>
                  <a:lnTo>
                    <a:pt x="1175130" y="189229"/>
                  </a:lnTo>
                  <a:lnTo>
                    <a:pt x="1172844" y="185673"/>
                  </a:lnTo>
                  <a:lnTo>
                    <a:pt x="1170431" y="179704"/>
                  </a:lnTo>
                  <a:lnTo>
                    <a:pt x="1165605" y="176148"/>
                  </a:lnTo>
                  <a:lnTo>
                    <a:pt x="1163319" y="171449"/>
                  </a:lnTo>
                  <a:lnTo>
                    <a:pt x="1160906" y="167893"/>
                  </a:lnTo>
                  <a:lnTo>
                    <a:pt x="1156080" y="161924"/>
                  </a:lnTo>
                  <a:lnTo>
                    <a:pt x="1153794" y="158368"/>
                  </a:lnTo>
                  <a:lnTo>
                    <a:pt x="1151381" y="153542"/>
                  </a:lnTo>
                  <a:lnTo>
                    <a:pt x="1146555" y="149986"/>
                  </a:lnTo>
                  <a:lnTo>
                    <a:pt x="1144269" y="145287"/>
                  </a:lnTo>
                  <a:lnTo>
                    <a:pt x="1141856" y="141604"/>
                  </a:lnTo>
                  <a:lnTo>
                    <a:pt x="1138301" y="136905"/>
                  </a:lnTo>
                  <a:lnTo>
                    <a:pt x="1134744" y="133349"/>
                  </a:lnTo>
                  <a:lnTo>
                    <a:pt x="1128776" y="124967"/>
                  </a:lnTo>
                  <a:lnTo>
                    <a:pt x="1125219" y="121411"/>
                  </a:lnTo>
                  <a:lnTo>
                    <a:pt x="1122806" y="116712"/>
                  </a:lnTo>
                  <a:lnTo>
                    <a:pt x="1119251" y="113029"/>
                  </a:lnTo>
                  <a:lnTo>
                    <a:pt x="1115694" y="110743"/>
                  </a:lnTo>
                  <a:lnTo>
                    <a:pt x="1113281" y="105917"/>
                  </a:lnTo>
                  <a:lnTo>
                    <a:pt x="1106169" y="98805"/>
                  </a:lnTo>
                  <a:lnTo>
                    <a:pt x="1103756" y="95249"/>
                  </a:lnTo>
                  <a:lnTo>
                    <a:pt x="1096644" y="88137"/>
                  </a:lnTo>
                  <a:lnTo>
                    <a:pt x="1094231" y="84454"/>
                  </a:lnTo>
                  <a:lnTo>
                    <a:pt x="1077594" y="67817"/>
                  </a:lnTo>
                  <a:lnTo>
                    <a:pt x="1075181" y="64261"/>
                  </a:lnTo>
                  <a:lnTo>
                    <a:pt x="1071626" y="61848"/>
                  </a:lnTo>
                  <a:lnTo>
                    <a:pt x="1059688" y="50037"/>
                  </a:lnTo>
                  <a:lnTo>
                    <a:pt x="1056131" y="47624"/>
                  </a:lnTo>
                  <a:lnTo>
                    <a:pt x="1053718" y="45211"/>
                  </a:lnTo>
                  <a:lnTo>
                    <a:pt x="1046606" y="40512"/>
                  </a:lnTo>
                  <a:lnTo>
                    <a:pt x="1044193" y="38099"/>
                  </a:lnTo>
                  <a:lnTo>
                    <a:pt x="1037081" y="33273"/>
                  </a:lnTo>
                  <a:lnTo>
                    <a:pt x="1034668" y="30987"/>
                  </a:lnTo>
                  <a:lnTo>
                    <a:pt x="1031113" y="28574"/>
                  </a:lnTo>
                  <a:lnTo>
                    <a:pt x="1027556" y="27304"/>
                  </a:lnTo>
                  <a:lnTo>
                    <a:pt x="1025143" y="25018"/>
                  </a:lnTo>
                  <a:lnTo>
                    <a:pt x="1021588" y="22605"/>
                  </a:lnTo>
                  <a:lnTo>
                    <a:pt x="1018031" y="21462"/>
                  </a:lnTo>
                  <a:lnTo>
                    <a:pt x="1015618" y="19049"/>
                  </a:lnTo>
                  <a:lnTo>
                    <a:pt x="1012063" y="17779"/>
                  </a:lnTo>
                  <a:lnTo>
                    <a:pt x="1008506" y="15493"/>
                  </a:lnTo>
                  <a:lnTo>
                    <a:pt x="1006093" y="14223"/>
                  </a:lnTo>
                  <a:lnTo>
                    <a:pt x="998981" y="11937"/>
                  </a:lnTo>
                  <a:lnTo>
                    <a:pt x="996568" y="9524"/>
                  </a:lnTo>
                  <a:lnTo>
                    <a:pt x="989456" y="7111"/>
                  </a:lnTo>
                  <a:lnTo>
                    <a:pt x="987043" y="7111"/>
                  </a:lnTo>
                  <a:lnTo>
                    <a:pt x="979931" y="4698"/>
                  </a:lnTo>
                  <a:lnTo>
                    <a:pt x="977518" y="3555"/>
                  </a:lnTo>
                  <a:lnTo>
                    <a:pt x="973963" y="3555"/>
                  </a:lnTo>
                  <a:lnTo>
                    <a:pt x="971550" y="2412"/>
                  </a:lnTo>
                  <a:lnTo>
                    <a:pt x="967993" y="1142"/>
                  </a:lnTo>
                  <a:lnTo>
                    <a:pt x="958468" y="1142"/>
                  </a:lnTo>
                  <a:lnTo>
                    <a:pt x="95491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0608" y="3561333"/>
              <a:ext cx="1892300" cy="801370"/>
            </a:xfrm>
            <a:custGeom>
              <a:avLst/>
              <a:gdLst/>
              <a:ahLst/>
              <a:cxnLst/>
              <a:rect l="l" t="t" r="r" b="b"/>
              <a:pathLst>
                <a:path w="1892300" h="801370">
                  <a:moveTo>
                    <a:pt x="0" y="801268"/>
                  </a:moveTo>
                  <a:lnTo>
                    <a:pt x="2412" y="801268"/>
                  </a:lnTo>
                  <a:lnTo>
                    <a:pt x="5968" y="800074"/>
                  </a:lnTo>
                  <a:lnTo>
                    <a:pt x="9525" y="800074"/>
                  </a:lnTo>
                  <a:lnTo>
                    <a:pt x="11937" y="800074"/>
                  </a:lnTo>
                  <a:lnTo>
                    <a:pt x="15493" y="800074"/>
                  </a:lnTo>
                  <a:lnTo>
                    <a:pt x="19050" y="800074"/>
                  </a:lnTo>
                  <a:lnTo>
                    <a:pt x="21462" y="798880"/>
                  </a:lnTo>
                  <a:lnTo>
                    <a:pt x="25018" y="798880"/>
                  </a:lnTo>
                  <a:lnTo>
                    <a:pt x="28575" y="798880"/>
                  </a:lnTo>
                  <a:lnTo>
                    <a:pt x="30987" y="797686"/>
                  </a:lnTo>
                  <a:lnTo>
                    <a:pt x="34543" y="797686"/>
                  </a:lnTo>
                  <a:lnTo>
                    <a:pt x="38100" y="796505"/>
                  </a:lnTo>
                  <a:lnTo>
                    <a:pt x="40512" y="796505"/>
                  </a:lnTo>
                  <a:lnTo>
                    <a:pt x="44068" y="796505"/>
                  </a:lnTo>
                  <a:lnTo>
                    <a:pt x="47625" y="796505"/>
                  </a:lnTo>
                  <a:lnTo>
                    <a:pt x="50037" y="796505"/>
                  </a:lnTo>
                  <a:lnTo>
                    <a:pt x="53593" y="795312"/>
                  </a:lnTo>
                  <a:lnTo>
                    <a:pt x="57150" y="795312"/>
                  </a:lnTo>
                  <a:lnTo>
                    <a:pt x="59562" y="794118"/>
                  </a:lnTo>
                  <a:lnTo>
                    <a:pt x="63118" y="794118"/>
                  </a:lnTo>
                  <a:lnTo>
                    <a:pt x="66675" y="794118"/>
                  </a:lnTo>
                  <a:lnTo>
                    <a:pt x="69087" y="794118"/>
                  </a:lnTo>
                  <a:lnTo>
                    <a:pt x="72643" y="792924"/>
                  </a:lnTo>
                  <a:lnTo>
                    <a:pt x="76200" y="792924"/>
                  </a:lnTo>
                  <a:lnTo>
                    <a:pt x="78612" y="791743"/>
                  </a:lnTo>
                  <a:lnTo>
                    <a:pt x="82168" y="791743"/>
                  </a:lnTo>
                  <a:lnTo>
                    <a:pt x="85725" y="791743"/>
                  </a:lnTo>
                  <a:lnTo>
                    <a:pt x="88137" y="790549"/>
                  </a:lnTo>
                  <a:lnTo>
                    <a:pt x="91693" y="789355"/>
                  </a:lnTo>
                  <a:lnTo>
                    <a:pt x="95250" y="789355"/>
                  </a:lnTo>
                  <a:lnTo>
                    <a:pt x="97662" y="788161"/>
                  </a:lnTo>
                  <a:lnTo>
                    <a:pt x="100075" y="788161"/>
                  </a:lnTo>
                  <a:lnTo>
                    <a:pt x="104775" y="788161"/>
                  </a:lnTo>
                  <a:lnTo>
                    <a:pt x="107187" y="786980"/>
                  </a:lnTo>
                  <a:lnTo>
                    <a:pt x="109600" y="785787"/>
                  </a:lnTo>
                  <a:lnTo>
                    <a:pt x="114300" y="785787"/>
                  </a:lnTo>
                  <a:lnTo>
                    <a:pt x="116712" y="784593"/>
                  </a:lnTo>
                  <a:lnTo>
                    <a:pt x="119125" y="784593"/>
                  </a:lnTo>
                  <a:lnTo>
                    <a:pt x="123825" y="783399"/>
                  </a:lnTo>
                  <a:lnTo>
                    <a:pt x="126237" y="782218"/>
                  </a:lnTo>
                  <a:lnTo>
                    <a:pt x="128650" y="782218"/>
                  </a:lnTo>
                  <a:lnTo>
                    <a:pt x="133350" y="781024"/>
                  </a:lnTo>
                  <a:lnTo>
                    <a:pt x="135762" y="779830"/>
                  </a:lnTo>
                  <a:lnTo>
                    <a:pt x="138175" y="779830"/>
                  </a:lnTo>
                  <a:lnTo>
                    <a:pt x="142875" y="779830"/>
                  </a:lnTo>
                  <a:lnTo>
                    <a:pt x="145287" y="777455"/>
                  </a:lnTo>
                  <a:lnTo>
                    <a:pt x="147700" y="777455"/>
                  </a:lnTo>
                  <a:lnTo>
                    <a:pt x="152400" y="776262"/>
                  </a:lnTo>
                  <a:lnTo>
                    <a:pt x="154812" y="776262"/>
                  </a:lnTo>
                  <a:lnTo>
                    <a:pt x="157225" y="773874"/>
                  </a:lnTo>
                  <a:lnTo>
                    <a:pt x="160781" y="773874"/>
                  </a:lnTo>
                  <a:lnTo>
                    <a:pt x="164337" y="772693"/>
                  </a:lnTo>
                  <a:lnTo>
                    <a:pt x="166750" y="771499"/>
                  </a:lnTo>
                  <a:lnTo>
                    <a:pt x="170306" y="771499"/>
                  </a:lnTo>
                  <a:lnTo>
                    <a:pt x="173862" y="770305"/>
                  </a:lnTo>
                  <a:lnTo>
                    <a:pt x="176275" y="769111"/>
                  </a:lnTo>
                  <a:lnTo>
                    <a:pt x="179831" y="767930"/>
                  </a:lnTo>
                  <a:lnTo>
                    <a:pt x="183387" y="766737"/>
                  </a:lnTo>
                  <a:lnTo>
                    <a:pt x="185800" y="765543"/>
                  </a:lnTo>
                  <a:lnTo>
                    <a:pt x="189356" y="765543"/>
                  </a:lnTo>
                  <a:lnTo>
                    <a:pt x="192912" y="763168"/>
                  </a:lnTo>
                  <a:lnTo>
                    <a:pt x="195325" y="761974"/>
                  </a:lnTo>
                  <a:lnTo>
                    <a:pt x="198881" y="761974"/>
                  </a:lnTo>
                  <a:lnTo>
                    <a:pt x="202437" y="759586"/>
                  </a:lnTo>
                  <a:lnTo>
                    <a:pt x="204850" y="759586"/>
                  </a:lnTo>
                  <a:lnTo>
                    <a:pt x="208406" y="758405"/>
                  </a:lnTo>
                  <a:lnTo>
                    <a:pt x="211962" y="757212"/>
                  </a:lnTo>
                  <a:lnTo>
                    <a:pt x="214375" y="754824"/>
                  </a:lnTo>
                  <a:lnTo>
                    <a:pt x="216662" y="753643"/>
                  </a:lnTo>
                  <a:lnTo>
                    <a:pt x="221487" y="753643"/>
                  </a:lnTo>
                  <a:lnTo>
                    <a:pt x="223900" y="751255"/>
                  </a:lnTo>
                  <a:lnTo>
                    <a:pt x="226187" y="750061"/>
                  </a:lnTo>
                  <a:lnTo>
                    <a:pt x="231012" y="747687"/>
                  </a:lnTo>
                  <a:lnTo>
                    <a:pt x="233425" y="747687"/>
                  </a:lnTo>
                  <a:lnTo>
                    <a:pt x="235712" y="745299"/>
                  </a:lnTo>
                  <a:lnTo>
                    <a:pt x="240537" y="745299"/>
                  </a:lnTo>
                  <a:lnTo>
                    <a:pt x="242950" y="742924"/>
                  </a:lnTo>
                  <a:lnTo>
                    <a:pt x="245237" y="741730"/>
                  </a:lnTo>
                  <a:lnTo>
                    <a:pt x="248919" y="739355"/>
                  </a:lnTo>
                  <a:lnTo>
                    <a:pt x="252475" y="738162"/>
                  </a:lnTo>
                  <a:lnTo>
                    <a:pt x="254762" y="736968"/>
                  </a:lnTo>
                  <a:lnTo>
                    <a:pt x="258444" y="734593"/>
                  </a:lnTo>
                  <a:lnTo>
                    <a:pt x="262000" y="733399"/>
                  </a:lnTo>
                  <a:lnTo>
                    <a:pt x="264287" y="732205"/>
                  </a:lnTo>
                  <a:lnTo>
                    <a:pt x="267969" y="731011"/>
                  </a:lnTo>
                  <a:lnTo>
                    <a:pt x="271525" y="727443"/>
                  </a:lnTo>
                  <a:lnTo>
                    <a:pt x="273812" y="726249"/>
                  </a:lnTo>
                  <a:lnTo>
                    <a:pt x="277494" y="725068"/>
                  </a:lnTo>
                  <a:lnTo>
                    <a:pt x="281050" y="722680"/>
                  </a:lnTo>
                  <a:lnTo>
                    <a:pt x="283337" y="721486"/>
                  </a:lnTo>
                  <a:lnTo>
                    <a:pt x="287019" y="719112"/>
                  </a:lnTo>
                  <a:lnTo>
                    <a:pt x="290575" y="716724"/>
                  </a:lnTo>
                  <a:lnTo>
                    <a:pt x="292862" y="715543"/>
                  </a:lnTo>
                  <a:lnTo>
                    <a:pt x="296544" y="713155"/>
                  </a:lnTo>
                  <a:lnTo>
                    <a:pt x="300100" y="710780"/>
                  </a:lnTo>
                  <a:lnTo>
                    <a:pt x="302387" y="708393"/>
                  </a:lnTo>
                  <a:lnTo>
                    <a:pt x="306069" y="707199"/>
                  </a:lnTo>
                  <a:lnTo>
                    <a:pt x="309625" y="704824"/>
                  </a:lnTo>
                  <a:lnTo>
                    <a:pt x="311912" y="702436"/>
                  </a:lnTo>
                  <a:lnTo>
                    <a:pt x="315594" y="700062"/>
                  </a:lnTo>
                  <a:lnTo>
                    <a:pt x="319150" y="698868"/>
                  </a:lnTo>
                  <a:lnTo>
                    <a:pt x="321437" y="696493"/>
                  </a:lnTo>
                  <a:lnTo>
                    <a:pt x="325119" y="694105"/>
                  </a:lnTo>
                  <a:lnTo>
                    <a:pt x="327405" y="691730"/>
                  </a:lnTo>
                  <a:lnTo>
                    <a:pt x="330962" y="689343"/>
                  </a:lnTo>
                  <a:lnTo>
                    <a:pt x="334644" y="686968"/>
                  </a:lnTo>
                  <a:lnTo>
                    <a:pt x="336930" y="684580"/>
                  </a:lnTo>
                  <a:lnTo>
                    <a:pt x="340487" y="682205"/>
                  </a:lnTo>
                  <a:lnTo>
                    <a:pt x="342900" y="678624"/>
                  </a:lnTo>
                  <a:lnTo>
                    <a:pt x="346455" y="676249"/>
                  </a:lnTo>
                  <a:lnTo>
                    <a:pt x="350012" y="673861"/>
                  </a:lnTo>
                  <a:lnTo>
                    <a:pt x="352425" y="671487"/>
                  </a:lnTo>
                  <a:lnTo>
                    <a:pt x="355980" y="669099"/>
                  </a:lnTo>
                  <a:lnTo>
                    <a:pt x="359537" y="666724"/>
                  </a:lnTo>
                  <a:lnTo>
                    <a:pt x="361950" y="664336"/>
                  </a:lnTo>
                  <a:lnTo>
                    <a:pt x="365505" y="661962"/>
                  </a:lnTo>
                  <a:lnTo>
                    <a:pt x="369062" y="658393"/>
                  </a:lnTo>
                  <a:lnTo>
                    <a:pt x="371475" y="656005"/>
                  </a:lnTo>
                  <a:lnTo>
                    <a:pt x="375030" y="653630"/>
                  </a:lnTo>
                  <a:lnTo>
                    <a:pt x="378587" y="650049"/>
                  </a:lnTo>
                  <a:lnTo>
                    <a:pt x="381000" y="647674"/>
                  </a:lnTo>
                  <a:lnTo>
                    <a:pt x="384555" y="644105"/>
                  </a:lnTo>
                  <a:lnTo>
                    <a:pt x="388112" y="641718"/>
                  </a:lnTo>
                  <a:lnTo>
                    <a:pt x="390525" y="638149"/>
                  </a:lnTo>
                  <a:lnTo>
                    <a:pt x="394080" y="635761"/>
                  </a:lnTo>
                  <a:lnTo>
                    <a:pt x="397637" y="632193"/>
                  </a:lnTo>
                  <a:lnTo>
                    <a:pt x="400050" y="628624"/>
                  </a:lnTo>
                  <a:lnTo>
                    <a:pt x="403605" y="625055"/>
                  </a:lnTo>
                  <a:lnTo>
                    <a:pt x="406018" y="622668"/>
                  </a:lnTo>
                  <a:lnTo>
                    <a:pt x="409575" y="619099"/>
                  </a:lnTo>
                  <a:lnTo>
                    <a:pt x="413130" y="615530"/>
                  </a:lnTo>
                  <a:lnTo>
                    <a:pt x="415543" y="613143"/>
                  </a:lnTo>
                  <a:lnTo>
                    <a:pt x="419100" y="609574"/>
                  </a:lnTo>
                  <a:lnTo>
                    <a:pt x="422655" y="606005"/>
                  </a:lnTo>
                  <a:lnTo>
                    <a:pt x="425068" y="602424"/>
                  </a:lnTo>
                  <a:lnTo>
                    <a:pt x="428625" y="598855"/>
                  </a:lnTo>
                  <a:lnTo>
                    <a:pt x="432180" y="596480"/>
                  </a:lnTo>
                  <a:lnTo>
                    <a:pt x="434593" y="592899"/>
                  </a:lnTo>
                  <a:lnTo>
                    <a:pt x="438150" y="588136"/>
                  </a:lnTo>
                  <a:lnTo>
                    <a:pt x="441705" y="584568"/>
                  </a:lnTo>
                  <a:lnTo>
                    <a:pt x="444118" y="580999"/>
                  </a:lnTo>
                  <a:lnTo>
                    <a:pt x="447675" y="577430"/>
                  </a:lnTo>
                  <a:lnTo>
                    <a:pt x="451230" y="573849"/>
                  </a:lnTo>
                  <a:lnTo>
                    <a:pt x="453643" y="570280"/>
                  </a:lnTo>
                  <a:lnTo>
                    <a:pt x="457200" y="566712"/>
                  </a:lnTo>
                  <a:lnTo>
                    <a:pt x="459613" y="563143"/>
                  </a:lnTo>
                  <a:lnTo>
                    <a:pt x="463168" y="558380"/>
                  </a:lnTo>
                  <a:lnTo>
                    <a:pt x="466725" y="554799"/>
                  </a:lnTo>
                  <a:lnTo>
                    <a:pt x="469138" y="551230"/>
                  </a:lnTo>
                  <a:lnTo>
                    <a:pt x="472693" y="547662"/>
                  </a:lnTo>
                  <a:lnTo>
                    <a:pt x="476250" y="542899"/>
                  </a:lnTo>
                  <a:lnTo>
                    <a:pt x="478663" y="539330"/>
                  </a:lnTo>
                  <a:lnTo>
                    <a:pt x="482218" y="535749"/>
                  </a:lnTo>
                  <a:lnTo>
                    <a:pt x="485775" y="530986"/>
                  </a:lnTo>
                  <a:lnTo>
                    <a:pt x="488188" y="527418"/>
                  </a:lnTo>
                  <a:lnTo>
                    <a:pt x="491743" y="522655"/>
                  </a:lnTo>
                  <a:lnTo>
                    <a:pt x="494156" y="517893"/>
                  </a:lnTo>
                  <a:lnTo>
                    <a:pt x="497713" y="514324"/>
                  </a:lnTo>
                  <a:lnTo>
                    <a:pt x="501268" y="509562"/>
                  </a:lnTo>
                  <a:lnTo>
                    <a:pt x="503681" y="505993"/>
                  </a:lnTo>
                  <a:lnTo>
                    <a:pt x="507238" y="501230"/>
                  </a:lnTo>
                  <a:lnTo>
                    <a:pt x="510793" y="497649"/>
                  </a:lnTo>
                  <a:lnTo>
                    <a:pt x="513206" y="492886"/>
                  </a:lnTo>
                  <a:lnTo>
                    <a:pt x="516763" y="489318"/>
                  </a:lnTo>
                  <a:lnTo>
                    <a:pt x="520318" y="484555"/>
                  </a:lnTo>
                  <a:lnTo>
                    <a:pt x="522731" y="479793"/>
                  </a:lnTo>
                  <a:lnTo>
                    <a:pt x="526288" y="475030"/>
                  </a:lnTo>
                  <a:lnTo>
                    <a:pt x="529843" y="471462"/>
                  </a:lnTo>
                  <a:lnTo>
                    <a:pt x="532256" y="466699"/>
                  </a:lnTo>
                  <a:lnTo>
                    <a:pt x="535813" y="461937"/>
                  </a:lnTo>
                  <a:lnTo>
                    <a:pt x="539368" y="458368"/>
                  </a:lnTo>
                  <a:lnTo>
                    <a:pt x="541781" y="452412"/>
                  </a:lnTo>
                  <a:lnTo>
                    <a:pt x="545338" y="448843"/>
                  </a:lnTo>
                  <a:lnTo>
                    <a:pt x="548893" y="444080"/>
                  </a:lnTo>
                  <a:lnTo>
                    <a:pt x="551306" y="439318"/>
                  </a:lnTo>
                  <a:lnTo>
                    <a:pt x="554863" y="434555"/>
                  </a:lnTo>
                  <a:lnTo>
                    <a:pt x="558418" y="429793"/>
                  </a:lnTo>
                  <a:lnTo>
                    <a:pt x="560831" y="425030"/>
                  </a:lnTo>
                  <a:lnTo>
                    <a:pt x="564388" y="420268"/>
                  </a:lnTo>
                  <a:lnTo>
                    <a:pt x="567943" y="415505"/>
                  </a:lnTo>
                  <a:lnTo>
                    <a:pt x="570356" y="410743"/>
                  </a:lnTo>
                  <a:lnTo>
                    <a:pt x="572769" y="405980"/>
                  </a:lnTo>
                  <a:lnTo>
                    <a:pt x="577468" y="401218"/>
                  </a:lnTo>
                  <a:lnTo>
                    <a:pt x="579881" y="397636"/>
                  </a:lnTo>
                  <a:lnTo>
                    <a:pt x="582294" y="391693"/>
                  </a:lnTo>
                  <a:lnTo>
                    <a:pt x="585851" y="386930"/>
                  </a:lnTo>
                  <a:lnTo>
                    <a:pt x="589406" y="382168"/>
                  </a:lnTo>
                  <a:lnTo>
                    <a:pt x="591819" y="377405"/>
                  </a:lnTo>
                  <a:lnTo>
                    <a:pt x="595376" y="372643"/>
                  </a:lnTo>
                  <a:lnTo>
                    <a:pt x="598931" y="367880"/>
                  </a:lnTo>
                  <a:lnTo>
                    <a:pt x="601344" y="363118"/>
                  </a:lnTo>
                  <a:lnTo>
                    <a:pt x="604901" y="357162"/>
                  </a:lnTo>
                  <a:lnTo>
                    <a:pt x="608456" y="352399"/>
                  </a:lnTo>
                  <a:lnTo>
                    <a:pt x="610869" y="348830"/>
                  </a:lnTo>
                  <a:lnTo>
                    <a:pt x="614426" y="342874"/>
                  </a:lnTo>
                  <a:lnTo>
                    <a:pt x="617981" y="338112"/>
                  </a:lnTo>
                  <a:lnTo>
                    <a:pt x="620394" y="333349"/>
                  </a:lnTo>
                  <a:lnTo>
                    <a:pt x="623951" y="328587"/>
                  </a:lnTo>
                  <a:lnTo>
                    <a:pt x="627506" y="322630"/>
                  </a:lnTo>
                  <a:lnTo>
                    <a:pt x="629919" y="319062"/>
                  </a:lnTo>
                  <a:lnTo>
                    <a:pt x="633476" y="314299"/>
                  </a:lnTo>
                  <a:lnTo>
                    <a:pt x="637031" y="308355"/>
                  </a:lnTo>
                  <a:lnTo>
                    <a:pt x="639444" y="303529"/>
                  </a:lnTo>
                  <a:lnTo>
                    <a:pt x="643001" y="298830"/>
                  </a:lnTo>
                  <a:lnTo>
                    <a:pt x="646556" y="294004"/>
                  </a:lnTo>
                  <a:lnTo>
                    <a:pt x="648969" y="289305"/>
                  </a:lnTo>
                  <a:lnTo>
                    <a:pt x="652526" y="284479"/>
                  </a:lnTo>
                  <a:lnTo>
                    <a:pt x="656081" y="279780"/>
                  </a:lnTo>
                  <a:lnTo>
                    <a:pt x="658494" y="273811"/>
                  </a:lnTo>
                  <a:lnTo>
                    <a:pt x="662051" y="269112"/>
                  </a:lnTo>
                  <a:lnTo>
                    <a:pt x="665606" y="265429"/>
                  </a:lnTo>
                  <a:lnTo>
                    <a:pt x="668019" y="259587"/>
                  </a:lnTo>
                  <a:lnTo>
                    <a:pt x="671576" y="254761"/>
                  </a:lnTo>
                  <a:lnTo>
                    <a:pt x="675131" y="250062"/>
                  </a:lnTo>
                  <a:lnTo>
                    <a:pt x="677544" y="245236"/>
                  </a:lnTo>
                  <a:lnTo>
                    <a:pt x="681101" y="240537"/>
                  </a:lnTo>
                  <a:lnTo>
                    <a:pt x="684656" y="235711"/>
                  </a:lnTo>
                  <a:lnTo>
                    <a:pt x="687069" y="231012"/>
                  </a:lnTo>
                  <a:lnTo>
                    <a:pt x="690626" y="226186"/>
                  </a:lnTo>
                  <a:lnTo>
                    <a:pt x="694181" y="222630"/>
                  </a:lnTo>
                  <a:lnTo>
                    <a:pt x="696594" y="216661"/>
                  </a:lnTo>
                  <a:lnTo>
                    <a:pt x="700151" y="211962"/>
                  </a:lnTo>
                  <a:lnTo>
                    <a:pt x="702437" y="208279"/>
                  </a:lnTo>
                  <a:lnTo>
                    <a:pt x="706119" y="202437"/>
                  </a:lnTo>
                  <a:lnTo>
                    <a:pt x="709676" y="198754"/>
                  </a:lnTo>
                  <a:lnTo>
                    <a:pt x="711962" y="194055"/>
                  </a:lnTo>
                  <a:lnTo>
                    <a:pt x="715644" y="189229"/>
                  </a:lnTo>
                  <a:lnTo>
                    <a:pt x="719201" y="185673"/>
                  </a:lnTo>
                  <a:lnTo>
                    <a:pt x="721487" y="179704"/>
                  </a:lnTo>
                  <a:lnTo>
                    <a:pt x="725169" y="176148"/>
                  </a:lnTo>
                  <a:lnTo>
                    <a:pt x="728726" y="171449"/>
                  </a:lnTo>
                  <a:lnTo>
                    <a:pt x="731012" y="167893"/>
                  </a:lnTo>
                  <a:lnTo>
                    <a:pt x="734694" y="161924"/>
                  </a:lnTo>
                  <a:lnTo>
                    <a:pt x="738251" y="158368"/>
                  </a:lnTo>
                  <a:lnTo>
                    <a:pt x="740537" y="153542"/>
                  </a:lnTo>
                  <a:lnTo>
                    <a:pt x="744219" y="149986"/>
                  </a:lnTo>
                  <a:lnTo>
                    <a:pt x="747776" y="145287"/>
                  </a:lnTo>
                  <a:lnTo>
                    <a:pt x="750062" y="141604"/>
                  </a:lnTo>
                  <a:lnTo>
                    <a:pt x="753744" y="136905"/>
                  </a:lnTo>
                  <a:lnTo>
                    <a:pt x="756030" y="133349"/>
                  </a:lnTo>
                  <a:lnTo>
                    <a:pt x="759587" y="129793"/>
                  </a:lnTo>
                  <a:lnTo>
                    <a:pt x="763269" y="124967"/>
                  </a:lnTo>
                  <a:lnTo>
                    <a:pt x="765555" y="121411"/>
                  </a:lnTo>
                  <a:lnTo>
                    <a:pt x="769112" y="116712"/>
                  </a:lnTo>
                  <a:lnTo>
                    <a:pt x="772794" y="113029"/>
                  </a:lnTo>
                  <a:lnTo>
                    <a:pt x="775080" y="110743"/>
                  </a:lnTo>
                  <a:lnTo>
                    <a:pt x="778637" y="105917"/>
                  </a:lnTo>
                  <a:lnTo>
                    <a:pt x="782319" y="102361"/>
                  </a:lnTo>
                  <a:lnTo>
                    <a:pt x="784605" y="98805"/>
                  </a:lnTo>
                  <a:lnTo>
                    <a:pt x="788162" y="95249"/>
                  </a:lnTo>
                  <a:lnTo>
                    <a:pt x="791844" y="91693"/>
                  </a:lnTo>
                  <a:lnTo>
                    <a:pt x="794130" y="88137"/>
                  </a:lnTo>
                  <a:lnTo>
                    <a:pt x="797687" y="84454"/>
                  </a:lnTo>
                  <a:lnTo>
                    <a:pt x="801369" y="80898"/>
                  </a:lnTo>
                  <a:lnTo>
                    <a:pt x="803655" y="77342"/>
                  </a:lnTo>
                  <a:lnTo>
                    <a:pt x="807212" y="74929"/>
                  </a:lnTo>
                  <a:lnTo>
                    <a:pt x="810894" y="71373"/>
                  </a:lnTo>
                  <a:lnTo>
                    <a:pt x="813180" y="67817"/>
                  </a:lnTo>
                  <a:lnTo>
                    <a:pt x="816737" y="64261"/>
                  </a:lnTo>
                  <a:lnTo>
                    <a:pt x="820419" y="61848"/>
                  </a:lnTo>
                  <a:lnTo>
                    <a:pt x="822705" y="58292"/>
                  </a:lnTo>
                  <a:lnTo>
                    <a:pt x="826262" y="55879"/>
                  </a:lnTo>
                  <a:lnTo>
                    <a:pt x="828675" y="53593"/>
                  </a:lnTo>
                  <a:lnTo>
                    <a:pt x="832230" y="50037"/>
                  </a:lnTo>
                  <a:lnTo>
                    <a:pt x="835787" y="47624"/>
                  </a:lnTo>
                  <a:lnTo>
                    <a:pt x="838200" y="45211"/>
                  </a:lnTo>
                  <a:lnTo>
                    <a:pt x="841755" y="42798"/>
                  </a:lnTo>
                  <a:lnTo>
                    <a:pt x="845312" y="40512"/>
                  </a:lnTo>
                  <a:lnTo>
                    <a:pt x="847725" y="38099"/>
                  </a:lnTo>
                  <a:lnTo>
                    <a:pt x="851280" y="35686"/>
                  </a:lnTo>
                  <a:lnTo>
                    <a:pt x="854837" y="33273"/>
                  </a:lnTo>
                  <a:lnTo>
                    <a:pt x="857250" y="30987"/>
                  </a:lnTo>
                  <a:lnTo>
                    <a:pt x="860805" y="28574"/>
                  </a:lnTo>
                  <a:lnTo>
                    <a:pt x="864362" y="27304"/>
                  </a:lnTo>
                  <a:lnTo>
                    <a:pt x="866775" y="25018"/>
                  </a:lnTo>
                  <a:lnTo>
                    <a:pt x="870330" y="22605"/>
                  </a:lnTo>
                  <a:lnTo>
                    <a:pt x="873887" y="21462"/>
                  </a:lnTo>
                  <a:lnTo>
                    <a:pt x="876300" y="19049"/>
                  </a:lnTo>
                  <a:lnTo>
                    <a:pt x="879855" y="17779"/>
                  </a:lnTo>
                  <a:lnTo>
                    <a:pt x="883412" y="15493"/>
                  </a:lnTo>
                  <a:lnTo>
                    <a:pt x="885825" y="14223"/>
                  </a:lnTo>
                  <a:lnTo>
                    <a:pt x="889380" y="13080"/>
                  </a:lnTo>
                  <a:lnTo>
                    <a:pt x="892937" y="11937"/>
                  </a:lnTo>
                  <a:lnTo>
                    <a:pt x="895350" y="9524"/>
                  </a:lnTo>
                  <a:lnTo>
                    <a:pt x="898905" y="8254"/>
                  </a:lnTo>
                  <a:lnTo>
                    <a:pt x="901318" y="7111"/>
                  </a:lnTo>
                  <a:lnTo>
                    <a:pt x="904875" y="7111"/>
                  </a:lnTo>
                  <a:lnTo>
                    <a:pt x="908430" y="5968"/>
                  </a:lnTo>
                  <a:lnTo>
                    <a:pt x="910843" y="4698"/>
                  </a:lnTo>
                  <a:lnTo>
                    <a:pt x="914400" y="3555"/>
                  </a:lnTo>
                  <a:lnTo>
                    <a:pt x="917955" y="3555"/>
                  </a:lnTo>
                  <a:lnTo>
                    <a:pt x="920368" y="2412"/>
                  </a:lnTo>
                  <a:lnTo>
                    <a:pt x="923925" y="1142"/>
                  </a:lnTo>
                  <a:lnTo>
                    <a:pt x="927480" y="1142"/>
                  </a:lnTo>
                  <a:lnTo>
                    <a:pt x="929893" y="1142"/>
                  </a:lnTo>
                  <a:lnTo>
                    <a:pt x="933450" y="1142"/>
                  </a:lnTo>
                  <a:lnTo>
                    <a:pt x="937005" y="0"/>
                  </a:lnTo>
                  <a:lnTo>
                    <a:pt x="954913" y="0"/>
                  </a:lnTo>
                  <a:lnTo>
                    <a:pt x="958468" y="1142"/>
                  </a:lnTo>
                  <a:lnTo>
                    <a:pt x="962025" y="1142"/>
                  </a:lnTo>
                  <a:lnTo>
                    <a:pt x="964438" y="1142"/>
                  </a:lnTo>
                  <a:lnTo>
                    <a:pt x="967993" y="1142"/>
                  </a:lnTo>
                  <a:lnTo>
                    <a:pt x="971550" y="2412"/>
                  </a:lnTo>
                  <a:lnTo>
                    <a:pt x="973963" y="3555"/>
                  </a:lnTo>
                  <a:lnTo>
                    <a:pt x="977518" y="3555"/>
                  </a:lnTo>
                  <a:lnTo>
                    <a:pt x="979931" y="4698"/>
                  </a:lnTo>
                  <a:lnTo>
                    <a:pt x="983488" y="5968"/>
                  </a:lnTo>
                  <a:lnTo>
                    <a:pt x="987043" y="7111"/>
                  </a:lnTo>
                  <a:lnTo>
                    <a:pt x="989456" y="7111"/>
                  </a:lnTo>
                  <a:lnTo>
                    <a:pt x="993013" y="8254"/>
                  </a:lnTo>
                  <a:lnTo>
                    <a:pt x="996568" y="9524"/>
                  </a:lnTo>
                  <a:lnTo>
                    <a:pt x="998981" y="11937"/>
                  </a:lnTo>
                  <a:lnTo>
                    <a:pt x="1002538" y="13080"/>
                  </a:lnTo>
                  <a:lnTo>
                    <a:pt x="1006093" y="14223"/>
                  </a:lnTo>
                  <a:lnTo>
                    <a:pt x="1008506" y="15493"/>
                  </a:lnTo>
                  <a:lnTo>
                    <a:pt x="1012063" y="17779"/>
                  </a:lnTo>
                  <a:lnTo>
                    <a:pt x="1015618" y="19049"/>
                  </a:lnTo>
                  <a:lnTo>
                    <a:pt x="1018031" y="21462"/>
                  </a:lnTo>
                  <a:lnTo>
                    <a:pt x="1021588" y="22605"/>
                  </a:lnTo>
                  <a:lnTo>
                    <a:pt x="1025143" y="25018"/>
                  </a:lnTo>
                  <a:lnTo>
                    <a:pt x="1027556" y="27304"/>
                  </a:lnTo>
                  <a:lnTo>
                    <a:pt x="1031113" y="28574"/>
                  </a:lnTo>
                  <a:lnTo>
                    <a:pt x="1034668" y="30987"/>
                  </a:lnTo>
                  <a:lnTo>
                    <a:pt x="1037081" y="33273"/>
                  </a:lnTo>
                  <a:lnTo>
                    <a:pt x="1040638" y="35686"/>
                  </a:lnTo>
                  <a:lnTo>
                    <a:pt x="1044193" y="38099"/>
                  </a:lnTo>
                  <a:lnTo>
                    <a:pt x="1046606" y="40512"/>
                  </a:lnTo>
                  <a:lnTo>
                    <a:pt x="1050163" y="42798"/>
                  </a:lnTo>
                  <a:lnTo>
                    <a:pt x="1053718" y="45211"/>
                  </a:lnTo>
                  <a:lnTo>
                    <a:pt x="1056131" y="47624"/>
                  </a:lnTo>
                  <a:lnTo>
                    <a:pt x="1059688" y="50037"/>
                  </a:lnTo>
                  <a:lnTo>
                    <a:pt x="1063243" y="53593"/>
                  </a:lnTo>
                  <a:lnTo>
                    <a:pt x="1065656" y="55879"/>
                  </a:lnTo>
                  <a:lnTo>
                    <a:pt x="1068069" y="58292"/>
                  </a:lnTo>
                  <a:lnTo>
                    <a:pt x="1071626" y="61848"/>
                  </a:lnTo>
                  <a:lnTo>
                    <a:pt x="1075181" y="64261"/>
                  </a:lnTo>
                  <a:lnTo>
                    <a:pt x="1077594" y="67817"/>
                  </a:lnTo>
                  <a:lnTo>
                    <a:pt x="1081151" y="71373"/>
                  </a:lnTo>
                  <a:lnTo>
                    <a:pt x="1084706" y="74929"/>
                  </a:lnTo>
                  <a:lnTo>
                    <a:pt x="1087119" y="77342"/>
                  </a:lnTo>
                  <a:lnTo>
                    <a:pt x="1090676" y="80898"/>
                  </a:lnTo>
                  <a:lnTo>
                    <a:pt x="1094231" y="84454"/>
                  </a:lnTo>
                  <a:lnTo>
                    <a:pt x="1096644" y="88137"/>
                  </a:lnTo>
                  <a:lnTo>
                    <a:pt x="1100201" y="91693"/>
                  </a:lnTo>
                  <a:lnTo>
                    <a:pt x="1103756" y="95249"/>
                  </a:lnTo>
                  <a:lnTo>
                    <a:pt x="1106169" y="98805"/>
                  </a:lnTo>
                  <a:lnTo>
                    <a:pt x="1109726" y="102361"/>
                  </a:lnTo>
                  <a:lnTo>
                    <a:pt x="1113281" y="105917"/>
                  </a:lnTo>
                  <a:lnTo>
                    <a:pt x="1115694" y="110743"/>
                  </a:lnTo>
                  <a:lnTo>
                    <a:pt x="1119251" y="113029"/>
                  </a:lnTo>
                  <a:lnTo>
                    <a:pt x="1122806" y="116712"/>
                  </a:lnTo>
                  <a:lnTo>
                    <a:pt x="1125219" y="121411"/>
                  </a:lnTo>
                  <a:lnTo>
                    <a:pt x="1128776" y="124967"/>
                  </a:lnTo>
                  <a:lnTo>
                    <a:pt x="1132331" y="129793"/>
                  </a:lnTo>
                  <a:lnTo>
                    <a:pt x="1134744" y="133349"/>
                  </a:lnTo>
                  <a:lnTo>
                    <a:pt x="1138301" y="136905"/>
                  </a:lnTo>
                  <a:lnTo>
                    <a:pt x="1141856" y="141604"/>
                  </a:lnTo>
                  <a:lnTo>
                    <a:pt x="1144269" y="145287"/>
                  </a:lnTo>
                  <a:lnTo>
                    <a:pt x="1146555" y="149986"/>
                  </a:lnTo>
                  <a:lnTo>
                    <a:pt x="1151381" y="153542"/>
                  </a:lnTo>
                  <a:lnTo>
                    <a:pt x="1153794" y="158368"/>
                  </a:lnTo>
                  <a:lnTo>
                    <a:pt x="1156080" y="161924"/>
                  </a:lnTo>
                  <a:lnTo>
                    <a:pt x="1160906" y="167893"/>
                  </a:lnTo>
                  <a:lnTo>
                    <a:pt x="1163319" y="171449"/>
                  </a:lnTo>
                  <a:lnTo>
                    <a:pt x="1165605" y="176148"/>
                  </a:lnTo>
                  <a:lnTo>
                    <a:pt x="1170431" y="179704"/>
                  </a:lnTo>
                  <a:lnTo>
                    <a:pt x="1172844" y="185673"/>
                  </a:lnTo>
                  <a:lnTo>
                    <a:pt x="1175130" y="189229"/>
                  </a:lnTo>
                  <a:lnTo>
                    <a:pt x="1179956" y="194055"/>
                  </a:lnTo>
                  <a:lnTo>
                    <a:pt x="1182369" y="198754"/>
                  </a:lnTo>
                  <a:lnTo>
                    <a:pt x="1184655" y="202437"/>
                  </a:lnTo>
                  <a:lnTo>
                    <a:pt x="1189481" y="208279"/>
                  </a:lnTo>
                  <a:lnTo>
                    <a:pt x="1191894" y="211962"/>
                  </a:lnTo>
                  <a:lnTo>
                    <a:pt x="1194180" y="216661"/>
                  </a:lnTo>
                  <a:lnTo>
                    <a:pt x="1197737" y="222630"/>
                  </a:lnTo>
                  <a:lnTo>
                    <a:pt x="1201419" y="226186"/>
                  </a:lnTo>
                  <a:lnTo>
                    <a:pt x="1203705" y="231012"/>
                  </a:lnTo>
                  <a:lnTo>
                    <a:pt x="1207262" y="235711"/>
                  </a:lnTo>
                  <a:lnTo>
                    <a:pt x="1210944" y="240537"/>
                  </a:lnTo>
                  <a:lnTo>
                    <a:pt x="1213230" y="245236"/>
                  </a:lnTo>
                  <a:lnTo>
                    <a:pt x="1216787" y="250062"/>
                  </a:lnTo>
                  <a:lnTo>
                    <a:pt x="1220469" y="254761"/>
                  </a:lnTo>
                  <a:lnTo>
                    <a:pt x="1222755" y="259587"/>
                  </a:lnTo>
                  <a:lnTo>
                    <a:pt x="1226312" y="265429"/>
                  </a:lnTo>
                  <a:lnTo>
                    <a:pt x="1229994" y="269112"/>
                  </a:lnTo>
                  <a:lnTo>
                    <a:pt x="1232280" y="273811"/>
                  </a:lnTo>
                  <a:lnTo>
                    <a:pt x="1235837" y="279780"/>
                  </a:lnTo>
                  <a:lnTo>
                    <a:pt x="1239519" y="284479"/>
                  </a:lnTo>
                  <a:lnTo>
                    <a:pt x="1241805" y="289305"/>
                  </a:lnTo>
                  <a:lnTo>
                    <a:pt x="1245362" y="294004"/>
                  </a:lnTo>
                  <a:lnTo>
                    <a:pt x="1249044" y="298830"/>
                  </a:lnTo>
                  <a:lnTo>
                    <a:pt x="1251330" y="303529"/>
                  </a:lnTo>
                  <a:lnTo>
                    <a:pt x="1253743" y="308355"/>
                  </a:lnTo>
                  <a:lnTo>
                    <a:pt x="1258569" y="314299"/>
                  </a:lnTo>
                  <a:lnTo>
                    <a:pt x="1260855" y="319062"/>
                  </a:lnTo>
                  <a:lnTo>
                    <a:pt x="1263268" y="322630"/>
                  </a:lnTo>
                  <a:lnTo>
                    <a:pt x="1268094" y="328587"/>
                  </a:lnTo>
                  <a:lnTo>
                    <a:pt x="1270380" y="333349"/>
                  </a:lnTo>
                  <a:lnTo>
                    <a:pt x="1272793" y="338112"/>
                  </a:lnTo>
                  <a:lnTo>
                    <a:pt x="1277619" y="342874"/>
                  </a:lnTo>
                  <a:lnTo>
                    <a:pt x="1279905" y="348830"/>
                  </a:lnTo>
                  <a:lnTo>
                    <a:pt x="1282318" y="352399"/>
                  </a:lnTo>
                  <a:lnTo>
                    <a:pt x="1287144" y="357162"/>
                  </a:lnTo>
                  <a:lnTo>
                    <a:pt x="1289430" y="363118"/>
                  </a:lnTo>
                  <a:lnTo>
                    <a:pt x="1291843" y="367880"/>
                  </a:lnTo>
                  <a:lnTo>
                    <a:pt x="1296669" y="372643"/>
                  </a:lnTo>
                  <a:lnTo>
                    <a:pt x="1298955" y="377405"/>
                  </a:lnTo>
                  <a:lnTo>
                    <a:pt x="1301368" y="382168"/>
                  </a:lnTo>
                  <a:lnTo>
                    <a:pt x="1306194" y="386930"/>
                  </a:lnTo>
                  <a:lnTo>
                    <a:pt x="1308480" y="391693"/>
                  </a:lnTo>
                  <a:lnTo>
                    <a:pt x="1310893" y="397636"/>
                  </a:lnTo>
                  <a:lnTo>
                    <a:pt x="1314450" y="401218"/>
                  </a:lnTo>
                  <a:lnTo>
                    <a:pt x="1318005" y="405980"/>
                  </a:lnTo>
                  <a:lnTo>
                    <a:pt x="1320418" y="410743"/>
                  </a:lnTo>
                  <a:lnTo>
                    <a:pt x="1323975" y="415505"/>
                  </a:lnTo>
                  <a:lnTo>
                    <a:pt x="1327530" y="420268"/>
                  </a:lnTo>
                  <a:lnTo>
                    <a:pt x="1329943" y="425030"/>
                  </a:lnTo>
                  <a:lnTo>
                    <a:pt x="1333500" y="429793"/>
                  </a:lnTo>
                  <a:lnTo>
                    <a:pt x="1337055" y="434555"/>
                  </a:lnTo>
                  <a:lnTo>
                    <a:pt x="1339468" y="439318"/>
                  </a:lnTo>
                  <a:lnTo>
                    <a:pt x="1343025" y="444080"/>
                  </a:lnTo>
                  <a:lnTo>
                    <a:pt x="1346580" y="448843"/>
                  </a:lnTo>
                  <a:lnTo>
                    <a:pt x="1348993" y="452412"/>
                  </a:lnTo>
                  <a:lnTo>
                    <a:pt x="1352550" y="458368"/>
                  </a:lnTo>
                  <a:lnTo>
                    <a:pt x="1356105" y="461937"/>
                  </a:lnTo>
                  <a:lnTo>
                    <a:pt x="1358518" y="466699"/>
                  </a:lnTo>
                  <a:lnTo>
                    <a:pt x="1362075" y="471462"/>
                  </a:lnTo>
                  <a:lnTo>
                    <a:pt x="1365630" y="475030"/>
                  </a:lnTo>
                  <a:lnTo>
                    <a:pt x="1368043" y="479793"/>
                  </a:lnTo>
                  <a:lnTo>
                    <a:pt x="1371600" y="484555"/>
                  </a:lnTo>
                  <a:lnTo>
                    <a:pt x="1375155" y="489318"/>
                  </a:lnTo>
                  <a:lnTo>
                    <a:pt x="1377568" y="492886"/>
                  </a:lnTo>
                  <a:lnTo>
                    <a:pt x="1379981" y="497649"/>
                  </a:lnTo>
                  <a:lnTo>
                    <a:pt x="1384680" y="501230"/>
                  </a:lnTo>
                  <a:lnTo>
                    <a:pt x="1387093" y="505993"/>
                  </a:lnTo>
                  <a:lnTo>
                    <a:pt x="1389506" y="509562"/>
                  </a:lnTo>
                  <a:lnTo>
                    <a:pt x="1394205" y="514324"/>
                  </a:lnTo>
                  <a:lnTo>
                    <a:pt x="1396618" y="517893"/>
                  </a:lnTo>
                  <a:lnTo>
                    <a:pt x="1399031" y="522655"/>
                  </a:lnTo>
                  <a:lnTo>
                    <a:pt x="1403730" y="527418"/>
                  </a:lnTo>
                  <a:lnTo>
                    <a:pt x="1406143" y="530986"/>
                  </a:lnTo>
                  <a:lnTo>
                    <a:pt x="1408556" y="535749"/>
                  </a:lnTo>
                  <a:lnTo>
                    <a:pt x="1413255" y="539330"/>
                  </a:lnTo>
                  <a:lnTo>
                    <a:pt x="1415668" y="542899"/>
                  </a:lnTo>
                  <a:lnTo>
                    <a:pt x="1418081" y="547662"/>
                  </a:lnTo>
                  <a:lnTo>
                    <a:pt x="1422780" y="551230"/>
                  </a:lnTo>
                  <a:lnTo>
                    <a:pt x="1425193" y="554799"/>
                  </a:lnTo>
                  <a:lnTo>
                    <a:pt x="1427606" y="558380"/>
                  </a:lnTo>
                  <a:lnTo>
                    <a:pt x="1432305" y="563143"/>
                  </a:lnTo>
                  <a:lnTo>
                    <a:pt x="1434718" y="566712"/>
                  </a:lnTo>
                  <a:lnTo>
                    <a:pt x="1437131" y="570280"/>
                  </a:lnTo>
                  <a:lnTo>
                    <a:pt x="1440688" y="573849"/>
                  </a:lnTo>
                  <a:lnTo>
                    <a:pt x="1444243" y="577430"/>
                  </a:lnTo>
                  <a:lnTo>
                    <a:pt x="1446656" y="580999"/>
                  </a:lnTo>
                  <a:lnTo>
                    <a:pt x="1450213" y="584568"/>
                  </a:lnTo>
                  <a:lnTo>
                    <a:pt x="1453768" y="588136"/>
                  </a:lnTo>
                  <a:lnTo>
                    <a:pt x="1456181" y="592899"/>
                  </a:lnTo>
                  <a:lnTo>
                    <a:pt x="1459738" y="596480"/>
                  </a:lnTo>
                  <a:lnTo>
                    <a:pt x="1463293" y="598855"/>
                  </a:lnTo>
                  <a:lnTo>
                    <a:pt x="1465706" y="602424"/>
                  </a:lnTo>
                  <a:lnTo>
                    <a:pt x="1469263" y="606005"/>
                  </a:lnTo>
                  <a:lnTo>
                    <a:pt x="1472818" y="609574"/>
                  </a:lnTo>
                  <a:lnTo>
                    <a:pt x="1475231" y="613143"/>
                  </a:lnTo>
                  <a:lnTo>
                    <a:pt x="1478788" y="615530"/>
                  </a:lnTo>
                  <a:lnTo>
                    <a:pt x="1482343" y="619099"/>
                  </a:lnTo>
                  <a:lnTo>
                    <a:pt x="1484756" y="622668"/>
                  </a:lnTo>
                  <a:lnTo>
                    <a:pt x="1488313" y="625055"/>
                  </a:lnTo>
                  <a:lnTo>
                    <a:pt x="1491868" y="628624"/>
                  </a:lnTo>
                  <a:lnTo>
                    <a:pt x="1494281" y="632193"/>
                  </a:lnTo>
                  <a:lnTo>
                    <a:pt x="1497838" y="635761"/>
                  </a:lnTo>
                  <a:lnTo>
                    <a:pt x="1501393" y="638149"/>
                  </a:lnTo>
                  <a:lnTo>
                    <a:pt x="1503806" y="641718"/>
                  </a:lnTo>
                  <a:lnTo>
                    <a:pt x="1507363" y="644105"/>
                  </a:lnTo>
                  <a:lnTo>
                    <a:pt x="1510918" y="647674"/>
                  </a:lnTo>
                  <a:lnTo>
                    <a:pt x="1513331" y="650049"/>
                  </a:lnTo>
                  <a:lnTo>
                    <a:pt x="1515744" y="653630"/>
                  </a:lnTo>
                  <a:lnTo>
                    <a:pt x="1520443" y="656005"/>
                  </a:lnTo>
                  <a:lnTo>
                    <a:pt x="1522856" y="658393"/>
                  </a:lnTo>
                  <a:lnTo>
                    <a:pt x="1525269" y="661962"/>
                  </a:lnTo>
                  <a:lnTo>
                    <a:pt x="1529968" y="664336"/>
                  </a:lnTo>
                  <a:lnTo>
                    <a:pt x="1532381" y="666724"/>
                  </a:lnTo>
                  <a:lnTo>
                    <a:pt x="1534794" y="669099"/>
                  </a:lnTo>
                  <a:lnTo>
                    <a:pt x="1539493" y="671487"/>
                  </a:lnTo>
                  <a:lnTo>
                    <a:pt x="1541906" y="673861"/>
                  </a:lnTo>
                  <a:lnTo>
                    <a:pt x="1544319" y="676249"/>
                  </a:lnTo>
                  <a:lnTo>
                    <a:pt x="1549018" y="678624"/>
                  </a:lnTo>
                  <a:lnTo>
                    <a:pt x="1551431" y="682205"/>
                  </a:lnTo>
                  <a:lnTo>
                    <a:pt x="1553844" y="684580"/>
                  </a:lnTo>
                  <a:lnTo>
                    <a:pt x="1557401" y="686968"/>
                  </a:lnTo>
                  <a:lnTo>
                    <a:pt x="1560956" y="689343"/>
                  </a:lnTo>
                  <a:lnTo>
                    <a:pt x="1563369" y="691730"/>
                  </a:lnTo>
                  <a:lnTo>
                    <a:pt x="1566926" y="694105"/>
                  </a:lnTo>
                  <a:lnTo>
                    <a:pt x="1570481" y="696493"/>
                  </a:lnTo>
                  <a:lnTo>
                    <a:pt x="1572894" y="698868"/>
                  </a:lnTo>
                  <a:lnTo>
                    <a:pt x="1576451" y="700062"/>
                  </a:lnTo>
                  <a:lnTo>
                    <a:pt x="1580006" y="702436"/>
                  </a:lnTo>
                  <a:lnTo>
                    <a:pt x="1582419" y="704824"/>
                  </a:lnTo>
                  <a:lnTo>
                    <a:pt x="1585976" y="707199"/>
                  </a:lnTo>
                  <a:lnTo>
                    <a:pt x="1589531" y="708393"/>
                  </a:lnTo>
                  <a:lnTo>
                    <a:pt x="1591944" y="710780"/>
                  </a:lnTo>
                  <a:lnTo>
                    <a:pt x="1595501" y="713155"/>
                  </a:lnTo>
                  <a:lnTo>
                    <a:pt x="1599056" y="715543"/>
                  </a:lnTo>
                  <a:lnTo>
                    <a:pt x="1601469" y="716724"/>
                  </a:lnTo>
                  <a:lnTo>
                    <a:pt x="1605026" y="719112"/>
                  </a:lnTo>
                  <a:lnTo>
                    <a:pt x="1608581" y="721486"/>
                  </a:lnTo>
                  <a:lnTo>
                    <a:pt x="1610994" y="722680"/>
                  </a:lnTo>
                  <a:lnTo>
                    <a:pt x="1614551" y="725068"/>
                  </a:lnTo>
                  <a:lnTo>
                    <a:pt x="1618106" y="726249"/>
                  </a:lnTo>
                  <a:lnTo>
                    <a:pt x="1620519" y="727443"/>
                  </a:lnTo>
                  <a:lnTo>
                    <a:pt x="1624076" y="731011"/>
                  </a:lnTo>
                  <a:lnTo>
                    <a:pt x="1627631" y="732205"/>
                  </a:lnTo>
                  <a:lnTo>
                    <a:pt x="1630044" y="733399"/>
                  </a:lnTo>
                  <a:lnTo>
                    <a:pt x="1633601" y="734593"/>
                  </a:lnTo>
                  <a:lnTo>
                    <a:pt x="1637156" y="736968"/>
                  </a:lnTo>
                  <a:lnTo>
                    <a:pt x="1639569" y="738162"/>
                  </a:lnTo>
                  <a:lnTo>
                    <a:pt x="1641855" y="739355"/>
                  </a:lnTo>
                  <a:lnTo>
                    <a:pt x="1646681" y="741730"/>
                  </a:lnTo>
                  <a:lnTo>
                    <a:pt x="1649094" y="742924"/>
                  </a:lnTo>
                  <a:lnTo>
                    <a:pt x="1651380" y="745299"/>
                  </a:lnTo>
                  <a:lnTo>
                    <a:pt x="1656206" y="745299"/>
                  </a:lnTo>
                  <a:lnTo>
                    <a:pt x="1658619" y="747687"/>
                  </a:lnTo>
                  <a:lnTo>
                    <a:pt x="1660905" y="747687"/>
                  </a:lnTo>
                  <a:lnTo>
                    <a:pt x="1665731" y="750061"/>
                  </a:lnTo>
                  <a:lnTo>
                    <a:pt x="1668144" y="751255"/>
                  </a:lnTo>
                  <a:lnTo>
                    <a:pt x="1670430" y="753643"/>
                  </a:lnTo>
                  <a:lnTo>
                    <a:pt x="1675256" y="753643"/>
                  </a:lnTo>
                  <a:lnTo>
                    <a:pt x="1677669" y="754824"/>
                  </a:lnTo>
                  <a:lnTo>
                    <a:pt x="1679955" y="757212"/>
                  </a:lnTo>
                  <a:lnTo>
                    <a:pt x="1683512" y="758405"/>
                  </a:lnTo>
                  <a:lnTo>
                    <a:pt x="1687194" y="759586"/>
                  </a:lnTo>
                  <a:lnTo>
                    <a:pt x="1689480" y="759586"/>
                  </a:lnTo>
                  <a:lnTo>
                    <a:pt x="1693037" y="761974"/>
                  </a:lnTo>
                  <a:lnTo>
                    <a:pt x="1696719" y="761974"/>
                  </a:lnTo>
                  <a:lnTo>
                    <a:pt x="1699005" y="763168"/>
                  </a:lnTo>
                  <a:lnTo>
                    <a:pt x="1702562" y="765543"/>
                  </a:lnTo>
                  <a:lnTo>
                    <a:pt x="1706244" y="765543"/>
                  </a:lnTo>
                  <a:lnTo>
                    <a:pt x="1708530" y="766737"/>
                  </a:lnTo>
                  <a:lnTo>
                    <a:pt x="1712087" y="767930"/>
                  </a:lnTo>
                  <a:lnTo>
                    <a:pt x="1715769" y="769111"/>
                  </a:lnTo>
                  <a:lnTo>
                    <a:pt x="1718055" y="770305"/>
                  </a:lnTo>
                  <a:lnTo>
                    <a:pt x="1721612" y="771499"/>
                  </a:lnTo>
                  <a:lnTo>
                    <a:pt x="1725294" y="771499"/>
                  </a:lnTo>
                  <a:lnTo>
                    <a:pt x="1727580" y="772693"/>
                  </a:lnTo>
                  <a:lnTo>
                    <a:pt x="1731137" y="773874"/>
                  </a:lnTo>
                  <a:lnTo>
                    <a:pt x="1734819" y="773874"/>
                  </a:lnTo>
                  <a:lnTo>
                    <a:pt x="1737105" y="776262"/>
                  </a:lnTo>
                  <a:lnTo>
                    <a:pt x="1739518" y="776262"/>
                  </a:lnTo>
                  <a:lnTo>
                    <a:pt x="1744344" y="777455"/>
                  </a:lnTo>
                  <a:lnTo>
                    <a:pt x="1746630" y="777455"/>
                  </a:lnTo>
                  <a:lnTo>
                    <a:pt x="1749043" y="779830"/>
                  </a:lnTo>
                  <a:lnTo>
                    <a:pt x="1753869" y="779830"/>
                  </a:lnTo>
                  <a:lnTo>
                    <a:pt x="1756155" y="779830"/>
                  </a:lnTo>
                  <a:lnTo>
                    <a:pt x="1758568" y="781024"/>
                  </a:lnTo>
                  <a:lnTo>
                    <a:pt x="1763394" y="782218"/>
                  </a:lnTo>
                  <a:lnTo>
                    <a:pt x="1765680" y="782218"/>
                  </a:lnTo>
                  <a:lnTo>
                    <a:pt x="1768093" y="783399"/>
                  </a:lnTo>
                  <a:lnTo>
                    <a:pt x="1772919" y="784593"/>
                  </a:lnTo>
                  <a:lnTo>
                    <a:pt x="1775205" y="784593"/>
                  </a:lnTo>
                  <a:lnTo>
                    <a:pt x="1777618" y="785787"/>
                  </a:lnTo>
                  <a:lnTo>
                    <a:pt x="1782444" y="785787"/>
                  </a:lnTo>
                  <a:lnTo>
                    <a:pt x="1784730" y="786980"/>
                  </a:lnTo>
                  <a:lnTo>
                    <a:pt x="1787143" y="788161"/>
                  </a:lnTo>
                  <a:lnTo>
                    <a:pt x="1791969" y="788161"/>
                  </a:lnTo>
                  <a:lnTo>
                    <a:pt x="1794255" y="788161"/>
                  </a:lnTo>
                  <a:lnTo>
                    <a:pt x="1796668" y="789355"/>
                  </a:lnTo>
                  <a:lnTo>
                    <a:pt x="1800225" y="789355"/>
                  </a:lnTo>
                  <a:lnTo>
                    <a:pt x="1803780" y="790549"/>
                  </a:lnTo>
                  <a:lnTo>
                    <a:pt x="1806193" y="791743"/>
                  </a:lnTo>
                  <a:lnTo>
                    <a:pt x="1809750" y="791743"/>
                  </a:lnTo>
                  <a:lnTo>
                    <a:pt x="1813305" y="791743"/>
                  </a:lnTo>
                  <a:lnTo>
                    <a:pt x="1815718" y="792924"/>
                  </a:lnTo>
                  <a:lnTo>
                    <a:pt x="1819275" y="792924"/>
                  </a:lnTo>
                  <a:lnTo>
                    <a:pt x="1822830" y="794118"/>
                  </a:lnTo>
                  <a:lnTo>
                    <a:pt x="1825243" y="794118"/>
                  </a:lnTo>
                  <a:lnTo>
                    <a:pt x="1828800" y="794118"/>
                  </a:lnTo>
                  <a:lnTo>
                    <a:pt x="1832355" y="794118"/>
                  </a:lnTo>
                  <a:lnTo>
                    <a:pt x="1834768" y="795312"/>
                  </a:lnTo>
                  <a:lnTo>
                    <a:pt x="1838325" y="795312"/>
                  </a:lnTo>
                  <a:lnTo>
                    <a:pt x="1841880" y="796505"/>
                  </a:lnTo>
                  <a:lnTo>
                    <a:pt x="1844293" y="796505"/>
                  </a:lnTo>
                  <a:lnTo>
                    <a:pt x="1847850" y="796505"/>
                  </a:lnTo>
                  <a:lnTo>
                    <a:pt x="1851405" y="796505"/>
                  </a:lnTo>
                  <a:lnTo>
                    <a:pt x="1853818" y="796505"/>
                  </a:lnTo>
                  <a:lnTo>
                    <a:pt x="1857375" y="797686"/>
                  </a:lnTo>
                  <a:lnTo>
                    <a:pt x="1860930" y="797686"/>
                  </a:lnTo>
                  <a:lnTo>
                    <a:pt x="1863343" y="798880"/>
                  </a:lnTo>
                  <a:lnTo>
                    <a:pt x="1865756" y="798880"/>
                  </a:lnTo>
                  <a:lnTo>
                    <a:pt x="1870455" y="798880"/>
                  </a:lnTo>
                  <a:lnTo>
                    <a:pt x="1872868" y="800074"/>
                  </a:lnTo>
                  <a:lnTo>
                    <a:pt x="1875281" y="800074"/>
                  </a:lnTo>
                  <a:lnTo>
                    <a:pt x="1879980" y="800074"/>
                  </a:lnTo>
                  <a:lnTo>
                    <a:pt x="1882393" y="800074"/>
                  </a:lnTo>
                  <a:lnTo>
                    <a:pt x="1884806" y="800074"/>
                  </a:lnTo>
                  <a:lnTo>
                    <a:pt x="1888363" y="801268"/>
                  </a:lnTo>
                  <a:lnTo>
                    <a:pt x="1891918" y="801268"/>
                  </a:lnTo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78378" y="2421889"/>
              <a:ext cx="1303020" cy="1937385"/>
            </a:xfrm>
            <a:custGeom>
              <a:avLst/>
              <a:gdLst/>
              <a:ahLst/>
              <a:cxnLst/>
              <a:rect l="l" t="t" r="r" b="b"/>
              <a:pathLst>
                <a:path w="1303020" h="1937385">
                  <a:moveTo>
                    <a:pt x="657224" y="0"/>
                  </a:moveTo>
                  <a:lnTo>
                    <a:pt x="645286" y="0"/>
                  </a:lnTo>
                  <a:lnTo>
                    <a:pt x="642873" y="2412"/>
                  </a:lnTo>
                  <a:lnTo>
                    <a:pt x="640460" y="2412"/>
                  </a:lnTo>
                  <a:lnTo>
                    <a:pt x="638174" y="3556"/>
                  </a:lnTo>
                  <a:lnTo>
                    <a:pt x="635761" y="3556"/>
                  </a:lnTo>
                  <a:lnTo>
                    <a:pt x="633348" y="5968"/>
                  </a:lnTo>
                  <a:lnTo>
                    <a:pt x="632206" y="8382"/>
                  </a:lnTo>
                  <a:lnTo>
                    <a:pt x="629793" y="8382"/>
                  </a:lnTo>
                  <a:lnTo>
                    <a:pt x="627380" y="11937"/>
                  </a:lnTo>
                  <a:lnTo>
                    <a:pt x="622681" y="16637"/>
                  </a:lnTo>
                  <a:lnTo>
                    <a:pt x="620268" y="17907"/>
                  </a:lnTo>
                  <a:lnTo>
                    <a:pt x="616711" y="25018"/>
                  </a:lnTo>
                  <a:lnTo>
                    <a:pt x="614298" y="28575"/>
                  </a:lnTo>
                  <a:lnTo>
                    <a:pt x="611885" y="30987"/>
                  </a:lnTo>
                  <a:lnTo>
                    <a:pt x="609599" y="34543"/>
                  </a:lnTo>
                  <a:lnTo>
                    <a:pt x="608330" y="38100"/>
                  </a:lnTo>
                  <a:lnTo>
                    <a:pt x="605917" y="42799"/>
                  </a:lnTo>
                  <a:lnTo>
                    <a:pt x="603631" y="46482"/>
                  </a:lnTo>
                  <a:lnTo>
                    <a:pt x="601218" y="51181"/>
                  </a:lnTo>
                  <a:lnTo>
                    <a:pt x="598805" y="54737"/>
                  </a:lnTo>
                  <a:lnTo>
                    <a:pt x="596392" y="60706"/>
                  </a:lnTo>
                  <a:lnTo>
                    <a:pt x="595248" y="65532"/>
                  </a:lnTo>
                  <a:lnTo>
                    <a:pt x="592835" y="69087"/>
                  </a:lnTo>
                  <a:lnTo>
                    <a:pt x="588136" y="80899"/>
                  </a:lnTo>
                  <a:lnTo>
                    <a:pt x="585723" y="85725"/>
                  </a:lnTo>
                  <a:lnTo>
                    <a:pt x="583310" y="91693"/>
                  </a:lnTo>
                  <a:lnTo>
                    <a:pt x="582168" y="97662"/>
                  </a:lnTo>
                  <a:lnTo>
                    <a:pt x="575056" y="115443"/>
                  </a:lnTo>
                  <a:lnTo>
                    <a:pt x="572643" y="122682"/>
                  </a:lnTo>
                  <a:lnTo>
                    <a:pt x="571499" y="128524"/>
                  </a:lnTo>
                  <a:lnTo>
                    <a:pt x="569086" y="136906"/>
                  </a:lnTo>
                  <a:lnTo>
                    <a:pt x="566673" y="142875"/>
                  </a:lnTo>
                  <a:lnTo>
                    <a:pt x="559561" y="164337"/>
                  </a:lnTo>
                  <a:lnTo>
                    <a:pt x="558292" y="172593"/>
                  </a:lnTo>
                  <a:lnTo>
                    <a:pt x="556006" y="180975"/>
                  </a:lnTo>
                  <a:lnTo>
                    <a:pt x="553593" y="186944"/>
                  </a:lnTo>
                  <a:lnTo>
                    <a:pt x="548767" y="203581"/>
                  </a:lnTo>
                  <a:lnTo>
                    <a:pt x="546481" y="213106"/>
                  </a:lnTo>
                  <a:lnTo>
                    <a:pt x="545210" y="221487"/>
                  </a:lnTo>
                  <a:lnTo>
                    <a:pt x="538098" y="246507"/>
                  </a:lnTo>
                  <a:lnTo>
                    <a:pt x="535685" y="256032"/>
                  </a:lnTo>
                  <a:lnTo>
                    <a:pt x="533399" y="266700"/>
                  </a:lnTo>
                  <a:lnTo>
                    <a:pt x="532130" y="275082"/>
                  </a:lnTo>
                  <a:lnTo>
                    <a:pt x="529717" y="283337"/>
                  </a:lnTo>
                  <a:lnTo>
                    <a:pt x="525018" y="303657"/>
                  </a:lnTo>
                  <a:lnTo>
                    <a:pt x="522605" y="313182"/>
                  </a:lnTo>
                  <a:lnTo>
                    <a:pt x="520192" y="321437"/>
                  </a:lnTo>
                  <a:lnTo>
                    <a:pt x="519048" y="332232"/>
                  </a:lnTo>
                  <a:lnTo>
                    <a:pt x="516635" y="341757"/>
                  </a:lnTo>
                  <a:lnTo>
                    <a:pt x="514349" y="352425"/>
                  </a:lnTo>
                  <a:lnTo>
                    <a:pt x="511936" y="361950"/>
                  </a:lnTo>
                  <a:lnTo>
                    <a:pt x="509523" y="372618"/>
                  </a:lnTo>
                  <a:lnTo>
                    <a:pt x="508381" y="382143"/>
                  </a:lnTo>
                  <a:lnTo>
                    <a:pt x="503555" y="404749"/>
                  </a:lnTo>
                  <a:lnTo>
                    <a:pt x="498856" y="425069"/>
                  </a:lnTo>
                  <a:lnTo>
                    <a:pt x="497585" y="435737"/>
                  </a:lnTo>
                  <a:lnTo>
                    <a:pt x="495299" y="447675"/>
                  </a:lnTo>
                  <a:lnTo>
                    <a:pt x="492886" y="458343"/>
                  </a:lnTo>
                  <a:lnTo>
                    <a:pt x="490473" y="467868"/>
                  </a:lnTo>
                  <a:lnTo>
                    <a:pt x="485774" y="490474"/>
                  </a:lnTo>
                  <a:lnTo>
                    <a:pt x="484505" y="502412"/>
                  </a:lnTo>
                  <a:lnTo>
                    <a:pt x="482092" y="513207"/>
                  </a:lnTo>
                  <a:lnTo>
                    <a:pt x="477393" y="536956"/>
                  </a:lnTo>
                  <a:lnTo>
                    <a:pt x="474980" y="547624"/>
                  </a:lnTo>
                  <a:lnTo>
                    <a:pt x="472566" y="559562"/>
                  </a:lnTo>
                  <a:lnTo>
                    <a:pt x="471423" y="570357"/>
                  </a:lnTo>
                  <a:lnTo>
                    <a:pt x="466725" y="594106"/>
                  </a:lnTo>
                  <a:lnTo>
                    <a:pt x="464312" y="604774"/>
                  </a:lnTo>
                  <a:lnTo>
                    <a:pt x="459485" y="628650"/>
                  </a:lnTo>
                  <a:lnTo>
                    <a:pt x="458343" y="640588"/>
                  </a:lnTo>
                  <a:lnTo>
                    <a:pt x="455929" y="651256"/>
                  </a:lnTo>
                  <a:lnTo>
                    <a:pt x="446404" y="700024"/>
                  </a:lnTo>
                  <a:lnTo>
                    <a:pt x="445262" y="709549"/>
                  </a:lnTo>
                  <a:lnTo>
                    <a:pt x="442848" y="722757"/>
                  </a:lnTo>
                  <a:lnTo>
                    <a:pt x="433323" y="771525"/>
                  </a:lnTo>
                  <a:lnTo>
                    <a:pt x="432181" y="781050"/>
                  </a:lnTo>
                  <a:lnTo>
                    <a:pt x="429768" y="794131"/>
                  </a:lnTo>
                  <a:lnTo>
                    <a:pt x="424941" y="818007"/>
                  </a:lnTo>
                  <a:lnTo>
                    <a:pt x="423798" y="829818"/>
                  </a:lnTo>
                  <a:lnTo>
                    <a:pt x="420243" y="842899"/>
                  </a:lnTo>
                  <a:lnTo>
                    <a:pt x="419100" y="852424"/>
                  </a:lnTo>
                  <a:lnTo>
                    <a:pt x="411860" y="889381"/>
                  </a:lnTo>
                  <a:lnTo>
                    <a:pt x="410718" y="901319"/>
                  </a:lnTo>
                  <a:lnTo>
                    <a:pt x="407162" y="913257"/>
                  </a:lnTo>
                  <a:lnTo>
                    <a:pt x="405891" y="923925"/>
                  </a:lnTo>
                  <a:lnTo>
                    <a:pt x="401193" y="947674"/>
                  </a:lnTo>
                  <a:lnTo>
                    <a:pt x="398779" y="960882"/>
                  </a:lnTo>
                  <a:lnTo>
                    <a:pt x="397637" y="970407"/>
                  </a:lnTo>
                  <a:lnTo>
                    <a:pt x="394081" y="982218"/>
                  </a:lnTo>
                  <a:lnTo>
                    <a:pt x="392810" y="993013"/>
                  </a:lnTo>
                  <a:lnTo>
                    <a:pt x="388112" y="1018032"/>
                  </a:lnTo>
                  <a:lnTo>
                    <a:pt x="385698" y="1027557"/>
                  </a:lnTo>
                  <a:lnTo>
                    <a:pt x="384556" y="1039368"/>
                  </a:lnTo>
                  <a:lnTo>
                    <a:pt x="382143" y="1052449"/>
                  </a:lnTo>
                  <a:lnTo>
                    <a:pt x="379729" y="1061974"/>
                  </a:lnTo>
                  <a:lnTo>
                    <a:pt x="377316" y="1072769"/>
                  </a:lnTo>
                  <a:lnTo>
                    <a:pt x="375031" y="1084707"/>
                  </a:lnTo>
                  <a:lnTo>
                    <a:pt x="372618" y="1094232"/>
                  </a:lnTo>
                  <a:lnTo>
                    <a:pt x="371475" y="1107313"/>
                  </a:lnTo>
                  <a:lnTo>
                    <a:pt x="369062" y="1116838"/>
                  </a:lnTo>
                  <a:lnTo>
                    <a:pt x="366648" y="1127506"/>
                  </a:lnTo>
                  <a:lnTo>
                    <a:pt x="361950" y="1150112"/>
                  </a:lnTo>
                  <a:lnTo>
                    <a:pt x="359537" y="1159637"/>
                  </a:lnTo>
                  <a:lnTo>
                    <a:pt x="358266" y="1171575"/>
                  </a:lnTo>
                  <a:lnTo>
                    <a:pt x="355981" y="1182243"/>
                  </a:lnTo>
                  <a:lnTo>
                    <a:pt x="353568" y="1191768"/>
                  </a:lnTo>
                  <a:lnTo>
                    <a:pt x="351154" y="1202563"/>
                  </a:lnTo>
                  <a:lnTo>
                    <a:pt x="350012" y="1213231"/>
                  </a:lnTo>
                  <a:lnTo>
                    <a:pt x="346456" y="1222756"/>
                  </a:lnTo>
                  <a:lnTo>
                    <a:pt x="345185" y="1233424"/>
                  </a:lnTo>
                  <a:lnTo>
                    <a:pt x="340487" y="1253744"/>
                  </a:lnTo>
                  <a:lnTo>
                    <a:pt x="338073" y="1263269"/>
                  </a:lnTo>
                  <a:lnTo>
                    <a:pt x="336931" y="1273937"/>
                  </a:lnTo>
                  <a:lnTo>
                    <a:pt x="334518" y="1283462"/>
                  </a:lnTo>
                  <a:lnTo>
                    <a:pt x="332104" y="1294257"/>
                  </a:lnTo>
                  <a:lnTo>
                    <a:pt x="327406" y="1312037"/>
                  </a:lnTo>
                  <a:lnTo>
                    <a:pt x="324993" y="1322832"/>
                  </a:lnTo>
                  <a:lnTo>
                    <a:pt x="323850" y="1332357"/>
                  </a:lnTo>
                  <a:lnTo>
                    <a:pt x="321437" y="1340612"/>
                  </a:lnTo>
                  <a:lnTo>
                    <a:pt x="319023" y="1351407"/>
                  </a:lnTo>
                  <a:lnTo>
                    <a:pt x="314325" y="1369187"/>
                  </a:lnTo>
                  <a:lnTo>
                    <a:pt x="311912" y="1379982"/>
                  </a:lnTo>
                  <a:lnTo>
                    <a:pt x="310641" y="1388237"/>
                  </a:lnTo>
                  <a:lnTo>
                    <a:pt x="308356" y="1395349"/>
                  </a:lnTo>
                  <a:lnTo>
                    <a:pt x="305943" y="1406144"/>
                  </a:lnTo>
                  <a:lnTo>
                    <a:pt x="301116" y="1422781"/>
                  </a:lnTo>
                  <a:lnTo>
                    <a:pt x="298831" y="1432306"/>
                  </a:lnTo>
                  <a:lnTo>
                    <a:pt x="297560" y="1440688"/>
                  </a:lnTo>
                  <a:lnTo>
                    <a:pt x="290448" y="1465643"/>
                  </a:lnTo>
                  <a:lnTo>
                    <a:pt x="289306" y="1472793"/>
                  </a:lnTo>
                  <a:lnTo>
                    <a:pt x="285750" y="1481124"/>
                  </a:lnTo>
                  <a:lnTo>
                    <a:pt x="284479" y="1489456"/>
                  </a:lnTo>
                  <a:lnTo>
                    <a:pt x="279781" y="1506131"/>
                  </a:lnTo>
                  <a:lnTo>
                    <a:pt x="277368" y="1512087"/>
                  </a:lnTo>
                  <a:lnTo>
                    <a:pt x="276225" y="1520418"/>
                  </a:lnTo>
                  <a:lnTo>
                    <a:pt x="273812" y="1527556"/>
                  </a:lnTo>
                  <a:lnTo>
                    <a:pt x="271398" y="1535899"/>
                  </a:lnTo>
                  <a:lnTo>
                    <a:pt x="268985" y="1541843"/>
                  </a:lnTo>
                  <a:lnTo>
                    <a:pt x="266700" y="1550187"/>
                  </a:lnTo>
                  <a:lnTo>
                    <a:pt x="264287" y="1556131"/>
                  </a:lnTo>
                  <a:lnTo>
                    <a:pt x="263016" y="1564474"/>
                  </a:lnTo>
                  <a:lnTo>
                    <a:pt x="260731" y="1570418"/>
                  </a:lnTo>
                  <a:lnTo>
                    <a:pt x="258318" y="1578762"/>
                  </a:lnTo>
                  <a:lnTo>
                    <a:pt x="253491" y="1590662"/>
                  </a:lnTo>
                  <a:lnTo>
                    <a:pt x="251206" y="1598993"/>
                  </a:lnTo>
                  <a:lnTo>
                    <a:pt x="249935" y="1604949"/>
                  </a:lnTo>
                  <a:lnTo>
                    <a:pt x="247650" y="1612099"/>
                  </a:lnTo>
                  <a:lnTo>
                    <a:pt x="238125" y="1635912"/>
                  </a:lnTo>
                  <a:lnTo>
                    <a:pt x="236854" y="1641856"/>
                  </a:lnTo>
                  <a:lnTo>
                    <a:pt x="232156" y="1653768"/>
                  </a:lnTo>
                  <a:lnTo>
                    <a:pt x="229743" y="1660906"/>
                  </a:lnTo>
                  <a:lnTo>
                    <a:pt x="224916" y="1672818"/>
                  </a:lnTo>
                  <a:lnTo>
                    <a:pt x="223773" y="1678774"/>
                  </a:lnTo>
                  <a:lnTo>
                    <a:pt x="221360" y="1682343"/>
                  </a:lnTo>
                  <a:lnTo>
                    <a:pt x="219075" y="1688299"/>
                  </a:lnTo>
                  <a:lnTo>
                    <a:pt x="216662" y="1693062"/>
                  </a:lnTo>
                  <a:lnTo>
                    <a:pt x="215391" y="1699006"/>
                  </a:lnTo>
                  <a:lnTo>
                    <a:pt x="213106" y="1704962"/>
                  </a:lnTo>
                  <a:lnTo>
                    <a:pt x="210693" y="1709724"/>
                  </a:lnTo>
                  <a:lnTo>
                    <a:pt x="208279" y="1713293"/>
                  </a:lnTo>
                  <a:lnTo>
                    <a:pt x="203581" y="1725206"/>
                  </a:lnTo>
                  <a:lnTo>
                    <a:pt x="202310" y="1729968"/>
                  </a:lnTo>
                  <a:lnTo>
                    <a:pt x="200025" y="1733537"/>
                  </a:lnTo>
                  <a:lnTo>
                    <a:pt x="197612" y="1738299"/>
                  </a:lnTo>
                  <a:lnTo>
                    <a:pt x="195198" y="1744256"/>
                  </a:lnTo>
                  <a:lnTo>
                    <a:pt x="190500" y="1751393"/>
                  </a:lnTo>
                  <a:lnTo>
                    <a:pt x="189229" y="1756156"/>
                  </a:lnTo>
                  <a:lnTo>
                    <a:pt x="186816" y="1759737"/>
                  </a:lnTo>
                  <a:lnTo>
                    <a:pt x="184531" y="1765681"/>
                  </a:lnTo>
                  <a:lnTo>
                    <a:pt x="182118" y="1770443"/>
                  </a:lnTo>
                  <a:lnTo>
                    <a:pt x="179704" y="1772831"/>
                  </a:lnTo>
                  <a:lnTo>
                    <a:pt x="177291" y="1776399"/>
                  </a:lnTo>
                  <a:lnTo>
                    <a:pt x="176148" y="1779968"/>
                  </a:lnTo>
                  <a:lnTo>
                    <a:pt x="173735" y="1784731"/>
                  </a:lnTo>
                  <a:lnTo>
                    <a:pt x="171450" y="1788312"/>
                  </a:lnTo>
                  <a:lnTo>
                    <a:pt x="169037" y="1793074"/>
                  </a:lnTo>
                  <a:lnTo>
                    <a:pt x="166623" y="1796643"/>
                  </a:lnTo>
                  <a:lnTo>
                    <a:pt x="165481" y="1800212"/>
                  </a:lnTo>
                  <a:lnTo>
                    <a:pt x="163068" y="1802599"/>
                  </a:lnTo>
                  <a:lnTo>
                    <a:pt x="160654" y="1807362"/>
                  </a:lnTo>
                  <a:lnTo>
                    <a:pt x="158241" y="1808543"/>
                  </a:lnTo>
                  <a:lnTo>
                    <a:pt x="155956" y="1813306"/>
                  </a:lnTo>
                  <a:lnTo>
                    <a:pt x="153543" y="1816887"/>
                  </a:lnTo>
                  <a:lnTo>
                    <a:pt x="152400" y="1821649"/>
                  </a:lnTo>
                  <a:lnTo>
                    <a:pt x="149987" y="1822831"/>
                  </a:lnTo>
                  <a:lnTo>
                    <a:pt x="147573" y="1825218"/>
                  </a:lnTo>
                  <a:lnTo>
                    <a:pt x="145160" y="1828787"/>
                  </a:lnTo>
                  <a:lnTo>
                    <a:pt x="141604" y="1835937"/>
                  </a:lnTo>
                  <a:lnTo>
                    <a:pt x="139191" y="1837118"/>
                  </a:lnTo>
                  <a:lnTo>
                    <a:pt x="136906" y="1841881"/>
                  </a:lnTo>
                  <a:lnTo>
                    <a:pt x="134493" y="1843074"/>
                  </a:lnTo>
                  <a:lnTo>
                    <a:pt x="132079" y="1845462"/>
                  </a:lnTo>
                  <a:lnTo>
                    <a:pt x="129666" y="1850224"/>
                  </a:lnTo>
                  <a:lnTo>
                    <a:pt x="123825" y="1856168"/>
                  </a:lnTo>
                  <a:lnTo>
                    <a:pt x="121412" y="1859749"/>
                  </a:lnTo>
                  <a:lnTo>
                    <a:pt x="118998" y="1862124"/>
                  </a:lnTo>
                  <a:lnTo>
                    <a:pt x="116585" y="1863318"/>
                  </a:lnTo>
                  <a:lnTo>
                    <a:pt x="115443" y="1865693"/>
                  </a:lnTo>
                  <a:lnTo>
                    <a:pt x="110616" y="1870456"/>
                  </a:lnTo>
                  <a:lnTo>
                    <a:pt x="108331" y="1871649"/>
                  </a:lnTo>
                  <a:lnTo>
                    <a:pt x="105918" y="1876412"/>
                  </a:lnTo>
                  <a:lnTo>
                    <a:pt x="104775" y="1876412"/>
                  </a:lnTo>
                  <a:lnTo>
                    <a:pt x="102362" y="1879981"/>
                  </a:lnTo>
                  <a:lnTo>
                    <a:pt x="99948" y="1879981"/>
                  </a:lnTo>
                  <a:lnTo>
                    <a:pt x="97535" y="1884743"/>
                  </a:lnTo>
                  <a:lnTo>
                    <a:pt x="95250" y="1884743"/>
                  </a:lnTo>
                  <a:lnTo>
                    <a:pt x="92837" y="1885937"/>
                  </a:lnTo>
                  <a:lnTo>
                    <a:pt x="91566" y="1888324"/>
                  </a:lnTo>
                  <a:lnTo>
                    <a:pt x="89281" y="1890699"/>
                  </a:lnTo>
                  <a:lnTo>
                    <a:pt x="86868" y="1891893"/>
                  </a:lnTo>
                  <a:lnTo>
                    <a:pt x="82041" y="1896656"/>
                  </a:lnTo>
                  <a:lnTo>
                    <a:pt x="79756" y="1896656"/>
                  </a:lnTo>
                  <a:lnTo>
                    <a:pt x="78485" y="1899031"/>
                  </a:lnTo>
                  <a:lnTo>
                    <a:pt x="76200" y="1900224"/>
                  </a:lnTo>
                  <a:lnTo>
                    <a:pt x="71373" y="1904987"/>
                  </a:lnTo>
                  <a:lnTo>
                    <a:pt x="68960" y="1904987"/>
                  </a:lnTo>
                  <a:lnTo>
                    <a:pt x="65404" y="1908556"/>
                  </a:lnTo>
                  <a:lnTo>
                    <a:pt x="62991" y="1908556"/>
                  </a:lnTo>
                  <a:lnTo>
                    <a:pt x="60706" y="1910943"/>
                  </a:lnTo>
                  <a:lnTo>
                    <a:pt x="58293" y="1912137"/>
                  </a:lnTo>
                  <a:lnTo>
                    <a:pt x="55879" y="1912137"/>
                  </a:lnTo>
                  <a:lnTo>
                    <a:pt x="54737" y="1914512"/>
                  </a:lnTo>
                  <a:lnTo>
                    <a:pt x="52323" y="1916899"/>
                  </a:lnTo>
                  <a:lnTo>
                    <a:pt x="49910" y="1916899"/>
                  </a:lnTo>
                  <a:lnTo>
                    <a:pt x="47625" y="1919274"/>
                  </a:lnTo>
                  <a:lnTo>
                    <a:pt x="45212" y="1919274"/>
                  </a:lnTo>
                  <a:lnTo>
                    <a:pt x="42798" y="1920468"/>
                  </a:lnTo>
                  <a:lnTo>
                    <a:pt x="41656" y="1920468"/>
                  </a:lnTo>
                  <a:lnTo>
                    <a:pt x="39243" y="1922843"/>
                  </a:lnTo>
                  <a:lnTo>
                    <a:pt x="36829" y="1922843"/>
                  </a:lnTo>
                  <a:lnTo>
                    <a:pt x="34416" y="1925231"/>
                  </a:lnTo>
                  <a:lnTo>
                    <a:pt x="32131" y="1925231"/>
                  </a:lnTo>
                  <a:lnTo>
                    <a:pt x="29718" y="1926424"/>
                  </a:lnTo>
                  <a:lnTo>
                    <a:pt x="26162" y="1926424"/>
                  </a:lnTo>
                  <a:lnTo>
                    <a:pt x="23748" y="1928799"/>
                  </a:lnTo>
                  <a:lnTo>
                    <a:pt x="21335" y="1928799"/>
                  </a:lnTo>
                  <a:lnTo>
                    <a:pt x="19050" y="1931187"/>
                  </a:lnTo>
                  <a:lnTo>
                    <a:pt x="15366" y="1931187"/>
                  </a:lnTo>
                  <a:lnTo>
                    <a:pt x="13081" y="1933562"/>
                  </a:lnTo>
                  <a:lnTo>
                    <a:pt x="10668" y="1933562"/>
                  </a:lnTo>
                  <a:lnTo>
                    <a:pt x="8254" y="1934756"/>
                  </a:lnTo>
                  <a:lnTo>
                    <a:pt x="3556" y="1934756"/>
                  </a:lnTo>
                  <a:lnTo>
                    <a:pt x="2285" y="1937131"/>
                  </a:lnTo>
                  <a:lnTo>
                    <a:pt x="0" y="1937131"/>
                  </a:lnTo>
                  <a:lnTo>
                    <a:pt x="1302511" y="1937131"/>
                  </a:lnTo>
                  <a:lnTo>
                    <a:pt x="1300098" y="1937131"/>
                  </a:lnTo>
                  <a:lnTo>
                    <a:pt x="1297685" y="1934756"/>
                  </a:lnTo>
                  <a:lnTo>
                    <a:pt x="1294130" y="1934756"/>
                  </a:lnTo>
                  <a:lnTo>
                    <a:pt x="1291717" y="1933562"/>
                  </a:lnTo>
                  <a:lnTo>
                    <a:pt x="1289431" y="1933562"/>
                  </a:lnTo>
                  <a:lnTo>
                    <a:pt x="1287018" y="1931187"/>
                  </a:lnTo>
                  <a:lnTo>
                    <a:pt x="1283461" y="1931187"/>
                  </a:lnTo>
                  <a:lnTo>
                    <a:pt x="1281048" y="1928799"/>
                  </a:lnTo>
                  <a:lnTo>
                    <a:pt x="1278635" y="1928799"/>
                  </a:lnTo>
                  <a:lnTo>
                    <a:pt x="1276349" y="1926424"/>
                  </a:lnTo>
                  <a:lnTo>
                    <a:pt x="1271523" y="1926424"/>
                  </a:lnTo>
                  <a:lnTo>
                    <a:pt x="1270381" y="1925231"/>
                  </a:lnTo>
                  <a:lnTo>
                    <a:pt x="1267968" y="1925231"/>
                  </a:lnTo>
                  <a:lnTo>
                    <a:pt x="1265555" y="1922843"/>
                  </a:lnTo>
                  <a:lnTo>
                    <a:pt x="1263142" y="1922843"/>
                  </a:lnTo>
                  <a:lnTo>
                    <a:pt x="1260856" y="1920468"/>
                  </a:lnTo>
                  <a:lnTo>
                    <a:pt x="1258443" y="1920468"/>
                  </a:lnTo>
                  <a:lnTo>
                    <a:pt x="1257299" y="1919274"/>
                  </a:lnTo>
                  <a:lnTo>
                    <a:pt x="1254886" y="1919274"/>
                  </a:lnTo>
                  <a:lnTo>
                    <a:pt x="1252473" y="1916899"/>
                  </a:lnTo>
                  <a:lnTo>
                    <a:pt x="1250060" y="1916899"/>
                  </a:lnTo>
                  <a:lnTo>
                    <a:pt x="1245361" y="1912137"/>
                  </a:lnTo>
                  <a:lnTo>
                    <a:pt x="1244092" y="1912137"/>
                  </a:lnTo>
                  <a:lnTo>
                    <a:pt x="1241806" y="1910943"/>
                  </a:lnTo>
                  <a:lnTo>
                    <a:pt x="1239393" y="1908556"/>
                  </a:lnTo>
                  <a:lnTo>
                    <a:pt x="1236980" y="1908556"/>
                  </a:lnTo>
                  <a:lnTo>
                    <a:pt x="1233423" y="1904987"/>
                  </a:lnTo>
                  <a:lnTo>
                    <a:pt x="1231010" y="1904987"/>
                  </a:lnTo>
                  <a:lnTo>
                    <a:pt x="1226311" y="1900224"/>
                  </a:lnTo>
                  <a:lnTo>
                    <a:pt x="1223898" y="1899031"/>
                  </a:lnTo>
                  <a:lnTo>
                    <a:pt x="1222756" y="1896656"/>
                  </a:lnTo>
                  <a:lnTo>
                    <a:pt x="1220343" y="1896656"/>
                  </a:lnTo>
                  <a:lnTo>
                    <a:pt x="1215517" y="1891893"/>
                  </a:lnTo>
                  <a:lnTo>
                    <a:pt x="1213231" y="1890699"/>
                  </a:lnTo>
                  <a:lnTo>
                    <a:pt x="1210818" y="1888324"/>
                  </a:lnTo>
                  <a:lnTo>
                    <a:pt x="1209674" y="1885937"/>
                  </a:lnTo>
                  <a:lnTo>
                    <a:pt x="1207261" y="1884743"/>
                  </a:lnTo>
                  <a:lnTo>
                    <a:pt x="1204848" y="1884743"/>
                  </a:lnTo>
                  <a:lnTo>
                    <a:pt x="1202435" y="1879981"/>
                  </a:lnTo>
                  <a:lnTo>
                    <a:pt x="1200149" y="1879981"/>
                  </a:lnTo>
                  <a:lnTo>
                    <a:pt x="1197736" y="1876412"/>
                  </a:lnTo>
                  <a:lnTo>
                    <a:pt x="1196467" y="1876412"/>
                  </a:lnTo>
                  <a:lnTo>
                    <a:pt x="1194181" y="1871649"/>
                  </a:lnTo>
                  <a:lnTo>
                    <a:pt x="1191768" y="1870456"/>
                  </a:lnTo>
                  <a:lnTo>
                    <a:pt x="1181099" y="1859749"/>
                  </a:lnTo>
                  <a:lnTo>
                    <a:pt x="1178686" y="1856168"/>
                  </a:lnTo>
                  <a:lnTo>
                    <a:pt x="1172718" y="1850224"/>
                  </a:lnTo>
                  <a:lnTo>
                    <a:pt x="1170305" y="1845462"/>
                  </a:lnTo>
                  <a:lnTo>
                    <a:pt x="1167892" y="1843074"/>
                  </a:lnTo>
                  <a:lnTo>
                    <a:pt x="1165606" y="1841881"/>
                  </a:lnTo>
                  <a:lnTo>
                    <a:pt x="1163193" y="1837118"/>
                  </a:lnTo>
                  <a:lnTo>
                    <a:pt x="1160780" y="1835937"/>
                  </a:lnTo>
                  <a:lnTo>
                    <a:pt x="1157223" y="1828787"/>
                  </a:lnTo>
                  <a:lnTo>
                    <a:pt x="1154810" y="1825218"/>
                  </a:lnTo>
                  <a:lnTo>
                    <a:pt x="1152524" y="1822831"/>
                  </a:lnTo>
                  <a:lnTo>
                    <a:pt x="1150111" y="1821649"/>
                  </a:lnTo>
                  <a:lnTo>
                    <a:pt x="1148842" y="1816887"/>
                  </a:lnTo>
                  <a:lnTo>
                    <a:pt x="1146556" y="1813306"/>
                  </a:lnTo>
                  <a:lnTo>
                    <a:pt x="1144143" y="1808543"/>
                  </a:lnTo>
                  <a:lnTo>
                    <a:pt x="1141730" y="1807362"/>
                  </a:lnTo>
                  <a:lnTo>
                    <a:pt x="1139317" y="1802599"/>
                  </a:lnTo>
                  <a:lnTo>
                    <a:pt x="1137031" y="1800212"/>
                  </a:lnTo>
                  <a:lnTo>
                    <a:pt x="1135760" y="1796643"/>
                  </a:lnTo>
                  <a:lnTo>
                    <a:pt x="1133474" y="1793074"/>
                  </a:lnTo>
                  <a:lnTo>
                    <a:pt x="1131061" y="1788312"/>
                  </a:lnTo>
                  <a:lnTo>
                    <a:pt x="1128648" y="1784731"/>
                  </a:lnTo>
                  <a:lnTo>
                    <a:pt x="1126235" y="1779968"/>
                  </a:lnTo>
                  <a:lnTo>
                    <a:pt x="1125093" y="1776399"/>
                  </a:lnTo>
                  <a:lnTo>
                    <a:pt x="1122680" y="1772831"/>
                  </a:lnTo>
                  <a:lnTo>
                    <a:pt x="1120267" y="1770443"/>
                  </a:lnTo>
                  <a:lnTo>
                    <a:pt x="1117981" y="1765681"/>
                  </a:lnTo>
                  <a:lnTo>
                    <a:pt x="1115568" y="1759737"/>
                  </a:lnTo>
                  <a:lnTo>
                    <a:pt x="1113155" y="1756156"/>
                  </a:lnTo>
                  <a:lnTo>
                    <a:pt x="1112011" y="1751393"/>
                  </a:lnTo>
                  <a:lnTo>
                    <a:pt x="1107185" y="1744256"/>
                  </a:lnTo>
                  <a:lnTo>
                    <a:pt x="1104899" y="1738299"/>
                  </a:lnTo>
                  <a:lnTo>
                    <a:pt x="1102486" y="1733537"/>
                  </a:lnTo>
                  <a:lnTo>
                    <a:pt x="1100073" y="1729968"/>
                  </a:lnTo>
                  <a:lnTo>
                    <a:pt x="1098931" y="1725206"/>
                  </a:lnTo>
                  <a:lnTo>
                    <a:pt x="1094105" y="1713293"/>
                  </a:lnTo>
                  <a:lnTo>
                    <a:pt x="1091692" y="1709724"/>
                  </a:lnTo>
                  <a:lnTo>
                    <a:pt x="1089406" y="1704962"/>
                  </a:lnTo>
                  <a:lnTo>
                    <a:pt x="1086993" y="1699006"/>
                  </a:lnTo>
                  <a:lnTo>
                    <a:pt x="1085849" y="1693062"/>
                  </a:lnTo>
                  <a:lnTo>
                    <a:pt x="1083436" y="1688299"/>
                  </a:lnTo>
                  <a:lnTo>
                    <a:pt x="1081023" y="1682343"/>
                  </a:lnTo>
                  <a:lnTo>
                    <a:pt x="1078610" y="1678774"/>
                  </a:lnTo>
                  <a:lnTo>
                    <a:pt x="1076324" y="1672818"/>
                  </a:lnTo>
                  <a:lnTo>
                    <a:pt x="1075055" y="1666862"/>
                  </a:lnTo>
                  <a:lnTo>
                    <a:pt x="1072642" y="1660906"/>
                  </a:lnTo>
                  <a:lnTo>
                    <a:pt x="1070356" y="1653768"/>
                  </a:lnTo>
                  <a:lnTo>
                    <a:pt x="1063117" y="1635912"/>
                  </a:lnTo>
                  <a:lnTo>
                    <a:pt x="1061973" y="1629956"/>
                  </a:lnTo>
                  <a:lnTo>
                    <a:pt x="1054861" y="1612099"/>
                  </a:lnTo>
                  <a:lnTo>
                    <a:pt x="1052448" y="1604949"/>
                  </a:lnTo>
                  <a:lnTo>
                    <a:pt x="1050035" y="1598993"/>
                  </a:lnTo>
                  <a:lnTo>
                    <a:pt x="1048893" y="1590662"/>
                  </a:lnTo>
                  <a:lnTo>
                    <a:pt x="1044067" y="1578762"/>
                  </a:lnTo>
                  <a:lnTo>
                    <a:pt x="1041781" y="1570418"/>
                  </a:lnTo>
                  <a:lnTo>
                    <a:pt x="1039368" y="1564474"/>
                  </a:lnTo>
                  <a:lnTo>
                    <a:pt x="1038224" y="1556131"/>
                  </a:lnTo>
                  <a:lnTo>
                    <a:pt x="1035811" y="1550187"/>
                  </a:lnTo>
                  <a:lnTo>
                    <a:pt x="1033398" y="1541843"/>
                  </a:lnTo>
                  <a:lnTo>
                    <a:pt x="1030985" y="1535899"/>
                  </a:lnTo>
                  <a:lnTo>
                    <a:pt x="1028699" y="1527556"/>
                  </a:lnTo>
                  <a:lnTo>
                    <a:pt x="1026286" y="1520418"/>
                  </a:lnTo>
                  <a:lnTo>
                    <a:pt x="1025017" y="1512087"/>
                  </a:lnTo>
                  <a:lnTo>
                    <a:pt x="1022731" y="1506131"/>
                  </a:lnTo>
                  <a:lnTo>
                    <a:pt x="1013206" y="1472793"/>
                  </a:lnTo>
                  <a:lnTo>
                    <a:pt x="1011935" y="1465643"/>
                  </a:lnTo>
                  <a:lnTo>
                    <a:pt x="1002410" y="1432306"/>
                  </a:lnTo>
                  <a:lnTo>
                    <a:pt x="1001268" y="1422781"/>
                  </a:lnTo>
                  <a:lnTo>
                    <a:pt x="996442" y="1406144"/>
                  </a:lnTo>
                  <a:lnTo>
                    <a:pt x="994156" y="1395349"/>
                  </a:lnTo>
                  <a:lnTo>
                    <a:pt x="991743" y="1388237"/>
                  </a:lnTo>
                  <a:lnTo>
                    <a:pt x="989330" y="1379982"/>
                  </a:lnTo>
                  <a:lnTo>
                    <a:pt x="988186" y="1369187"/>
                  </a:lnTo>
                  <a:lnTo>
                    <a:pt x="985773" y="1360932"/>
                  </a:lnTo>
                  <a:lnTo>
                    <a:pt x="983360" y="1351407"/>
                  </a:lnTo>
                  <a:lnTo>
                    <a:pt x="981074" y="1340612"/>
                  </a:lnTo>
                  <a:lnTo>
                    <a:pt x="978661" y="1332357"/>
                  </a:lnTo>
                  <a:lnTo>
                    <a:pt x="976248" y="1322832"/>
                  </a:lnTo>
                  <a:lnTo>
                    <a:pt x="975106" y="1312037"/>
                  </a:lnTo>
                  <a:lnTo>
                    <a:pt x="972693" y="1303782"/>
                  </a:lnTo>
                  <a:lnTo>
                    <a:pt x="970280" y="1294257"/>
                  </a:lnTo>
                  <a:lnTo>
                    <a:pt x="963168" y="1263269"/>
                  </a:lnTo>
                  <a:lnTo>
                    <a:pt x="962024" y="1253744"/>
                  </a:lnTo>
                  <a:lnTo>
                    <a:pt x="959611" y="1242949"/>
                  </a:lnTo>
                  <a:lnTo>
                    <a:pt x="957198" y="1233424"/>
                  </a:lnTo>
                  <a:lnTo>
                    <a:pt x="950086" y="1202563"/>
                  </a:lnTo>
                  <a:lnTo>
                    <a:pt x="948817" y="1191768"/>
                  </a:lnTo>
                  <a:lnTo>
                    <a:pt x="944118" y="1171575"/>
                  </a:lnTo>
                  <a:lnTo>
                    <a:pt x="941705" y="1159637"/>
                  </a:lnTo>
                  <a:lnTo>
                    <a:pt x="940561" y="1150112"/>
                  </a:lnTo>
                  <a:lnTo>
                    <a:pt x="937006" y="1139444"/>
                  </a:lnTo>
                  <a:lnTo>
                    <a:pt x="935735" y="1127506"/>
                  </a:lnTo>
                  <a:lnTo>
                    <a:pt x="933449" y="1116838"/>
                  </a:lnTo>
                  <a:lnTo>
                    <a:pt x="931036" y="1107313"/>
                  </a:lnTo>
                  <a:lnTo>
                    <a:pt x="928623" y="1094232"/>
                  </a:lnTo>
                  <a:lnTo>
                    <a:pt x="927481" y="1084707"/>
                  </a:lnTo>
                  <a:lnTo>
                    <a:pt x="923924" y="1072769"/>
                  </a:lnTo>
                  <a:lnTo>
                    <a:pt x="922655" y="1061974"/>
                  </a:lnTo>
                  <a:lnTo>
                    <a:pt x="920242" y="1052449"/>
                  </a:lnTo>
                  <a:lnTo>
                    <a:pt x="917956" y="1039368"/>
                  </a:lnTo>
                  <a:lnTo>
                    <a:pt x="915543" y="1027557"/>
                  </a:lnTo>
                  <a:lnTo>
                    <a:pt x="914399" y="1018032"/>
                  </a:lnTo>
                  <a:lnTo>
                    <a:pt x="910717" y="1004824"/>
                  </a:lnTo>
                  <a:lnTo>
                    <a:pt x="909573" y="993013"/>
                  </a:lnTo>
                  <a:lnTo>
                    <a:pt x="907160" y="982218"/>
                  </a:lnTo>
                  <a:lnTo>
                    <a:pt x="904874" y="970407"/>
                  </a:lnTo>
                  <a:lnTo>
                    <a:pt x="902461" y="960882"/>
                  </a:lnTo>
                  <a:lnTo>
                    <a:pt x="901192" y="947674"/>
                  </a:lnTo>
                  <a:lnTo>
                    <a:pt x="896493" y="923925"/>
                  </a:lnTo>
                  <a:lnTo>
                    <a:pt x="894080" y="913257"/>
                  </a:lnTo>
                  <a:lnTo>
                    <a:pt x="889381" y="889381"/>
                  </a:lnTo>
                  <a:lnTo>
                    <a:pt x="888110" y="877443"/>
                  </a:lnTo>
                  <a:lnTo>
                    <a:pt x="885824" y="864362"/>
                  </a:lnTo>
                  <a:lnTo>
                    <a:pt x="883411" y="852424"/>
                  </a:lnTo>
                  <a:lnTo>
                    <a:pt x="880998" y="842899"/>
                  </a:lnTo>
                  <a:lnTo>
                    <a:pt x="876299" y="818007"/>
                  </a:lnTo>
                  <a:lnTo>
                    <a:pt x="875030" y="806069"/>
                  </a:lnTo>
                  <a:lnTo>
                    <a:pt x="872617" y="794131"/>
                  </a:lnTo>
                  <a:lnTo>
                    <a:pt x="870331" y="781050"/>
                  </a:lnTo>
                  <a:lnTo>
                    <a:pt x="867918" y="771525"/>
                  </a:lnTo>
                  <a:lnTo>
                    <a:pt x="866774" y="758444"/>
                  </a:lnTo>
                  <a:lnTo>
                    <a:pt x="863092" y="746506"/>
                  </a:lnTo>
                  <a:lnTo>
                    <a:pt x="861948" y="734568"/>
                  </a:lnTo>
                  <a:lnTo>
                    <a:pt x="859535" y="722757"/>
                  </a:lnTo>
                  <a:lnTo>
                    <a:pt x="857249" y="709549"/>
                  </a:lnTo>
                  <a:lnTo>
                    <a:pt x="854836" y="700024"/>
                  </a:lnTo>
                  <a:lnTo>
                    <a:pt x="853567" y="688213"/>
                  </a:lnTo>
                  <a:lnTo>
                    <a:pt x="850010" y="675132"/>
                  </a:lnTo>
                  <a:lnTo>
                    <a:pt x="848868" y="663194"/>
                  </a:lnTo>
                  <a:lnTo>
                    <a:pt x="846455" y="651256"/>
                  </a:lnTo>
                  <a:lnTo>
                    <a:pt x="844042" y="640588"/>
                  </a:lnTo>
                  <a:lnTo>
                    <a:pt x="841756" y="628650"/>
                  </a:lnTo>
                  <a:lnTo>
                    <a:pt x="840485" y="616712"/>
                  </a:lnTo>
                  <a:lnTo>
                    <a:pt x="838199" y="604774"/>
                  </a:lnTo>
                  <a:lnTo>
                    <a:pt x="835786" y="594106"/>
                  </a:lnTo>
                  <a:lnTo>
                    <a:pt x="828674" y="559562"/>
                  </a:lnTo>
                  <a:lnTo>
                    <a:pt x="827405" y="547624"/>
                  </a:lnTo>
                  <a:lnTo>
                    <a:pt x="824992" y="536956"/>
                  </a:lnTo>
                  <a:lnTo>
                    <a:pt x="822706" y="525018"/>
                  </a:lnTo>
                  <a:lnTo>
                    <a:pt x="815467" y="490474"/>
                  </a:lnTo>
                  <a:lnTo>
                    <a:pt x="814323" y="479806"/>
                  </a:lnTo>
                  <a:lnTo>
                    <a:pt x="811910" y="467868"/>
                  </a:lnTo>
                  <a:lnTo>
                    <a:pt x="807211" y="447675"/>
                  </a:lnTo>
                  <a:lnTo>
                    <a:pt x="804798" y="435737"/>
                  </a:lnTo>
                  <a:lnTo>
                    <a:pt x="802385" y="425069"/>
                  </a:lnTo>
                  <a:lnTo>
                    <a:pt x="801243" y="415544"/>
                  </a:lnTo>
                  <a:lnTo>
                    <a:pt x="794131" y="382143"/>
                  </a:lnTo>
                  <a:lnTo>
                    <a:pt x="792860" y="372618"/>
                  </a:lnTo>
                  <a:lnTo>
                    <a:pt x="789305" y="361950"/>
                  </a:lnTo>
                  <a:lnTo>
                    <a:pt x="788161" y="352425"/>
                  </a:lnTo>
                  <a:lnTo>
                    <a:pt x="785748" y="341757"/>
                  </a:lnTo>
                  <a:lnTo>
                    <a:pt x="783335" y="332232"/>
                  </a:lnTo>
                  <a:lnTo>
                    <a:pt x="781049" y="321437"/>
                  </a:lnTo>
                  <a:lnTo>
                    <a:pt x="779780" y="313182"/>
                  </a:lnTo>
                  <a:lnTo>
                    <a:pt x="777367" y="303657"/>
                  </a:lnTo>
                  <a:lnTo>
                    <a:pt x="775081" y="292862"/>
                  </a:lnTo>
                  <a:lnTo>
                    <a:pt x="772668" y="283337"/>
                  </a:lnTo>
                  <a:lnTo>
                    <a:pt x="767842" y="266700"/>
                  </a:lnTo>
                  <a:lnTo>
                    <a:pt x="766698" y="256032"/>
                  </a:lnTo>
                  <a:lnTo>
                    <a:pt x="764285" y="246507"/>
                  </a:lnTo>
                  <a:lnTo>
                    <a:pt x="754760" y="213106"/>
                  </a:lnTo>
                  <a:lnTo>
                    <a:pt x="753618" y="203581"/>
                  </a:lnTo>
                  <a:lnTo>
                    <a:pt x="748792" y="186944"/>
                  </a:lnTo>
                  <a:lnTo>
                    <a:pt x="746506" y="180975"/>
                  </a:lnTo>
                  <a:lnTo>
                    <a:pt x="741680" y="164337"/>
                  </a:lnTo>
                  <a:lnTo>
                    <a:pt x="740536" y="157099"/>
                  </a:lnTo>
                  <a:lnTo>
                    <a:pt x="735710" y="142875"/>
                  </a:lnTo>
                  <a:lnTo>
                    <a:pt x="733424" y="136906"/>
                  </a:lnTo>
                  <a:lnTo>
                    <a:pt x="731011" y="128524"/>
                  </a:lnTo>
                  <a:lnTo>
                    <a:pt x="729742" y="122682"/>
                  </a:lnTo>
                  <a:lnTo>
                    <a:pt x="727456" y="115443"/>
                  </a:lnTo>
                  <a:lnTo>
                    <a:pt x="720217" y="97662"/>
                  </a:lnTo>
                  <a:lnTo>
                    <a:pt x="719073" y="91693"/>
                  </a:lnTo>
                  <a:lnTo>
                    <a:pt x="716660" y="85725"/>
                  </a:lnTo>
                  <a:lnTo>
                    <a:pt x="714374" y="80899"/>
                  </a:lnTo>
                  <a:lnTo>
                    <a:pt x="709548" y="69087"/>
                  </a:lnTo>
                  <a:lnTo>
                    <a:pt x="707135" y="65532"/>
                  </a:lnTo>
                  <a:lnTo>
                    <a:pt x="705993" y="60706"/>
                  </a:lnTo>
                  <a:lnTo>
                    <a:pt x="703580" y="54737"/>
                  </a:lnTo>
                  <a:lnTo>
                    <a:pt x="701167" y="51181"/>
                  </a:lnTo>
                  <a:lnTo>
                    <a:pt x="698881" y="46482"/>
                  </a:lnTo>
                  <a:lnTo>
                    <a:pt x="696468" y="42799"/>
                  </a:lnTo>
                  <a:lnTo>
                    <a:pt x="694055" y="38100"/>
                  </a:lnTo>
                  <a:lnTo>
                    <a:pt x="692911" y="34543"/>
                  </a:lnTo>
                  <a:lnTo>
                    <a:pt x="690498" y="30987"/>
                  </a:lnTo>
                  <a:lnTo>
                    <a:pt x="688085" y="28575"/>
                  </a:lnTo>
                  <a:lnTo>
                    <a:pt x="685799" y="25018"/>
                  </a:lnTo>
                  <a:lnTo>
                    <a:pt x="683386" y="20193"/>
                  </a:lnTo>
                  <a:lnTo>
                    <a:pt x="675005" y="11937"/>
                  </a:lnTo>
                  <a:lnTo>
                    <a:pt x="672592" y="8382"/>
                  </a:lnTo>
                  <a:lnTo>
                    <a:pt x="670306" y="8382"/>
                  </a:lnTo>
                  <a:lnTo>
                    <a:pt x="669035" y="5968"/>
                  </a:lnTo>
                  <a:lnTo>
                    <a:pt x="666749" y="3556"/>
                  </a:lnTo>
                  <a:lnTo>
                    <a:pt x="664336" y="3556"/>
                  </a:lnTo>
                  <a:lnTo>
                    <a:pt x="661923" y="2412"/>
                  </a:lnTo>
                  <a:lnTo>
                    <a:pt x="659510" y="2412"/>
                  </a:lnTo>
                  <a:lnTo>
                    <a:pt x="65722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78378" y="2421889"/>
              <a:ext cx="1303020" cy="1937385"/>
            </a:xfrm>
            <a:custGeom>
              <a:avLst/>
              <a:gdLst/>
              <a:ahLst/>
              <a:cxnLst/>
              <a:rect l="l" t="t" r="r" b="b"/>
              <a:pathLst>
                <a:path w="1303020" h="1937385">
                  <a:moveTo>
                    <a:pt x="0" y="1937131"/>
                  </a:moveTo>
                  <a:lnTo>
                    <a:pt x="2285" y="1937131"/>
                  </a:lnTo>
                  <a:lnTo>
                    <a:pt x="3556" y="1934756"/>
                  </a:lnTo>
                  <a:lnTo>
                    <a:pt x="5841" y="1934756"/>
                  </a:lnTo>
                  <a:lnTo>
                    <a:pt x="8254" y="1934756"/>
                  </a:lnTo>
                  <a:lnTo>
                    <a:pt x="10668" y="1933562"/>
                  </a:lnTo>
                  <a:lnTo>
                    <a:pt x="13081" y="1933562"/>
                  </a:lnTo>
                  <a:lnTo>
                    <a:pt x="15366" y="1931187"/>
                  </a:lnTo>
                  <a:lnTo>
                    <a:pt x="16637" y="1931187"/>
                  </a:lnTo>
                  <a:lnTo>
                    <a:pt x="19050" y="1931187"/>
                  </a:lnTo>
                  <a:lnTo>
                    <a:pt x="21335" y="1928799"/>
                  </a:lnTo>
                  <a:lnTo>
                    <a:pt x="23748" y="1928799"/>
                  </a:lnTo>
                  <a:lnTo>
                    <a:pt x="26162" y="1926424"/>
                  </a:lnTo>
                  <a:lnTo>
                    <a:pt x="28575" y="1926424"/>
                  </a:lnTo>
                  <a:lnTo>
                    <a:pt x="29718" y="1926424"/>
                  </a:lnTo>
                  <a:lnTo>
                    <a:pt x="32131" y="1925231"/>
                  </a:lnTo>
                  <a:lnTo>
                    <a:pt x="34416" y="1925231"/>
                  </a:lnTo>
                  <a:lnTo>
                    <a:pt x="36829" y="1922843"/>
                  </a:lnTo>
                  <a:lnTo>
                    <a:pt x="39243" y="1922843"/>
                  </a:lnTo>
                  <a:lnTo>
                    <a:pt x="41656" y="1920468"/>
                  </a:lnTo>
                  <a:lnTo>
                    <a:pt x="42798" y="1920468"/>
                  </a:lnTo>
                  <a:lnTo>
                    <a:pt x="45212" y="1919274"/>
                  </a:lnTo>
                  <a:lnTo>
                    <a:pt x="47625" y="1919274"/>
                  </a:lnTo>
                  <a:lnTo>
                    <a:pt x="49910" y="1916899"/>
                  </a:lnTo>
                  <a:lnTo>
                    <a:pt x="52323" y="1916899"/>
                  </a:lnTo>
                  <a:lnTo>
                    <a:pt x="54737" y="1914512"/>
                  </a:lnTo>
                  <a:lnTo>
                    <a:pt x="55879" y="1912137"/>
                  </a:lnTo>
                  <a:lnTo>
                    <a:pt x="58293" y="1912137"/>
                  </a:lnTo>
                  <a:lnTo>
                    <a:pt x="60706" y="1910943"/>
                  </a:lnTo>
                  <a:lnTo>
                    <a:pt x="62991" y="1908556"/>
                  </a:lnTo>
                  <a:lnTo>
                    <a:pt x="65404" y="1908556"/>
                  </a:lnTo>
                  <a:lnTo>
                    <a:pt x="67818" y="1906181"/>
                  </a:lnTo>
                  <a:lnTo>
                    <a:pt x="68960" y="1904987"/>
                  </a:lnTo>
                  <a:lnTo>
                    <a:pt x="71373" y="1904987"/>
                  </a:lnTo>
                  <a:lnTo>
                    <a:pt x="73787" y="1902612"/>
                  </a:lnTo>
                  <a:lnTo>
                    <a:pt x="76200" y="1900224"/>
                  </a:lnTo>
                  <a:lnTo>
                    <a:pt x="78485" y="1899031"/>
                  </a:lnTo>
                  <a:lnTo>
                    <a:pt x="79756" y="1896656"/>
                  </a:lnTo>
                  <a:lnTo>
                    <a:pt x="82041" y="1896656"/>
                  </a:lnTo>
                  <a:lnTo>
                    <a:pt x="84454" y="1894268"/>
                  </a:lnTo>
                  <a:lnTo>
                    <a:pt x="86868" y="1891893"/>
                  </a:lnTo>
                  <a:lnTo>
                    <a:pt x="89281" y="1890699"/>
                  </a:lnTo>
                  <a:lnTo>
                    <a:pt x="91566" y="1888324"/>
                  </a:lnTo>
                  <a:lnTo>
                    <a:pt x="92837" y="1885937"/>
                  </a:lnTo>
                  <a:lnTo>
                    <a:pt x="95250" y="1884743"/>
                  </a:lnTo>
                  <a:lnTo>
                    <a:pt x="97535" y="1884743"/>
                  </a:lnTo>
                  <a:lnTo>
                    <a:pt x="99948" y="1879981"/>
                  </a:lnTo>
                  <a:lnTo>
                    <a:pt x="102362" y="1879981"/>
                  </a:lnTo>
                  <a:lnTo>
                    <a:pt x="104775" y="1876412"/>
                  </a:lnTo>
                  <a:lnTo>
                    <a:pt x="105918" y="1876412"/>
                  </a:lnTo>
                  <a:lnTo>
                    <a:pt x="108331" y="1871649"/>
                  </a:lnTo>
                  <a:lnTo>
                    <a:pt x="110616" y="1870456"/>
                  </a:lnTo>
                  <a:lnTo>
                    <a:pt x="113029" y="1868081"/>
                  </a:lnTo>
                  <a:lnTo>
                    <a:pt x="115443" y="1865693"/>
                  </a:lnTo>
                  <a:lnTo>
                    <a:pt x="116585" y="1863318"/>
                  </a:lnTo>
                  <a:lnTo>
                    <a:pt x="118998" y="1862124"/>
                  </a:lnTo>
                  <a:lnTo>
                    <a:pt x="121412" y="1859749"/>
                  </a:lnTo>
                  <a:lnTo>
                    <a:pt x="123825" y="1856168"/>
                  </a:lnTo>
                  <a:lnTo>
                    <a:pt x="126110" y="1853793"/>
                  </a:lnTo>
                  <a:lnTo>
                    <a:pt x="128523" y="1851406"/>
                  </a:lnTo>
                  <a:lnTo>
                    <a:pt x="129666" y="1850224"/>
                  </a:lnTo>
                  <a:lnTo>
                    <a:pt x="132079" y="1845462"/>
                  </a:lnTo>
                  <a:lnTo>
                    <a:pt x="134493" y="1843074"/>
                  </a:lnTo>
                  <a:lnTo>
                    <a:pt x="136906" y="1841881"/>
                  </a:lnTo>
                  <a:lnTo>
                    <a:pt x="139191" y="1837118"/>
                  </a:lnTo>
                  <a:lnTo>
                    <a:pt x="141604" y="1835937"/>
                  </a:lnTo>
                  <a:lnTo>
                    <a:pt x="142875" y="1833549"/>
                  </a:lnTo>
                  <a:lnTo>
                    <a:pt x="145160" y="1828787"/>
                  </a:lnTo>
                  <a:lnTo>
                    <a:pt x="147573" y="1825218"/>
                  </a:lnTo>
                  <a:lnTo>
                    <a:pt x="149987" y="1822831"/>
                  </a:lnTo>
                  <a:lnTo>
                    <a:pt x="152400" y="1821649"/>
                  </a:lnTo>
                  <a:lnTo>
                    <a:pt x="153543" y="1816887"/>
                  </a:lnTo>
                  <a:lnTo>
                    <a:pt x="155956" y="1813306"/>
                  </a:lnTo>
                  <a:lnTo>
                    <a:pt x="158241" y="1808543"/>
                  </a:lnTo>
                  <a:lnTo>
                    <a:pt x="160654" y="1807362"/>
                  </a:lnTo>
                  <a:lnTo>
                    <a:pt x="163068" y="1802599"/>
                  </a:lnTo>
                  <a:lnTo>
                    <a:pt x="165481" y="1800212"/>
                  </a:lnTo>
                  <a:lnTo>
                    <a:pt x="166623" y="1796643"/>
                  </a:lnTo>
                  <a:lnTo>
                    <a:pt x="169037" y="1793074"/>
                  </a:lnTo>
                  <a:lnTo>
                    <a:pt x="171450" y="1788312"/>
                  </a:lnTo>
                  <a:lnTo>
                    <a:pt x="173735" y="1784731"/>
                  </a:lnTo>
                  <a:lnTo>
                    <a:pt x="176148" y="1779968"/>
                  </a:lnTo>
                  <a:lnTo>
                    <a:pt x="177291" y="1776399"/>
                  </a:lnTo>
                  <a:lnTo>
                    <a:pt x="179704" y="1772831"/>
                  </a:lnTo>
                  <a:lnTo>
                    <a:pt x="182118" y="1770443"/>
                  </a:lnTo>
                  <a:lnTo>
                    <a:pt x="184531" y="1765681"/>
                  </a:lnTo>
                  <a:lnTo>
                    <a:pt x="186816" y="1759737"/>
                  </a:lnTo>
                  <a:lnTo>
                    <a:pt x="189229" y="1756156"/>
                  </a:lnTo>
                  <a:lnTo>
                    <a:pt x="190500" y="1751393"/>
                  </a:lnTo>
                  <a:lnTo>
                    <a:pt x="192785" y="1747824"/>
                  </a:lnTo>
                  <a:lnTo>
                    <a:pt x="195198" y="1744256"/>
                  </a:lnTo>
                  <a:lnTo>
                    <a:pt x="197612" y="1738299"/>
                  </a:lnTo>
                  <a:lnTo>
                    <a:pt x="200025" y="1733537"/>
                  </a:lnTo>
                  <a:lnTo>
                    <a:pt x="202310" y="1729968"/>
                  </a:lnTo>
                  <a:lnTo>
                    <a:pt x="203581" y="1725206"/>
                  </a:lnTo>
                  <a:lnTo>
                    <a:pt x="205866" y="1719249"/>
                  </a:lnTo>
                  <a:lnTo>
                    <a:pt x="208279" y="1713293"/>
                  </a:lnTo>
                  <a:lnTo>
                    <a:pt x="210693" y="1709724"/>
                  </a:lnTo>
                  <a:lnTo>
                    <a:pt x="213106" y="1704962"/>
                  </a:lnTo>
                  <a:lnTo>
                    <a:pt x="215391" y="1699006"/>
                  </a:lnTo>
                  <a:lnTo>
                    <a:pt x="216662" y="1693062"/>
                  </a:lnTo>
                  <a:lnTo>
                    <a:pt x="219075" y="1688299"/>
                  </a:lnTo>
                  <a:lnTo>
                    <a:pt x="221360" y="1682343"/>
                  </a:lnTo>
                  <a:lnTo>
                    <a:pt x="223773" y="1678774"/>
                  </a:lnTo>
                  <a:lnTo>
                    <a:pt x="224916" y="1672818"/>
                  </a:lnTo>
                  <a:lnTo>
                    <a:pt x="227329" y="1666862"/>
                  </a:lnTo>
                  <a:lnTo>
                    <a:pt x="229743" y="1660906"/>
                  </a:lnTo>
                  <a:lnTo>
                    <a:pt x="232156" y="1653768"/>
                  </a:lnTo>
                  <a:lnTo>
                    <a:pt x="234441" y="1647812"/>
                  </a:lnTo>
                  <a:lnTo>
                    <a:pt x="236854" y="1641856"/>
                  </a:lnTo>
                  <a:lnTo>
                    <a:pt x="238125" y="1635912"/>
                  </a:lnTo>
                  <a:lnTo>
                    <a:pt x="240410" y="1629956"/>
                  </a:lnTo>
                  <a:lnTo>
                    <a:pt x="242823" y="1623999"/>
                  </a:lnTo>
                  <a:lnTo>
                    <a:pt x="245237" y="1618043"/>
                  </a:lnTo>
                  <a:lnTo>
                    <a:pt x="247650" y="1612099"/>
                  </a:lnTo>
                  <a:lnTo>
                    <a:pt x="249935" y="1604949"/>
                  </a:lnTo>
                  <a:lnTo>
                    <a:pt x="251206" y="1598993"/>
                  </a:lnTo>
                  <a:lnTo>
                    <a:pt x="253491" y="1590662"/>
                  </a:lnTo>
                  <a:lnTo>
                    <a:pt x="255904" y="1584706"/>
                  </a:lnTo>
                  <a:lnTo>
                    <a:pt x="258318" y="1578762"/>
                  </a:lnTo>
                  <a:lnTo>
                    <a:pt x="260731" y="1570418"/>
                  </a:lnTo>
                  <a:lnTo>
                    <a:pt x="263016" y="1564474"/>
                  </a:lnTo>
                  <a:lnTo>
                    <a:pt x="264287" y="1556131"/>
                  </a:lnTo>
                  <a:lnTo>
                    <a:pt x="266700" y="1550187"/>
                  </a:lnTo>
                  <a:lnTo>
                    <a:pt x="268985" y="1541843"/>
                  </a:lnTo>
                  <a:lnTo>
                    <a:pt x="271398" y="1535899"/>
                  </a:lnTo>
                  <a:lnTo>
                    <a:pt x="273812" y="1527556"/>
                  </a:lnTo>
                  <a:lnTo>
                    <a:pt x="276225" y="1520418"/>
                  </a:lnTo>
                  <a:lnTo>
                    <a:pt x="277368" y="1512087"/>
                  </a:lnTo>
                  <a:lnTo>
                    <a:pt x="279781" y="1506131"/>
                  </a:lnTo>
                  <a:lnTo>
                    <a:pt x="282066" y="1497799"/>
                  </a:lnTo>
                  <a:lnTo>
                    <a:pt x="284479" y="1489456"/>
                  </a:lnTo>
                  <a:lnTo>
                    <a:pt x="285750" y="1481124"/>
                  </a:lnTo>
                  <a:lnTo>
                    <a:pt x="289306" y="1472793"/>
                  </a:lnTo>
                  <a:lnTo>
                    <a:pt x="290448" y="1465643"/>
                  </a:lnTo>
                  <a:lnTo>
                    <a:pt x="292862" y="1457312"/>
                  </a:lnTo>
                  <a:lnTo>
                    <a:pt x="295275" y="1448943"/>
                  </a:lnTo>
                  <a:lnTo>
                    <a:pt x="297560" y="1440688"/>
                  </a:lnTo>
                  <a:lnTo>
                    <a:pt x="298831" y="1432306"/>
                  </a:lnTo>
                  <a:lnTo>
                    <a:pt x="301116" y="1422781"/>
                  </a:lnTo>
                  <a:lnTo>
                    <a:pt x="303529" y="1414399"/>
                  </a:lnTo>
                  <a:lnTo>
                    <a:pt x="305943" y="1406144"/>
                  </a:lnTo>
                  <a:lnTo>
                    <a:pt x="308356" y="1395349"/>
                  </a:lnTo>
                  <a:lnTo>
                    <a:pt x="310641" y="1388237"/>
                  </a:lnTo>
                  <a:lnTo>
                    <a:pt x="311912" y="1379982"/>
                  </a:lnTo>
                  <a:lnTo>
                    <a:pt x="314325" y="1369187"/>
                  </a:lnTo>
                  <a:lnTo>
                    <a:pt x="316610" y="1360932"/>
                  </a:lnTo>
                  <a:lnTo>
                    <a:pt x="319023" y="1351407"/>
                  </a:lnTo>
                  <a:lnTo>
                    <a:pt x="321437" y="1340612"/>
                  </a:lnTo>
                  <a:lnTo>
                    <a:pt x="323850" y="1332357"/>
                  </a:lnTo>
                  <a:lnTo>
                    <a:pt x="324993" y="1322832"/>
                  </a:lnTo>
                  <a:lnTo>
                    <a:pt x="327406" y="1312037"/>
                  </a:lnTo>
                  <a:lnTo>
                    <a:pt x="329691" y="1303782"/>
                  </a:lnTo>
                  <a:lnTo>
                    <a:pt x="332104" y="1294257"/>
                  </a:lnTo>
                  <a:lnTo>
                    <a:pt x="334518" y="1283462"/>
                  </a:lnTo>
                  <a:lnTo>
                    <a:pt x="336931" y="1273937"/>
                  </a:lnTo>
                  <a:lnTo>
                    <a:pt x="338073" y="1263269"/>
                  </a:lnTo>
                  <a:lnTo>
                    <a:pt x="340487" y="1253744"/>
                  </a:lnTo>
                  <a:lnTo>
                    <a:pt x="342900" y="1242949"/>
                  </a:lnTo>
                  <a:lnTo>
                    <a:pt x="345185" y="1233424"/>
                  </a:lnTo>
                  <a:lnTo>
                    <a:pt x="346456" y="1222756"/>
                  </a:lnTo>
                  <a:lnTo>
                    <a:pt x="350012" y="1213231"/>
                  </a:lnTo>
                  <a:lnTo>
                    <a:pt x="351154" y="1202563"/>
                  </a:lnTo>
                  <a:lnTo>
                    <a:pt x="353568" y="1191768"/>
                  </a:lnTo>
                  <a:lnTo>
                    <a:pt x="355981" y="1182243"/>
                  </a:lnTo>
                  <a:lnTo>
                    <a:pt x="358266" y="1171575"/>
                  </a:lnTo>
                  <a:lnTo>
                    <a:pt x="359537" y="1159637"/>
                  </a:lnTo>
                  <a:lnTo>
                    <a:pt x="361950" y="1150112"/>
                  </a:lnTo>
                  <a:lnTo>
                    <a:pt x="364235" y="1139444"/>
                  </a:lnTo>
                  <a:lnTo>
                    <a:pt x="366648" y="1127506"/>
                  </a:lnTo>
                  <a:lnTo>
                    <a:pt x="369062" y="1116838"/>
                  </a:lnTo>
                  <a:lnTo>
                    <a:pt x="371475" y="1107313"/>
                  </a:lnTo>
                  <a:lnTo>
                    <a:pt x="372618" y="1094232"/>
                  </a:lnTo>
                  <a:lnTo>
                    <a:pt x="375031" y="1084707"/>
                  </a:lnTo>
                  <a:lnTo>
                    <a:pt x="377316" y="1072769"/>
                  </a:lnTo>
                  <a:lnTo>
                    <a:pt x="379729" y="1061974"/>
                  </a:lnTo>
                  <a:lnTo>
                    <a:pt x="382143" y="1052449"/>
                  </a:lnTo>
                  <a:lnTo>
                    <a:pt x="384556" y="1039368"/>
                  </a:lnTo>
                  <a:lnTo>
                    <a:pt x="385698" y="1027557"/>
                  </a:lnTo>
                  <a:lnTo>
                    <a:pt x="388112" y="1018032"/>
                  </a:lnTo>
                  <a:lnTo>
                    <a:pt x="390525" y="1004824"/>
                  </a:lnTo>
                  <a:lnTo>
                    <a:pt x="392810" y="993013"/>
                  </a:lnTo>
                  <a:lnTo>
                    <a:pt x="394081" y="982218"/>
                  </a:lnTo>
                  <a:lnTo>
                    <a:pt x="397637" y="970407"/>
                  </a:lnTo>
                  <a:lnTo>
                    <a:pt x="398779" y="960882"/>
                  </a:lnTo>
                  <a:lnTo>
                    <a:pt x="401193" y="947674"/>
                  </a:lnTo>
                  <a:lnTo>
                    <a:pt x="403606" y="935863"/>
                  </a:lnTo>
                  <a:lnTo>
                    <a:pt x="405891" y="923925"/>
                  </a:lnTo>
                  <a:lnTo>
                    <a:pt x="407162" y="913257"/>
                  </a:lnTo>
                  <a:lnTo>
                    <a:pt x="410718" y="901319"/>
                  </a:lnTo>
                  <a:lnTo>
                    <a:pt x="411860" y="889381"/>
                  </a:lnTo>
                  <a:lnTo>
                    <a:pt x="414273" y="877443"/>
                  </a:lnTo>
                  <a:lnTo>
                    <a:pt x="416687" y="864362"/>
                  </a:lnTo>
                  <a:lnTo>
                    <a:pt x="419100" y="852424"/>
                  </a:lnTo>
                  <a:lnTo>
                    <a:pt x="420243" y="842899"/>
                  </a:lnTo>
                  <a:lnTo>
                    <a:pt x="423798" y="829818"/>
                  </a:lnTo>
                  <a:lnTo>
                    <a:pt x="424941" y="818007"/>
                  </a:lnTo>
                  <a:lnTo>
                    <a:pt x="427354" y="806069"/>
                  </a:lnTo>
                  <a:lnTo>
                    <a:pt x="429768" y="794131"/>
                  </a:lnTo>
                  <a:lnTo>
                    <a:pt x="432181" y="781050"/>
                  </a:lnTo>
                  <a:lnTo>
                    <a:pt x="433323" y="771525"/>
                  </a:lnTo>
                  <a:lnTo>
                    <a:pt x="435737" y="758444"/>
                  </a:lnTo>
                  <a:lnTo>
                    <a:pt x="438150" y="746506"/>
                  </a:lnTo>
                  <a:lnTo>
                    <a:pt x="440435" y="734568"/>
                  </a:lnTo>
                  <a:lnTo>
                    <a:pt x="442848" y="722757"/>
                  </a:lnTo>
                  <a:lnTo>
                    <a:pt x="445262" y="709549"/>
                  </a:lnTo>
                  <a:lnTo>
                    <a:pt x="446404" y="700024"/>
                  </a:lnTo>
                  <a:lnTo>
                    <a:pt x="448818" y="688213"/>
                  </a:lnTo>
                  <a:lnTo>
                    <a:pt x="451231" y="675132"/>
                  </a:lnTo>
                  <a:lnTo>
                    <a:pt x="453516" y="663194"/>
                  </a:lnTo>
                  <a:lnTo>
                    <a:pt x="455929" y="651256"/>
                  </a:lnTo>
                  <a:lnTo>
                    <a:pt x="458343" y="640588"/>
                  </a:lnTo>
                  <a:lnTo>
                    <a:pt x="459485" y="628650"/>
                  </a:lnTo>
                  <a:lnTo>
                    <a:pt x="461898" y="616712"/>
                  </a:lnTo>
                  <a:lnTo>
                    <a:pt x="464312" y="604774"/>
                  </a:lnTo>
                  <a:lnTo>
                    <a:pt x="466725" y="594106"/>
                  </a:lnTo>
                  <a:lnTo>
                    <a:pt x="469010" y="582168"/>
                  </a:lnTo>
                  <a:lnTo>
                    <a:pt x="471423" y="570357"/>
                  </a:lnTo>
                  <a:lnTo>
                    <a:pt x="472566" y="559562"/>
                  </a:lnTo>
                  <a:lnTo>
                    <a:pt x="474980" y="547624"/>
                  </a:lnTo>
                  <a:lnTo>
                    <a:pt x="477393" y="536956"/>
                  </a:lnTo>
                  <a:lnTo>
                    <a:pt x="479806" y="525018"/>
                  </a:lnTo>
                  <a:lnTo>
                    <a:pt x="482092" y="513207"/>
                  </a:lnTo>
                  <a:lnTo>
                    <a:pt x="484505" y="502412"/>
                  </a:lnTo>
                  <a:lnTo>
                    <a:pt x="485774" y="490474"/>
                  </a:lnTo>
                  <a:lnTo>
                    <a:pt x="488060" y="479806"/>
                  </a:lnTo>
                  <a:lnTo>
                    <a:pt x="490473" y="467868"/>
                  </a:lnTo>
                  <a:lnTo>
                    <a:pt x="492886" y="458343"/>
                  </a:lnTo>
                  <a:lnTo>
                    <a:pt x="495299" y="447675"/>
                  </a:lnTo>
                  <a:lnTo>
                    <a:pt x="497585" y="435737"/>
                  </a:lnTo>
                  <a:lnTo>
                    <a:pt x="498856" y="425069"/>
                  </a:lnTo>
                  <a:lnTo>
                    <a:pt x="501142" y="415544"/>
                  </a:lnTo>
                  <a:lnTo>
                    <a:pt x="503555" y="404749"/>
                  </a:lnTo>
                  <a:lnTo>
                    <a:pt x="505968" y="392938"/>
                  </a:lnTo>
                  <a:lnTo>
                    <a:pt x="508381" y="382143"/>
                  </a:lnTo>
                  <a:lnTo>
                    <a:pt x="509523" y="372618"/>
                  </a:lnTo>
                  <a:lnTo>
                    <a:pt x="511936" y="361950"/>
                  </a:lnTo>
                  <a:lnTo>
                    <a:pt x="514349" y="352425"/>
                  </a:lnTo>
                  <a:lnTo>
                    <a:pt x="516635" y="341757"/>
                  </a:lnTo>
                  <a:lnTo>
                    <a:pt x="519048" y="332232"/>
                  </a:lnTo>
                  <a:lnTo>
                    <a:pt x="520192" y="321437"/>
                  </a:lnTo>
                  <a:lnTo>
                    <a:pt x="522605" y="313182"/>
                  </a:lnTo>
                  <a:lnTo>
                    <a:pt x="525018" y="303657"/>
                  </a:lnTo>
                  <a:lnTo>
                    <a:pt x="527431" y="292862"/>
                  </a:lnTo>
                  <a:lnTo>
                    <a:pt x="529717" y="283337"/>
                  </a:lnTo>
                  <a:lnTo>
                    <a:pt x="532130" y="275082"/>
                  </a:lnTo>
                  <a:lnTo>
                    <a:pt x="533399" y="266700"/>
                  </a:lnTo>
                  <a:lnTo>
                    <a:pt x="535685" y="256032"/>
                  </a:lnTo>
                  <a:lnTo>
                    <a:pt x="538098" y="246507"/>
                  </a:lnTo>
                  <a:lnTo>
                    <a:pt x="540511" y="238125"/>
                  </a:lnTo>
                  <a:lnTo>
                    <a:pt x="542924" y="229743"/>
                  </a:lnTo>
                  <a:lnTo>
                    <a:pt x="545210" y="221487"/>
                  </a:lnTo>
                  <a:lnTo>
                    <a:pt x="556006" y="180975"/>
                  </a:lnTo>
                  <a:lnTo>
                    <a:pt x="558292" y="172593"/>
                  </a:lnTo>
                  <a:lnTo>
                    <a:pt x="559561" y="164337"/>
                  </a:lnTo>
                  <a:lnTo>
                    <a:pt x="561974" y="157099"/>
                  </a:lnTo>
                  <a:lnTo>
                    <a:pt x="564260" y="149987"/>
                  </a:lnTo>
                  <a:lnTo>
                    <a:pt x="566673" y="142875"/>
                  </a:lnTo>
                  <a:lnTo>
                    <a:pt x="569086" y="136906"/>
                  </a:lnTo>
                  <a:lnTo>
                    <a:pt x="571499" y="128524"/>
                  </a:lnTo>
                  <a:lnTo>
                    <a:pt x="572643" y="122682"/>
                  </a:lnTo>
                  <a:lnTo>
                    <a:pt x="575056" y="115443"/>
                  </a:lnTo>
                  <a:lnTo>
                    <a:pt x="577342" y="109474"/>
                  </a:lnTo>
                  <a:lnTo>
                    <a:pt x="579755" y="103632"/>
                  </a:lnTo>
                  <a:lnTo>
                    <a:pt x="582168" y="97662"/>
                  </a:lnTo>
                  <a:lnTo>
                    <a:pt x="583310" y="91693"/>
                  </a:lnTo>
                  <a:lnTo>
                    <a:pt x="585723" y="85725"/>
                  </a:lnTo>
                  <a:lnTo>
                    <a:pt x="588136" y="80899"/>
                  </a:lnTo>
                  <a:lnTo>
                    <a:pt x="590549" y="75057"/>
                  </a:lnTo>
                  <a:lnTo>
                    <a:pt x="592835" y="69087"/>
                  </a:lnTo>
                  <a:lnTo>
                    <a:pt x="595248" y="65532"/>
                  </a:lnTo>
                  <a:lnTo>
                    <a:pt x="596392" y="60706"/>
                  </a:lnTo>
                  <a:lnTo>
                    <a:pt x="598805" y="54737"/>
                  </a:lnTo>
                  <a:lnTo>
                    <a:pt x="601218" y="51181"/>
                  </a:lnTo>
                  <a:lnTo>
                    <a:pt x="603631" y="46482"/>
                  </a:lnTo>
                  <a:lnTo>
                    <a:pt x="605917" y="42799"/>
                  </a:lnTo>
                  <a:lnTo>
                    <a:pt x="608330" y="38100"/>
                  </a:lnTo>
                  <a:lnTo>
                    <a:pt x="609599" y="34543"/>
                  </a:lnTo>
                  <a:lnTo>
                    <a:pt x="611885" y="30987"/>
                  </a:lnTo>
                  <a:lnTo>
                    <a:pt x="614298" y="28575"/>
                  </a:lnTo>
                  <a:lnTo>
                    <a:pt x="616711" y="25018"/>
                  </a:lnTo>
                  <a:lnTo>
                    <a:pt x="619124" y="20193"/>
                  </a:lnTo>
                  <a:lnTo>
                    <a:pt x="620268" y="17907"/>
                  </a:lnTo>
                  <a:lnTo>
                    <a:pt x="622681" y="16637"/>
                  </a:lnTo>
                  <a:lnTo>
                    <a:pt x="624967" y="14224"/>
                  </a:lnTo>
                  <a:lnTo>
                    <a:pt x="627380" y="11937"/>
                  </a:lnTo>
                  <a:lnTo>
                    <a:pt x="629793" y="8382"/>
                  </a:lnTo>
                  <a:lnTo>
                    <a:pt x="632206" y="8382"/>
                  </a:lnTo>
                  <a:lnTo>
                    <a:pt x="633348" y="5968"/>
                  </a:lnTo>
                  <a:lnTo>
                    <a:pt x="635761" y="3556"/>
                  </a:lnTo>
                  <a:lnTo>
                    <a:pt x="638174" y="3556"/>
                  </a:lnTo>
                  <a:lnTo>
                    <a:pt x="640460" y="2412"/>
                  </a:lnTo>
                  <a:lnTo>
                    <a:pt x="642873" y="2412"/>
                  </a:lnTo>
                  <a:lnTo>
                    <a:pt x="645286" y="0"/>
                  </a:lnTo>
                  <a:lnTo>
                    <a:pt x="646430" y="0"/>
                  </a:lnTo>
                  <a:lnTo>
                    <a:pt x="657224" y="0"/>
                  </a:lnTo>
                  <a:lnTo>
                    <a:pt x="659510" y="2412"/>
                  </a:lnTo>
                  <a:lnTo>
                    <a:pt x="661923" y="2412"/>
                  </a:lnTo>
                  <a:lnTo>
                    <a:pt x="664336" y="3556"/>
                  </a:lnTo>
                  <a:lnTo>
                    <a:pt x="666749" y="3556"/>
                  </a:lnTo>
                  <a:lnTo>
                    <a:pt x="669035" y="5968"/>
                  </a:lnTo>
                  <a:lnTo>
                    <a:pt x="670306" y="8382"/>
                  </a:lnTo>
                  <a:lnTo>
                    <a:pt x="672592" y="8382"/>
                  </a:lnTo>
                  <a:lnTo>
                    <a:pt x="675005" y="11937"/>
                  </a:lnTo>
                  <a:lnTo>
                    <a:pt x="677418" y="14224"/>
                  </a:lnTo>
                  <a:lnTo>
                    <a:pt x="679831" y="16637"/>
                  </a:lnTo>
                  <a:lnTo>
                    <a:pt x="680973" y="17907"/>
                  </a:lnTo>
                  <a:lnTo>
                    <a:pt x="683386" y="20193"/>
                  </a:lnTo>
                  <a:lnTo>
                    <a:pt x="685799" y="25018"/>
                  </a:lnTo>
                  <a:lnTo>
                    <a:pt x="688085" y="28575"/>
                  </a:lnTo>
                  <a:lnTo>
                    <a:pt x="690498" y="30987"/>
                  </a:lnTo>
                  <a:lnTo>
                    <a:pt x="692911" y="34543"/>
                  </a:lnTo>
                  <a:lnTo>
                    <a:pt x="694055" y="38100"/>
                  </a:lnTo>
                  <a:lnTo>
                    <a:pt x="696468" y="42799"/>
                  </a:lnTo>
                  <a:lnTo>
                    <a:pt x="698881" y="46482"/>
                  </a:lnTo>
                  <a:lnTo>
                    <a:pt x="701167" y="51181"/>
                  </a:lnTo>
                  <a:lnTo>
                    <a:pt x="703580" y="54737"/>
                  </a:lnTo>
                  <a:lnTo>
                    <a:pt x="705993" y="60706"/>
                  </a:lnTo>
                  <a:lnTo>
                    <a:pt x="707135" y="65532"/>
                  </a:lnTo>
                  <a:lnTo>
                    <a:pt x="709548" y="69087"/>
                  </a:lnTo>
                  <a:lnTo>
                    <a:pt x="711961" y="75057"/>
                  </a:lnTo>
                  <a:lnTo>
                    <a:pt x="714374" y="80899"/>
                  </a:lnTo>
                  <a:lnTo>
                    <a:pt x="716660" y="85725"/>
                  </a:lnTo>
                  <a:lnTo>
                    <a:pt x="719073" y="91693"/>
                  </a:lnTo>
                  <a:lnTo>
                    <a:pt x="720217" y="97662"/>
                  </a:lnTo>
                  <a:lnTo>
                    <a:pt x="722630" y="103632"/>
                  </a:lnTo>
                  <a:lnTo>
                    <a:pt x="725043" y="109474"/>
                  </a:lnTo>
                  <a:lnTo>
                    <a:pt x="727456" y="115443"/>
                  </a:lnTo>
                  <a:lnTo>
                    <a:pt x="729742" y="122682"/>
                  </a:lnTo>
                  <a:lnTo>
                    <a:pt x="731011" y="128524"/>
                  </a:lnTo>
                  <a:lnTo>
                    <a:pt x="733424" y="136906"/>
                  </a:lnTo>
                  <a:lnTo>
                    <a:pt x="735710" y="142875"/>
                  </a:lnTo>
                  <a:lnTo>
                    <a:pt x="738123" y="149987"/>
                  </a:lnTo>
                  <a:lnTo>
                    <a:pt x="740536" y="157099"/>
                  </a:lnTo>
                  <a:lnTo>
                    <a:pt x="741680" y="164337"/>
                  </a:lnTo>
                  <a:lnTo>
                    <a:pt x="744093" y="172593"/>
                  </a:lnTo>
                  <a:lnTo>
                    <a:pt x="746506" y="180975"/>
                  </a:lnTo>
                  <a:lnTo>
                    <a:pt x="748792" y="186944"/>
                  </a:lnTo>
                  <a:lnTo>
                    <a:pt x="751205" y="195199"/>
                  </a:lnTo>
                  <a:lnTo>
                    <a:pt x="753618" y="203581"/>
                  </a:lnTo>
                  <a:lnTo>
                    <a:pt x="754760" y="213106"/>
                  </a:lnTo>
                  <a:lnTo>
                    <a:pt x="757173" y="221487"/>
                  </a:lnTo>
                  <a:lnTo>
                    <a:pt x="767842" y="266700"/>
                  </a:lnTo>
                  <a:lnTo>
                    <a:pt x="770255" y="275082"/>
                  </a:lnTo>
                  <a:lnTo>
                    <a:pt x="772668" y="283337"/>
                  </a:lnTo>
                  <a:lnTo>
                    <a:pt x="775081" y="292862"/>
                  </a:lnTo>
                  <a:lnTo>
                    <a:pt x="777367" y="303657"/>
                  </a:lnTo>
                  <a:lnTo>
                    <a:pt x="779780" y="313182"/>
                  </a:lnTo>
                  <a:lnTo>
                    <a:pt x="781049" y="321437"/>
                  </a:lnTo>
                  <a:lnTo>
                    <a:pt x="783335" y="332232"/>
                  </a:lnTo>
                  <a:lnTo>
                    <a:pt x="785748" y="341757"/>
                  </a:lnTo>
                  <a:lnTo>
                    <a:pt x="788161" y="352425"/>
                  </a:lnTo>
                  <a:lnTo>
                    <a:pt x="789305" y="361950"/>
                  </a:lnTo>
                  <a:lnTo>
                    <a:pt x="792860" y="372618"/>
                  </a:lnTo>
                  <a:lnTo>
                    <a:pt x="794131" y="382143"/>
                  </a:lnTo>
                  <a:lnTo>
                    <a:pt x="796417" y="392938"/>
                  </a:lnTo>
                  <a:lnTo>
                    <a:pt x="798830" y="404749"/>
                  </a:lnTo>
                  <a:lnTo>
                    <a:pt x="801243" y="415544"/>
                  </a:lnTo>
                  <a:lnTo>
                    <a:pt x="802385" y="425069"/>
                  </a:lnTo>
                  <a:lnTo>
                    <a:pt x="804798" y="435737"/>
                  </a:lnTo>
                  <a:lnTo>
                    <a:pt x="807211" y="447675"/>
                  </a:lnTo>
                  <a:lnTo>
                    <a:pt x="809624" y="458343"/>
                  </a:lnTo>
                  <a:lnTo>
                    <a:pt x="811910" y="467868"/>
                  </a:lnTo>
                  <a:lnTo>
                    <a:pt x="814323" y="479806"/>
                  </a:lnTo>
                  <a:lnTo>
                    <a:pt x="815467" y="490474"/>
                  </a:lnTo>
                  <a:lnTo>
                    <a:pt x="817880" y="502412"/>
                  </a:lnTo>
                  <a:lnTo>
                    <a:pt x="820293" y="513207"/>
                  </a:lnTo>
                  <a:lnTo>
                    <a:pt x="822706" y="525018"/>
                  </a:lnTo>
                  <a:lnTo>
                    <a:pt x="824992" y="536956"/>
                  </a:lnTo>
                  <a:lnTo>
                    <a:pt x="827405" y="547624"/>
                  </a:lnTo>
                  <a:lnTo>
                    <a:pt x="828674" y="559562"/>
                  </a:lnTo>
                  <a:lnTo>
                    <a:pt x="830960" y="570357"/>
                  </a:lnTo>
                  <a:lnTo>
                    <a:pt x="833373" y="582168"/>
                  </a:lnTo>
                  <a:lnTo>
                    <a:pt x="835786" y="594106"/>
                  </a:lnTo>
                  <a:lnTo>
                    <a:pt x="838199" y="604774"/>
                  </a:lnTo>
                  <a:lnTo>
                    <a:pt x="840485" y="616712"/>
                  </a:lnTo>
                  <a:lnTo>
                    <a:pt x="841756" y="628650"/>
                  </a:lnTo>
                  <a:lnTo>
                    <a:pt x="844042" y="640588"/>
                  </a:lnTo>
                  <a:lnTo>
                    <a:pt x="846455" y="651256"/>
                  </a:lnTo>
                  <a:lnTo>
                    <a:pt x="848868" y="663194"/>
                  </a:lnTo>
                  <a:lnTo>
                    <a:pt x="850010" y="675132"/>
                  </a:lnTo>
                  <a:lnTo>
                    <a:pt x="853567" y="688213"/>
                  </a:lnTo>
                  <a:lnTo>
                    <a:pt x="854836" y="700024"/>
                  </a:lnTo>
                  <a:lnTo>
                    <a:pt x="857249" y="709549"/>
                  </a:lnTo>
                  <a:lnTo>
                    <a:pt x="859535" y="722757"/>
                  </a:lnTo>
                  <a:lnTo>
                    <a:pt x="861948" y="734568"/>
                  </a:lnTo>
                  <a:lnTo>
                    <a:pt x="863092" y="746506"/>
                  </a:lnTo>
                  <a:lnTo>
                    <a:pt x="866774" y="758444"/>
                  </a:lnTo>
                  <a:lnTo>
                    <a:pt x="867918" y="771525"/>
                  </a:lnTo>
                  <a:lnTo>
                    <a:pt x="870331" y="781050"/>
                  </a:lnTo>
                  <a:lnTo>
                    <a:pt x="872617" y="794131"/>
                  </a:lnTo>
                  <a:lnTo>
                    <a:pt x="875030" y="806069"/>
                  </a:lnTo>
                  <a:lnTo>
                    <a:pt x="876299" y="818007"/>
                  </a:lnTo>
                  <a:lnTo>
                    <a:pt x="878585" y="829818"/>
                  </a:lnTo>
                  <a:lnTo>
                    <a:pt x="880998" y="842899"/>
                  </a:lnTo>
                  <a:lnTo>
                    <a:pt x="883411" y="852424"/>
                  </a:lnTo>
                  <a:lnTo>
                    <a:pt x="885824" y="864362"/>
                  </a:lnTo>
                  <a:lnTo>
                    <a:pt x="888110" y="877443"/>
                  </a:lnTo>
                  <a:lnTo>
                    <a:pt x="889381" y="889381"/>
                  </a:lnTo>
                  <a:lnTo>
                    <a:pt x="891667" y="901319"/>
                  </a:lnTo>
                  <a:lnTo>
                    <a:pt x="894080" y="913257"/>
                  </a:lnTo>
                  <a:lnTo>
                    <a:pt x="896493" y="923925"/>
                  </a:lnTo>
                  <a:lnTo>
                    <a:pt x="898906" y="935863"/>
                  </a:lnTo>
                  <a:lnTo>
                    <a:pt x="901192" y="947674"/>
                  </a:lnTo>
                  <a:lnTo>
                    <a:pt x="902461" y="960882"/>
                  </a:lnTo>
                  <a:lnTo>
                    <a:pt x="904874" y="970407"/>
                  </a:lnTo>
                  <a:lnTo>
                    <a:pt x="907160" y="982218"/>
                  </a:lnTo>
                  <a:lnTo>
                    <a:pt x="909573" y="993013"/>
                  </a:lnTo>
                  <a:lnTo>
                    <a:pt x="910717" y="1004824"/>
                  </a:lnTo>
                  <a:lnTo>
                    <a:pt x="914399" y="1018032"/>
                  </a:lnTo>
                  <a:lnTo>
                    <a:pt x="915543" y="1027557"/>
                  </a:lnTo>
                  <a:lnTo>
                    <a:pt x="917956" y="1039368"/>
                  </a:lnTo>
                  <a:lnTo>
                    <a:pt x="920242" y="1052449"/>
                  </a:lnTo>
                  <a:lnTo>
                    <a:pt x="922655" y="1061974"/>
                  </a:lnTo>
                  <a:lnTo>
                    <a:pt x="923924" y="1072769"/>
                  </a:lnTo>
                  <a:lnTo>
                    <a:pt x="927481" y="1084707"/>
                  </a:lnTo>
                  <a:lnTo>
                    <a:pt x="928623" y="1094232"/>
                  </a:lnTo>
                  <a:lnTo>
                    <a:pt x="931036" y="1107313"/>
                  </a:lnTo>
                  <a:lnTo>
                    <a:pt x="933449" y="1116838"/>
                  </a:lnTo>
                  <a:lnTo>
                    <a:pt x="935735" y="1127506"/>
                  </a:lnTo>
                  <a:lnTo>
                    <a:pt x="937006" y="1139444"/>
                  </a:lnTo>
                  <a:lnTo>
                    <a:pt x="940561" y="1150112"/>
                  </a:lnTo>
                  <a:lnTo>
                    <a:pt x="941705" y="1159637"/>
                  </a:lnTo>
                  <a:lnTo>
                    <a:pt x="944118" y="1171575"/>
                  </a:lnTo>
                  <a:lnTo>
                    <a:pt x="946531" y="1182243"/>
                  </a:lnTo>
                  <a:lnTo>
                    <a:pt x="948817" y="1191768"/>
                  </a:lnTo>
                  <a:lnTo>
                    <a:pt x="950086" y="1202563"/>
                  </a:lnTo>
                  <a:lnTo>
                    <a:pt x="952499" y="1213231"/>
                  </a:lnTo>
                  <a:lnTo>
                    <a:pt x="954785" y="1222756"/>
                  </a:lnTo>
                  <a:lnTo>
                    <a:pt x="957198" y="1233424"/>
                  </a:lnTo>
                  <a:lnTo>
                    <a:pt x="959611" y="1242949"/>
                  </a:lnTo>
                  <a:lnTo>
                    <a:pt x="962024" y="1253744"/>
                  </a:lnTo>
                  <a:lnTo>
                    <a:pt x="963168" y="1263269"/>
                  </a:lnTo>
                  <a:lnTo>
                    <a:pt x="965581" y="1273937"/>
                  </a:lnTo>
                  <a:lnTo>
                    <a:pt x="967867" y="1283462"/>
                  </a:lnTo>
                  <a:lnTo>
                    <a:pt x="970280" y="1294257"/>
                  </a:lnTo>
                  <a:lnTo>
                    <a:pt x="972693" y="1303782"/>
                  </a:lnTo>
                  <a:lnTo>
                    <a:pt x="975106" y="1312037"/>
                  </a:lnTo>
                  <a:lnTo>
                    <a:pt x="976248" y="1322832"/>
                  </a:lnTo>
                  <a:lnTo>
                    <a:pt x="978661" y="1332357"/>
                  </a:lnTo>
                  <a:lnTo>
                    <a:pt x="981074" y="1340612"/>
                  </a:lnTo>
                  <a:lnTo>
                    <a:pt x="983360" y="1351407"/>
                  </a:lnTo>
                  <a:lnTo>
                    <a:pt x="985773" y="1360932"/>
                  </a:lnTo>
                  <a:lnTo>
                    <a:pt x="988186" y="1369187"/>
                  </a:lnTo>
                  <a:lnTo>
                    <a:pt x="989330" y="1379982"/>
                  </a:lnTo>
                  <a:lnTo>
                    <a:pt x="991743" y="1388237"/>
                  </a:lnTo>
                  <a:lnTo>
                    <a:pt x="994156" y="1395349"/>
                  </a:lnTo>
                  <a:lnTo>
                    <a:pt x="996442" y="1406144"/>
                  </a:lnTo>
                  <a:lnTo>
                    <a:pt x="998855" y="1414399"/>
                  </a:lnTo>
                  <a:lnTo>
                    <a:pt x="1001268" y="1422781"/>
                  </a:lnTo>
                  <a:lnTo>
                    <a:pt x="1002410" y="1432306"/>
                  </a:lnTo>
                  <a:lnTo>
                    <a:pt x="1004823" y="1440688"/>
                  </a:lnTo>
                  <a:lnTo>
                    <a:pt x="1007236" y="1448943"/>
                  </a:lnTo>
                  <a:lnTo>
                    <a:pt x="1009649" y="1457312"/>
                  </a:lnTo>
                  <a:lnTo>
                    <a:pt x="1011935" y="1465643"/>
                  </a:lnTo>
                  <a:lnTo>
                    <a:pt x="1013206" y="1472793"/>
                  </a:lnTo>
                  <a:lnTo>
                    <a:pt x="1015492" y="1481124"/>
                  </a:lnTo>
                  <a:lnTo>
                    <a:pt x="1017905" y="1489456"/>
                  </a:lnTo>
                  <a:lnTo>
                    <a:pt x="1020318" y="1497799"/>
                  </a:lnTo>
                  <a:lnTo>
                    <a:pt x="1022731" y="1506131"/>
                  </a:lnTo>
                  <a:lnTo>
                    <a:pt x="1025017" y="1512087"/>
                  </a:lnTo>
                  <a:lnTo>
                    <a:pt x="1026286" y="1520418"/>
                  </a:lnTo>
                  <a:lnTo>
                    <a:pt x="1028699" y="1527556"/>
                  </a:lnTo>
                  <a:lnTo>
                    <a:pt x="1030985" y="1535899"/>
                  </a:lnTo>
                  <a:lnTo>
                    <a:pt x="1033398" y="1541843"/>
                  </a:lnTo>
                  <a:lnTo>
                    <a:pt x="1035811" y="1550187"/>
                  </a:lnTo>
                  <a:lnTo>
                    <a:pt x="1038224" y="1556131"/>
                  </a:lnTo>
                  <a:lnTo>
                    <a:pt x="1039368" y="1564474"/>
                  </a:lnTo>
                  <a:lnTo>
                    <a:pt x="1041781" y="1570418"/>
                  </a:lnTo>
                  <a:lnTo>
                    <a:pt x="1044067" y="1578762"/>
                  </a:lnTo>
                  <a:lnTo>
                    <a:pt x="1046480" y="1584706"/>
                  </a:lnTo>
                  <a:lnTo>
                    <a:pt x="1048893" y="1590662"/>
                  </a:lnTo>
                  <a:lnTo>
                    <a:pt x="1050035" y="1598993"/>
                  </a:lnTo>
                  <a:lnTo>
                    <a:pt x="1052448" y="1604949"/>
                  </a:lnTo>
                  <a:lnTo>
                    <a:pt x="1054861" y="1612099"/>
                  </a:lnTo>
                  <a:lnTo>
                    <a:pt x="1057274" y="1618043"/>
                  </a:lnTo>
                  <a:lnTo>
                    <a:pt x="1059560" y="1623999"/>
                  </a:lnTo>
                  <a:lnTo>
                    <a:pt x="1061973" y="1629956"/>
                  </a:lnTo>
                  <a:lnTo>
                    <a:pt x="1063117" y="1635912"/>
                  </a:lnTo>
                  <a:lnTo>
                    <a:pt x="1065530" y="1641856"/>
                  </a:lnTo>
                  <a:lnTo>
                    <a:pt x="1067943" y="1647812"/>
                  </a:lnTo>
                  <a:lnTo>
                    <a:pt x="1070356" y="1653768"/>
                  </a:lnTo>
                  <a:lnTo>
                    <a:pt x="1072642" y="1660906"/>
                  </a:lnTo>
                  <a:lnTo>
                    <a:pt x="1075055" y="1666862"/>
                  </a:lnTo>
                  <a:lnTo>
                    <a:pt x="1076324" y="1672818"/>
                  </a:lnTo>
                  <a:lnTo>
                    <a:pt x="1078610" y="1678774"/>
                  </a:lnTo>
                  <a:lnTo>
                    <a:pt x="1081023" y="1682343"/>
                  </a:lnTo>
                  <a:lnTo>
                    <a:pt x="1083436" y="1688299"/>
                  </a:lnTo>
                  <a:lnTo>
                    <a:pt x="1085849" y="1693062"/>
                  </a:lnTo>
                  <a:lnTo>
                    <a:pt x="1086993" y="1699006"/>
                  </a:lnTo>
                  <a:lnTo>
                    <a:pt x="1089406" y="1704962"/>
                  </a:lnTo>
                  <a:lnTo>
                    <a:pt x="1091692" y="1709724"/>
                  </a:lnTo>
                  <a:lnTo>
                    <a:pt x="1094105" y="1713293"/>
                  </a:lnTo>
                  <a:lnTo>
                    <a:pt x="1096518" y="1719249"/>
                  </a:lnTo>
                  <a:lnTo>
                    <a:pt x="1098931" y="1725206"/>
                  </a:lnTo>
                  <a:lnTo>
                    <a:pt x="1100073" y="1729968"/>
                  </a:lnTo>
                  <a:lnTo>
                    <a:pt x="1102486" y="1733537"/>
                  </a:lnTo>
                  <a:lnTo>
                    <a:pt x="1104899" y="1738299"/>
                  </a:lnTo>
                  <a:lnTo>
                    <a:pt x="1107185" y="1744256"/>
                  </a:lnTo>
                  <a:lnTo>
                    <a:pt x="1109598" y="1747824"/>
                  </a:lnTo>
                  <a:lnTo>
                    <a:pt x="1112011" y="1751393"/>
                  </a:lnTo>
                  <a:lnTo>
                    <a:pt x="1113155" y="1756156"/>
                  </a:lnTo>
                  <a:lnTo>
                    <a:pt x="1115568" y="1759737"/>
                  </a:lnTo>
                  <a:lnTo>
                    <a:pt x="1117981" y="1765681"/>
                  </a:lnTo>
                  <a:lnTo>
                    <a:pt x="1120267" y="1770443"/>
                  </a:lnTo>
                  <a:lnTo>
                    <a:pt x="1122680" y="1772831"/>
                  </a:lnTo>
                  <a:lnTo>
                    <a:pt x="1125093" y="1776399"/>
                  </a:lnTo>
                  <a:lnTo>
                    <a:pt x="1126235" y="1779968"/>
                  </a:lnTo>
                  <a:lnTo>
                    <a:pt x="1128648" y="1784731"/>
                  </a:lnTo>
                  <a:lnTo>
                    <a:pt x="1131061" y="1788312"/>
                  </a:lnTo>
                  <a:lnTo>
                    <a:pt x="1133474" y="1793074"/>
                  </a:lnTo>
                  <a:lnTo>
                    <a:pt x="1135760" y="1796643"/>
                  </a:lnTo>
                  <a:lnTo>
                    <a:pt x="1137031" y="1800212"/>
                  </a:lnTo>
                  <a:lnTo>
                    <a:pt x="1139317" y="1802599"/>
                  </a:lnTo>
                  <a:lnTo>
                    <a:pt x="1141730" y="1807362"/>
                  </a:lnTo>
                  <a:lnTo>
                    <a:pt x="1144143" y="1808543"/>
                  </a:lnTo>
                  <a:lnTo>
                    <a:pt x="1146556" y="1813306"/>
                  </a:lnTo>
                  <a:lnTo>
                    <a:pt x="1148842" y="1816887"/>
                  </a:lnTo>
                  <a:lnTo>
                    <a:pt x="1150111" y="1821649"/>
                  </a:lnTo>
                  <a:lnTo>
                    <a:pt x="1152524" y="1822831"/>
                  </a:lnTo>
                  <a:lnTo>
                    <a:pt x="1154810" y="1825218"/>
                  </a:lnTo>
                  <a:lnTo>
                    <a:pt x="1157223" y="1828787"/>
                  </a:lnTo>
                  <a:lnTo>
                    <a:pt x="1159636" y="1833549"/>
                  </a:lnTo>
                  <a:lnTo>
                    <a:pt x="1160780" y="1835937"/>
                  </a:lnTo>
                  <a:lnTo>
                    <a:pt x="1163193" y="1837118"/>
                  </a:lnTo>
                  <a:lnTo>
                    <a:pt x="1165606" y="1841881"/>
                  </a:lnTo>
                  <a:lnTo>
                    <a:pt x="1167892" y="1843074"/>
                  </a:lnTo>
                  <a:lnTo>
                    <a:pt x="1170305" y="1845462"/>
                  </a:lnTo>
                  <a:lnTo>
                    <a:pt x="1172718" y="1850224"/>
                  </a:lnTo>
                  <a:lnTo>
                    <a:pt x="1173860" y="1851406"/>
                  </a:lnTo>
                  <a:lnTo>
                    <a:pt x="1176273" y="1853793"/>
                  </a:lnTo>
                  <a:lnTo>
                    <a:pt x="1178686" y="1856168"/>
                  </a:lnTo>
                  <a:lnTo>
                    <a:pt x="1181099" y="1859749"/>
                  </a:lnTo>
                  <a:lnTo>
                    <a:pt x="1183385" y="1862124"/>
                  </a:lnTo>
                  <a:lnTo>
                    <a:pt x="1184656" y="1863318"/>
                  </a:lnTo>
                  <a:lnTo>
                    <a:pt x="1186942" y="1865693"/>
                  </a:lnTo>
                  <a:lnTo>
                    <a:pt x="1189355" y="1868081"/>
                  </a:lnTo>
                  <a:lnTo>
                    <a:pt x="1191768" y="1870456"/>
                  </a:lnTo>
                  <a:lnTo>
                    <a:pt x="1194181" y="1871649"/>
                  </a:lnTo>
                  <a:lnTo>
                    <a:pt x="1196467" y="1876412"/>
                  </a:lnTo>
                  <a:lnTo>
                    <a:pt x="1197736" y="1876412"/>
                  </a:lnTo>
                  <a:lnTo>
                    <a:pt x="1200149" y="1879981"/>
                  </a:lnTo>
                  <a:lnTo>
                    <a:pt x="1202435" y="1879981"/>
                  </a:lnTo>
                  <a:lnTo>
                    <a:pt x="1204848" y="1884743"/>
                  </a:lnTo>
                  <a:lnTo>
                    <a:pt x="1207261" y="1884743"/>
                  </a:lnTo>
                  <a:lnTo>
                    <a:pt x="1209674" y="1885937"/>
                  </a:lnTo>
                  <a:lnTo>
                    <a:pt x="1210818" y="1888324"/>
                  </a:lnTo>
                  <a:lnTo>
                    <a:pt x="1213231" y="1890699"/>
                  </a:lnTo>
                  <a:lnTo>
                    <a:pt x="1215517" y="1891893"/>
                  </a:lnTo>
                  <a:lnTo>
                    <a:pt x="1217930" y="1894268"/>
                  </a:lnTo>
                  <a:lnTo>
                    <a:pt x="1220343" y="1896656"/>
                  </a:lnTo>
                  <a:lnTo>
                    <a:pt x="1222756" y="1896656"/>
                  </a:lnTo>
                  <a:lnTo>
                    <a:pt x="1223898" y="1899031"/>
                  </a:lnTo>
                  <a:lnTo>
                    <a:pt x="1226311" y="1900224"/>
                  </a:lnTo>
                  <a:lnTo>
                    <a:pt x="1228724" y="1902612"/>
                  </a:lnTo>
                  <a:lnTo>
                    <a:pt x="1231010" y="1904987"/>
                  </a:lnTo>
                  <a:lnTo>
                    <a:pt x="1233423" y="1904987"/>
                  </a:lnTo>
                  <a:lnTo>
                    <a:pt x="1234567" y="1906181"/>
                  </a:lnTo>
                  <a:lnTo>
                    <a:pt x="1236980" y="1908556"/>
                  </a:lnTo>
                  <a:lnTo>
                    <a:pt x="1239393" y="1908556"/>
                  </a:lnTo>
                  <a:lnTo>
                    <a:pt x="1241806" y="1910943"/>
                  </a:lnTo>
                  <a:lnTo>
                    <a:pt x="1244092" y="1912137"/>
                  </a:lnTo>
                  <a:lnTo>
                    <a:pt x="1245361" y="1912137"/>
                  </a:lnTo>
                  <a:lnTo>
                    <a:pt x="1247774" y="1914512"/>
                  </a:lnTo>
                  <a:lnTo>
                    <a:pt x="1250060" y="1916899"/>
                  </a:lnTo>
                  <a:lnTo>
                    <a:pt x="1252473" y="1916899"/>
                  </a:lnTo>
                  <a:lnTo>
                    <a:pt x="1254886" y="1919274"/>
                  </a:lnTo>
                  <a:lnTo>
                    <a:pt x="1257299" y="1919274"/>
                  </a:lnTo>
                  <a:lnTo>
                    <a:pt x="1258443" y="1920468"/>
                  </a:lnTo>
                  <a:lnTo>
                    <a:pt x="1260856" y="1920468"/>
                  </a:lnTo>
                  <a:lnTo>
                    <a:pt x="1263142" y="1922843"/>
                  </a:lnTo>
                  <a:lnTo>
                    <a:pt x="1265555" y="1922843"/>
                  </a:lnTo>
                  <a:lnTo>
                    <a:pt x="1267968" y="1925231"/>
                  </a:lnTo>
                  <a:lnTo>
                    <a:pt x="1270381" y="1925231"/>
                  </a:lnTo>
                  <a:lnTo>
                    <a:pt x="1271523" y="1926424"/>
                  </a:lnTo>
                  <a:lnTo>
                    <a:pt x="1273936" y="1926424"/>
                  </a:lnTo>
                  <a:lnTo>
                    <a:pt x="1276349" y="1926424"/>
                  </a:lnTo>
                  <a:lnTo>
                    <a:pt x="1278635" y="1928799"/>
                  </a:lnTo>
                  <a:lnTo>
                    <a:pt x="1281048" y="1928799"/>
                  </a:lnTo>
                  <a:lnTo>
                    <a:pt x="1283461" y="1931187"/>
                  </a:lnTo>
                  <a:lnTo>
                    <a:pt x="1284605" y="1931187"/>
                  </a:lnTo>
                  <a:lnTo>
                    <a:pt x="1287018" y="1931187"/>
                  </a:lnTo>
                  <a:lnTo>
                    <a:pt x="1289431" y="1933562"/>
                  </a:lnTo>
                  <a:lnTo>
                    <a:pt x="1291717" y="1933562"/>
                  </a:lnTo>
                  <a:lnTo>
                    <a:pt x="1294130" y="1934756"/>
                  </a:lnTo>
                  <a:lnTo>
                    <a:pt x="1296543" y="1934756"/>
                  </a:lnTo>
                  <a:lnTo>
                    <a:pt x="1297685" y="1934756"/>
                  </a:lnTo>
                  <a:lnTo>
                    <a:pt x="1300098" y="1937131"/>
                  </a:lnTo>
                  <a:lnTo>
                    <a:pt x="1302511" y="1937131"/>
                  </a:lnTo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35929" y="3772026"/>
              <a:ext cx="2470785" cy="587375"/>
            </a:xfrm>
            <a:custGeom>
              <a:avLst/>
              <a:gdLst/>
              <a:ahLst/>
              <a:cxnLst/>
              <a:rect l="l" t="t" r="r" b="b"/>
              <a:pathLst>
                <a:path w="2470784" h="587375">
                  <a:moveTo>
                    <a:pt x="1247775" y="0"/>
                  </a:moveTo>
                  <a:lnTo>
                    <a:pt x="1222755" y="0"/>
                  </a:lnTo>
                  <a:lnTo>
                    <a:pt x="1219200" y="1270"/>
                  </a:lnTo>
                  <a:lnTo>
                    <a:pt x="1207262" y="1270"/>
                  </a:lnTo>
                  <a:lnTo>
                    <a:pt x="1201293" y="2413"/>
                  </a:lnTo>
                  <a:lnTo>
                    <a:pt x="1194180" y="2413"/>
                  </a:lnTo>
                  <a:lnTo>
                    <a:pt x="1189354" y="3556"/>
                  </a:lnTo>
                  <a:lnTo>
                    <a:pt x="1185799" y="4826"/>
                  </a:lnTo>
                  <a:lnTo>
                    <a:pt x="1182243" y="4826"/>
                  </a:lnTo>
                  <a:lnTo>
                    <a:pt x="1177417" y="5969"/>
                  </a:lnTo>
                  <a:lnTo>
                    <a:pt x="1172718" y="5969"/>
                  </a:lnTo>
                  <a:lnTo>
                    <a:pt x="1165605" y="8382"/>
                  </a:lnTo>
                  <a:lnTo>
                    <a:pt x="1160779" y="9525"/>
                  </a:lnTo>
                  <a:lnTo>
                    <a:pt x="1153668" y="11938"/>
                  </a:lnTo>
                  <a:lnTo>
                    <a:pt x="1148842" y="13081"/>
                  </a:lnTo>
                  <a:lnTo>
                    <a:pt x="1145286" y="14351"/>
                  </a:lnTo>
                  <a:lnTo>
                    <a:pt x="1135761" y="16637"/>
                  </a:lnTo>
                  <a:lnTo>
                    <a:pt x="1132204" y="19050"/>
                  </a:lnTo>
                  <a:lnTo>
                    <a:pt x="1128649" y="20320"/>
                  </a:lnTo>
                  <a:lnTo>
                    <a:pt x="1123950" y="21463"/>
                  </a:lnTo>
                  <a:lnTo>
                    <a:pt x="1120267" y="22606"/>
                  </a:lnTo>
                  <a:lnTo>
                    <a:pt x="1116711" y="25019"/>
                  </a:lnTo>
                  <a:lnTo>
                    <a:pt x="1110742" y="26162"/>
                  </a:lnTo>
                  <a:lnTo>
                    <a:pt x="1107186" y="27432"/>
                  </a:lnTo>
                  <a:lnTo>
                    <a:pt x="1103629" y="29845"/>
                  </a:lnTo>
                  <a:lnTo>
                    <a:pt x="1098930" y="30988"/>
                  </a:lnTo>
                  <a:lnTo>
                    <a:pt x="1091692" y="35687"/>
                  </a:lnTo>
                  <a:lnTo>
                    <a:pt x="1086993" y="36957"/>
                  </a:lnTo>
                  <a:lnTo>
                    <a:pt x="1083437" y="39370"/>
                  </a:lnTo>
                  <a:lnTo>
                    <a:pt x="1078611" y="41656"/>
                  </a:lnTo>
                  <a:lnTo>
                    <a:pt x="1073912" y="42926"/>
                  </a:lnTo>
                  <a:lnTo>
                    <a:pt x="1066800" y="47625"/>
                  </a:lnTo>
                  <a:lnTo>
                    <a:pt x="1061974" y="50038"/>
                  </a:lnTo>
                  <a:lnTo>
                    <a:pt x="1054862" y="54737"/>
                  </a:lnTo>
                  <a:lnTo>
                    <a:pt x="1048893" y="57150"/>
                  </a:lnTo>
                  <a:lnTo>
                    <a:pt x="1041780" y="61976"/>
                  </a:lnTo>
                  <a:lnTo>
                    <a:pt x="1036954" y="64262"/>
                  </a:lnTo>
                  <a:lnTo>
                    <a:pt x="1033399" y="66675"/>
                  </a:lnTo>
                  <a:lnTo>
                    <a:pt x="1029843" y="70231"/>
                  </a:lnTo>
                  <a:lnTo>
                    <a:pt x="1020318" y="75057"/>
                  </a:lnTo>
                  <a:lnTo>
                    <a:pt x="1011936" y="81026"/>
                  </a:lnTo>
                  <a:lnTo>
                    <a:pt x="1004824" y="85725"/>
                  </a:lnTo>
                  <a:lnTo>
                    <a:pt x="1000125" y="89281"/>
                  </a:lnTo>
                  <a:lnTo>
                    <a:pt x="996442" y="91694"/>
                  </a:lnTo>
                  <a:lnTo>
                    <a:pt x="992886" y="95250"/>
                  </a:lnTo>
                  <a:lnTo>
                    <a:pt x="986917" y="97663"/>
                  </a:lnTo>
                  <a:lnTo>
                    <a:pt x="983361" y="100076"/>
                  </a:lnTo>
                  <a:lnTo>
                    <a:pt x="976249" y="107175"/>
                  </a:lnTo>
                  <a:lnTo>
                    <a:pt x="971550" y="109562"/>
                  </a:lnTo>
                  <a:lnTo>
                    <a:pt x="967867" y="113131"/>
                  </a:lnTo>
                  <a:lnTo>
                    <a:pt x="964311" y="115506"/>
                  </a:lnTo>
                  <a:lnTo>
                    <a:pt x="958342" y="119087"/>
                  </a:lnTo>
                  <a:lnTo>
                    <a:pt x="951229" y="126225"/>
                  </a:lnTo>
                  <a:lnTo>
                    <a:pt x="946530" y="128612"/>
                  </a:lnTo>
                  <a:lnTo>
                    <a:pt x="939292" y="135750"/>
                  </a:lnTo>
                  <a:lnTo>
                    <a:pt x="934593" y="139319"/>
                  </a:lnTo>
                  <a:lnTo>
                    <a:pt x="931037" y="141706"/>
                  </a:lnTo>
                  <a:lnTo>
                    <a:pt x="921512" y="148844"/>
                  </a:lnTo>
                  <a:lnTo>
                    <a:pt x="914400" y="155994"/>
                  </a:lnTo>
                  <a:lnTo>
                    <a:pt x="909574" y="159562"/>
                  </a:lnTo>
                  <a:lnTo>
                    <a:pt x="906018" y="163131"/>
                  </a:lnTo>
                  <a:lnTo>
                    <a:pt x="902462" y="165519"/>
                  </a:lnTo>
                  <a:lnTo>
                    <a:pt x="896493" y="169087"/>
                  </a:lnTo>
                  <a:lnTo>
                    <a:pt x="889380" y="176237"/>
                  </a:lnTo>
                  <a:lnTo>
                    <a:pt x="884554" y="179806"/>
                  </a:lnTo>
                  <a:lnTo>
                    <a:pt x="877443" y="186944"/>
                  </a:lnTo>
                  <a:lnTo>
                    <a:pt x="867918" y="194094"/>
                  </a:lnTo>
                  <a:lnTo>
                    <a:pt x="864362" y="197662"/>
                  </a:lnTo>
                  <a:lnTo>
                    <a:pt x="859536" y="201231"/>
                  </a:lnTo>
                  <a:lnTo>
                    <a:pt x="852424" y="208381"/>
                  </a:lnTo>
                  <a:lnTo>
                    <a:pt x="847725" y="211950"/>
                  </a:lnTo>
                  <a:lnTo>
                    <a:pt x="840486" y="219100"/>
                  </a:lnTo>
                  <a:lnTo>
                    <a:pt x="834517" y="222669"/>
                  </a:lnTo>
                  <a:lnTo>
                    <a:pt x="827404" y="229806"/>
                  </a:lnTo>
                  <a:lnTo>
                    <a:pt x="822705" y="233387"/>
                  </a:lnTo>
                  <a:lnTo>
                    <a:pt x="815467" y="240525"/>
                  </a:lnTo>
                  <a:lnTo>
                    <a:pt x="805942" y="247675"/>
                  </a:lnTo>
                  <a:lnTo>
                    <a:pt x="802386" y="251244"/>
                  </a:lnTo>
                  <a:lnTo>
                    <a:pt x="797687" y="254812"/>
                  </a:lnTo>
                  <a:lnTo>
                    <a:pt x="790575" y="261962"/>
                  </a:lnTo>
                  <a:lnTo>
                    <a:pt x="785749" y="265531"/>
                  </a:lnTo>
                  <a:lnTo>
                    <a:pt x="778637" y="272669"/>
                  </a:lnTo>
                  <a:lnTo>
                    <a:pt x="772668" y="277431"/>
                  </a:lnTo>
                  <a:lnTo>
                    <a:pt x="769112" y="279819"/>
                  </a:lnTo>
                  <a:lnTo>
                    <a:pt x="765555" y="283387"/>
                  </a:lnTo>
                  <a:lnTo>
                    <a:pt x="760729" y="286956"/>
                  </a:lnTo>
                  <a:lnTo>
                    <a:pt x="753618" y="294106"/>
                  </a:lnTo>
                  <a:lnTo>
                    <a:pt x="744093" y="301244"/>
                  </a:lnTo>
                  <a:lnTo>
                    <a:pt x="736980" y="308394"/>
                  </a:lnTo>
                  <a:lnTo>
                    <a:pt x="732154" y="311962"/>
                  </a:lnTo>
                  <a:lnTo>
                    <a:pt x="725043" y="319112"/>
                  </a:lnTo>
                  <a:lnTo>
                    <a:pt x="720217" y="321487"/>
                  </a:lnTo>
                  <a:lnTo>
                    <a:pt x="715518" y="325056"/>
                  </a:lnTo>
                  <a:lnTo>
                    <a:pt x="711962" y="328637"/>
                  </a:lnTo>
                  <a:lnTo>
                    <a:pt x="707136" y="332206"/>
                  </a:lnTo>
                  <a:lnTo>
                    <a:pt x="703579" y="335775"/>
                  </a:lnTo>
                  <a:lnTo>
                    <a:pt x="700024" y="338162"/>
                  </a:lnTo>
                  <a:lnTo>
                    <a:pt x="695325" y="341731"/>
                  </a:lnTo>
                  <a:lnTo>
                    <a:pt x="688086" y="348869"/>
                  </a:lnTo>
                  <a:lnTo>
                    <a:pt x="682117" y="351256"/>
                  </a:lnTo>
                  <a:lnTo>
                    <a:pt x="675004" y="358394"/>
                  </a:lnTo>
                  <a:lnTo>
                    <a:pt x="670305" y="360781"/>
                  </a:lnTo>
                  <a:lnTo>
                    <a:pt x="663067" y="367919"/>
                  </a:lnTo>
                  <a:lnTo>
                    <a:pt x="658368" y="370306"/>
                  </a:lnTo>
                  <a:lnTo>
                    <a:pt x="649986" y="376262"/>
                  </a:lnTo>
                  <a:lnTo>
                    <a:pt x="645287" y="379831"/>
                  </a:lnTo>
                  <a:lnTo>
                    <a:pt x="641730" y="383400"/>
                  </a:lnTo>
                  <a:lnTo>
                    <a:pt x="638175" y="385787"/>
                  </a:lnTo>
                  <a:lnTo>
                    <a:pt x="634492" y="389356"/>
                  </a:lnTo>
                  <a:lnTo>
                    <a:pt x="629793" y="391731"/>
                  </a:lnTo>
                  <a:lnTo>
                    <a:pt x="626237" y="395312"/>
                  </a:lnTo>
                  <a:lnTo>
                    <a:pt x="621411" y="397687"/>
                  </a:lnTo>
                  <a:lnTo>
                    <a:pt x="616712" y="401256"/>
                  </a:lnTo>
                  <a:lnTo>
                    <a:pt x="601218" y="411975"/>
                  </a:lnTo>
                  <a:lnTo>
                    <a:pt x="597662" y="415544"/>
                  </a:lnTo>
                  <a:lnTo>
                    <a:pt x="591693" y="417931"/>
                  </a:lnTo>
                  <a:lnTo>
                    <a:pt x="567817" y="434594"/>
                  </a:lnTo>
                  <a:lnTo>
                    <a:pt x="563118" y="436981"/>
                  </a:lnTo>
                  <a:lnTo>
                    <a:pt x="559562" y="439356"/>
                  </a:lnTo>
                  <a:lnTo>
                    <a:pt x="554736" y="441744"/>
                  </a:lnTo>
                  <a:lnTo>
                    <a:pt x="547624" y="446506"/>
                  </a:lnTo>
                  <a:lnTo>
                    <a:pt x="542925" y="448881"/>
                  </a:lnTo>
                  <a:lnTo>
                    <a:pt x="535686" y="453644"/>
                  </a:lnTo>
                  <a:lnTo>
                    <a:pt x="529717" y="456031"/>
                  </a:lnTo>
                  <a:lnTo>
                    <a:pt x="519049" y="463169"/>
                  </a:lnTo>
                  <a:lnTo>
                    <a:pt x="514350" y="465556"/>
                  </a:lnTo>
                  <a:lnTo>
                    <a:pt x="507111" y="470319"/>
                  </a:lnTo>
                  <a:lnTo>
                    <a:pt x="501142" y="471512"/>
                  </a:lnTo>
                  <a:lnTo>
                    <a:pt x="494029" y="476275"/>
                  </a:lnTo>
                  <a:lnTo>
                    <a:pt x="489330" y="478650"/>
                  </a:lnTo>
                  <a:lnTo>
                    <a:pt x="485775" y="479844"/>
                  </a:lnTo>
                  <a:lnTo>
                    <a:pt x="482092" y="482219"/>
                  </a:lnTo>
                  <a:lnTo>
                    <a:pt x="477393" y="484606"/>
                  </a:lnTo>
                  <a:lnTo>
                    <a:pt x="473837" y="486981"/>
                  </a:lnTo>
                  <a:lnTo>
                    <a:pt x="469011" y="488175"/>
                  </a:lnTo>
                  <a:lnTo>
                    <a:pt x="464312" y="490562"/>
                  </a:lnTo>
                  <a:lnTo>
                    <a:pt x="460756" y="491744"/>
                  </a:lnTo>
                  <a:lnTo>
                    <a:pt x="457200" y="494131"/>
                  </a:lnTo>
                  <a:lnTo>
                    <a:pt x="452374" y="495325"/>
                  </a:lnTo>
                  <a:lnTo>
                    <a:pt x="448818" y="497700"/>
                  </a:lnTo>
                  <a:lnTo>
                    <a:pt x="445262" y="498894"/>
                  </a:lnTo>
                  <a:lnTo>
                    <a:pt x="439293" y="501269"/>
                  </a:lnTo>
                  <a:lnTo>
                    <a:pt x="435737" y="503656"/>
                  </a:lnTo>
                  <a:lnTo>
                    <a:pt x="432181" y="504850"/>
                  </a:lnTo>
                  <a:lnTo>
                    <a:pt x="427355" y="507225"/>
                  </a:lnTo>
                  <a:lnTo>
                    <a:pt x="420243" y="509612"/>
                  </a:lnTo>
                  <a:lnTo>
                    <a:pt x="416687" y="511987"/>
                  </a:lnTo>
                  <a:lnTo>
                    <a:pt x="410718" y="513181"/>
                  </a:lnTo>
                  <a:lnTo>
                    <a:pt x="407162" y="514375"/>
                  </a:lnTo>
                  <a:lnTo>
                    <a:pt x="403606" y="516750"/>
                  </a:lnTo>
                  <a:lnTo>
                    <a:pt x="398780" y="517944"/>
                  </a:lnTo>
                  <a:lnTo>
                    <a:pt x="395224" y="519137"/>
                  </a:lnTo>
                  <a:lnTo>
                    <a:pt x="391668" y="521512"/>
                  </a:lnTo>
                  <a:lnTo>
                    <a:pt x="386842" y="522706"/>
                  </a:lnTo>
                  <a:lnTo>
                    <a:pt x="383286" y="523900"/>
                  </a:lnTo>
                  <a:lnTo>
                    <a:pt x="373761" y="526275"/>
                  </a:lnTo>
                  <a:lnTo>
                    <a:pt x="370205" y="528662"/>
                  </a:lnTo>
                  <a:lnTo>
                    <a:pt x="366649" y="529844"/>
                  </a:lnTo>
                  <a:lnTo>
                    <a:pt x="361950" y="531037"/>
                  </a:lnTo>
                  <a:lnTo>
                    <a:pt x="354711" y="533425"/>
                  </a:lnTo>
                  <a:lnTo>
                    <a:pt x="348742" y="535800"/>
                  </a:lnTo>
                  <a:lnTo>
                    <a:pt x="345186" y="536994"/>
                  </a:lnTo>
                  <a:lnTo>
                    <a:pt x="341630" y="536994"/>
                  </a:lnTo>
                  <a:lnTo>
                    <a:pt x="336931" y="538187"/>
                  </a:lnTo>
                  <a:lnTo>
                    <a:pt x="329692" y="540562"/>
                  </a:lnTo>
                  <a:lnTo>
                    <a:pt x="324993" y="541756"/>
                  </a:lnTo>
                  <a:lnTo>
                    <a:pt x="321437" y="542950"/>
                  </a:lnTo>
                  <a:lnTo>
                    <a:pt x="316611" y="544131"/>
                  </a:lnTo>
                  <a:lnTo>
                    <a:pt x="313055" y="545325"/>
                  </a:lnTo>
                  <a:lnTo>
                    <a:pt x="308356" y="546519"/>
                  </a:lnTo>
                  <a:lnTo>
                    <a:pt x="304800" y="547712"/>
                  </a:lnTo>
                  <a:lnTo>
                    <a:pt x="301117" y="547712"/>
                  </a:lnTo>
                  <a:lnTo>
                    <a:pt x="296418" y="548894"/>
                  </a:lnTo>
                  <a:lnTo>
                    <a:pt x="292862" y="550087"/>
                  </a:lnTo>
                  <a:lnTo>
                    <a:pt x="283337" y="552475"/>
                  </a:lnTo>
                  <a:lnTo>
                    <a:pt x="276225" y="554850"/>
                  </a:lnTo>
                  <a:lnTo>
                    <a:pt x="271399" y="556044"/>
                  </a:lnTo>
                  <a:lnTo>
                    <a:pt x="267843" y="556044"/>
                  </a:lnTo>
                  <a:lnTo>
                    <a:pt x="264287" y="557237"/>
                  </a:lnTo>
                  <a:lnTo>
                    <a:pt x="258318" y="558419"/>
                  </a:lnTo>
                  <a:lnTo>
                    <a:pt x="254762" y="558419"/>
                  </a:lnTo>
                  <a:lnTo>
                    <a:pt x="251206" y="559612"/>
                  </a:lnTo>
                  <a:lnTo>
                    <a:pt x="246380" y="560806"/>
                  </a:lnTo>
                  <a:lnTo>
                    <a:pt x="242824" y="560806"/>
                  </a:lnTo>
                  <a:lnTo>
                    <a:pt x="239268" y="562000"/>
                  </a:lnTo>
                  <a:lnTo>
                    <a:pt x="234442" y="562000"/>
                  </a:lnTo>
                  <a:lnTo>
                    <a:pt x="230886" y="563181"/>
                  </a:lnTo>
                  <a:lnTo>
                    <a:pt x="226187" y="564375"/>
                  </a:lnTo>
                  <a:lnTo>
                    <a:pt x="221361" y="564375"/>
                  </a:lnTo>
                  <a:lnTo>
                    <a:pt x="217805" y="565569"/>
                  </a:lnTo>
                  <a:lnTo>
                    <a:pt x="214249" y="565569"/>
                  </a:lnTo>
                  <a:lnTo>
                    <a:pt x="209550" y="566762"/>
                  </a:lnTo>
                  <a:lnTo>
                    <a:pt x="205867" y="566762"/>
                  </a:lnTo>
                  <a:lnTo>
                    <a:pt x="202311" y="567944"/>
                  </a:lnTo>
                  <a:lnTo>
                    <a:pt x="197612" y="567944"/>
                  </a:lnTo>
                  <a:lnTo>
                    <a:pt x="192786" y="570331"/>
                  </a:lnTo>
                  <a:lnTo>
                    <a:pt x="189230" y="570331"/>
                  </a:lnTo>
                  <a:lnTo>
                    <a:pt x="185674" y="571525"/>
                  </a:lnTo>
                  <a:lnTo>
                    <a:pt x="177292" y="571525"/>
                  </a:lnTo>
                  <a:lnTo>
                    <a:pt x="173736" y="572706"/>
                  </a:lnTo>
                  <a:lnTo>
                    <a:pt x="169037" y="572706"/>
                  </a:lnTo>
                  <a:lnTo>
                    <a:pt x="164211" y="573900"/>
                  </a:lnTo>
                  <a:lnTo>
                    <a:pt x="160655" y="573900"/>
                  </a:lnTo>
                  <a:lnTo>
                    <a:pt x="155956" y="575094"/>
                  </a:lnTo>
                  <a:lnTo>
                    <a:pt x="148717" y="575094"/>
                  </a:lnTo>
                  <a:lnTo>
                    <a:pt x="144018" y="576287"/>
                  </a:lnTo>
                  <a:lnTo>
                    <a:pt x="140462" y="576287"/>
                  </a:lnTo>
                  <a:lnTo>
                    <a:pt x="135636" y="577469"/>
                  </a:lnTo>
                  <a:lnTo>
                    <a:pt x="127381" y="577469"/>
                  </a:lnTo>
                  <a:lnTo>
                    <a:pt x="123825" y="578662"/>
                  </a:lnTo>
                  <a:lnTo>
                    <a:pt x="115443" y="578662"/>
                  </a:lnTo>
                  <a:lnTo>
                    <a:pt x="111887" y="579856"/>
                  </a:lnTo>
                  <a:lnTo>
                    <a:pt x="102362" y="579856"/>
                  </a:lnTo>
                  <a:lnTo>
                    <a:pt x="98806" y="581050"/>
                  </a:lnTo>
                  <a:lnTo>
                    <a:pt x="86868" y="581050"/>
                  </a:lnTo>
                  <a:lnTo>
                    <a:pt x="82042" y="582231"/>
                  </a:lnTo>
                  <a:lnTo>
                    <a:pt x="68961" y="582231"/>
                  </a:lnTo>
                  <a:lnTo>
                    <a:pt x="65405" y="583425"/>
                  </a:lnTo>
                  <a:lnTo>
                    <a:pt x="49911" y="583425"/>
                  </a:lnTo>
                  <a:lnTo>
                    <a:pt x="43942" y="584619"/>
                  </a:lnTo>
                  <a:lnTo>
                    <a:pt x="28575" y="584619"/>
                  </a:lnTo>
                  <a:lnTo>
                    <a:pt x="24892" y="585812"/>
                  </a:lnTo>
                  <a:lnTo>
                    <a:pt x="7112" y="585812"/>
                  </a:lnTo>
                  <a:lnTo>
                    <a:pt x="3556" y="586994"/>
                  </a:lnTo>
                  <a:lnTo>
                    <a:pt x="0" y="586994"/>
                  </a:lnTo>
                  <a:lnTo>
                    <a:pt x="2470530" y="586994"/>
                  </a:lnTo>
                  <a:lnTo>
                    <a:pt x="2465704" y="586994"/>
                  </a:lnTo>
                  <a:lnTo>
                    <a:pt x="2462149" y="585812"/>
                  </a:lnTo>
                  <a:lnTo>
                    <a:pt x="2445512" y="585812"/>
                  </a:lnTo>
                  <a:lnTo>
                    <a:pt x="2441955" y="584619"/>
                  </a:lnTo>
                  <a:lnTo>
                    <a:pt x="2424049" y="584619"/>
                  </a:lnTo>
                  <a:lnTo>
                    <a:pt x="2420493" y="583425"/>
                  </a:lnTo>
                  <a:lnTo>
                    <a:pt x="2404999" y="583425"/>
                  </a:lnTo>
                  <a:lnTo>
                    <a:pt x="2400300" y="582231"/>
                  </a:lnTo>
                  <a:lnTo>
                    <a:pt x="2387092" y="582231"/>
                  </a:lnTo>
                  <a:lnTo>
                    <a:pt x="2383536" y="581050"/>
                  </a:lnTo>
                  <a:lnTo>
                    <a:pt x="2371725" y="581050"/>
                  </a:lnTo>
                  <a:lnTo>
                    <a:pt x="2368042" y="579856"/>
                  </a:lnTo>
                  <a:lnTo>
                    <a:pt x="2358517" y="579856"/>
                  </a:lnTo>
                  <a:lnTo>
                    <a:pt x="2354961" y="578662"/>
                  </a:lnTo>
                  <a:lnTo>
                    <a:pt x="2346705" y="578662"/>
                  </a:lnTo>
                  <a:lnTo>
                    <a:pt x="2343150" y="577469"/>
                  </a:lnTo>
                  <a:lnTo>
                    <a:pt x="2334768" y="577469"/>
                  </a:lnTo>
                  <a:lnTo>
                    <a:pt x="2329942" y="576287"/>
                  </a:lnTo>
                  <a:lnTo>
                    <a:pt x="2326386" y="576287"/>
                  </a:lnTo>
                  <a:lnTo>
                    <a:pt x="2321687" y="575094"/>
                  </a:lnTo>
                  <a:lnTo>
                    <a:pt x="2314575" y="575094"/>
                  </a:lnTo>
                  <a:lnTo>
                    <a:pt x="2309749" y="573900"/>
                  </a:lnTo>
                  <a:lnTo>
                    <a:pt x="2306193" y="573900"/>
                  </a:lnTo>
                  <a:lnTo>
                    <a:pt x="2301367" y="572706"/>
                  </a:lnTo>
                  <a:lnTo>
                    <a:pt x="2296668" y="572706"/>
                  </a:lnTo>
                  <a:lnTo>
                    <a:pt x="2293112" y="571525"/>
                  </a:lnTo>
                  <a:lnTo>
                    <a:pt x="2284729" y="571525"/>
                  </a:lnTo>
                  <a:lnTo>
                    <a:pt x="2281174" y="570331"/>
                  </a:lnTo>
                  <a:lnTo>
                    <a:pt x="2277618" y="570331"/>
                  </a:lnTo>
                  <a:lnTo>
                    <a:pt x="2272792" y="567944"/>
                  </a:lnTo>
                  <a:lnTo>
                    <a:pt x="2268093" y="567944"/>
                  </a:lnTo>
                  <a:lnTo>
                    <a:pt x="2264537" y="566762"/>
                  </a:lnTo>
                  <a:lnTo>
                    <a:pt x="2259711" y="566762"/>
                  </a:lnTo>
                  <a:lnTo>
                    <a:pt x="2256154" y="565569"/>
                  </a:lnTo>
                  <a:lnTo>
                    <a:pt x="2252599" y="565569"/>
                  </a:lnTo>
                  <a:lnTo>
                    <a:pt x="2247900" y="564375"/>
                  </a:lnTo>
                  <a:lnTo>
                    <a:pt x="2244217" y="564375"/>
                  </a:lnTo>
                  <a:lnTo>
                    <a:pt x="2239518" y="563181"/>
                  </a:lnTo>
                  <a:lnTo>
                    <a:pt x="2235962" y="562000"/>
                  </a:lnTo>
                  <a:lnTo>
                    <a:pt x="2231136" y="562000"/>
                  </a:lnTo>
                  <a:lnTo>
                    <a:pt x="2227579" y="560806"/>
                  </a:lnTo>
                  <a:lnTo>
                    <a:pt x="2224024" y="560806"/>
                  </a:lnTo>
                  <a:lnTo>
                    <a:pt x="2219325" y="559612"/>
                  </a:lnTo>
                  <a:lnTo>
                    <a:pt x="2215642" y="558419"/>
                  </a:lnTo>
                  <a:lnTo>
                    <a:pt x="2212086" y="558419"/>
                  </a:lnTo>
                  <a:lnTo>
                    <a:pt x="2206117" y="557237"/>
                  </a:lnTo>
                  <a:lnTo>
                    <a:pt x="2202561" y="556044"/>
                  </a:lnTo>
                  <a:lnTo>
                    <a:pt x="2199004" y="556044"/>
                  </a:lnTo>
                  <a:lnTo>
                    <a:pt x="2194305" y="554850"/>
                  </a:lnTo>
                  <a:lnTo>
                    <a:pt x="2187067" y="552475"/>
                  </a:lnTo>
                  <a:lnTo>
                    <a:pt x="2177542" y="550087"/>
                  </a:lnTo>
                  <a:lnTo>
                    <a:pt x="2173986" y="548894"/>
                  </a:lnTo>
                  <a:lnTo>
                    <a:pt x="2169287" y="547712"/>
                  </a:lnTo>
                  <a:lnTo>
                    <a:pt x="2165730" y="547712"/>
                  </a:lnTo>
                  <a:lnTo>
                    <a:pt x="2162175" y="546519"/>
                  </a:lnTo>
                  <a:lnTo>
                    <a:pt x="2157349" y="545325"/>
                  </a:lnTo>
                  <a:lnTo>
                    <a:pt x="2153793" y="544131"/>
                  </a:lnTo>
                  <a:lnTo>
                    <a:pt x="2144268" y="541756"/>
                  </a:lnTo>
                  <a:lnTo>
                    <a:pt x="2133600" y="538187"/>
                  </a:lnTo>
                  <a:lnTo>
                    <a:pt x="2128774" y="536994"/>
                  </a:lnTo>
                  <a:lnTo>
                    <a:pt x="2125218" y="536994"/>
                  </a:lnTo>
                  <a:lnTo>
                    <a:pt x="2121662" y="535800"/>
                  </a:lnTo>
                  <a:lnTo>
                    <a:pt x="2115693" y="533425"/>
                  </a:lnTo>
                  <a:lnTo>
                    <a:pt x="2108580" y="531037"/>
                  </a:lnTo>
                  <a:lnTo>
                    <a:pt x="2103754" y="529844"/>
                  </a:lnTo>
                  <a:lnTo>
                    <a:pt x="2100199" y="528662"/>
                  </a:lnTo>
                  <a:lnTo>
                    <a:pt x="2096643" y="526275"/>
                  </a:lnTo>
                  <a:lnTo>
                    <a:pt x="2087118" y="523900"/>
                  </a:lnTo>
                  <a:lnTo>
                    <a:pt x="2083562" y="522706"/>
                  </a:lnTo>
                  <a:lnTo>
                    <a:pt x="2078736" y="521512"/>
                  </a:lnTo>
                  <a:lnTo>
                    <a:pt x="2075179" y="519137"/>
                  </a:lnTo>
                  <a:lnTo>
                    <a:pt x="2071624" y="517944"/>
                  </a:lnTo>
                  <a:lnTo>
                    <a:pt x="2066925" y="516750"/>
                  </a:lnTo>
                  <a:lnTo>
                    <a:pt x="2063242" y="514375"/>
                  </a:lnTo>
                  <a:lnTo>
                    <a:pt x="2059686" y="513181"/>
                  </a:lnTo>
                  <a:lnTo>
                    <a:pt x="2053717" y="511987"/>
                  </a:lnTo>
                  <a:lnTo>
                    <a:pt x="2050161" y="509612"/>
                  </a:lnTo>
                  <a:lnTo>
                    <a:pt x="2046604" y="508419"/>
                  </a:lnTo>
                  <a:lnTo>
                    <a:pt x="2041905" y="507225"/>
                  </a:lnTo>
                  <a:lnTo>
                    <a:pt x="2038350" y="504850"/>
                  </a:lnTo>
                  <a:lnTo>
                    <a:pt x="2034667" y="503656"/>
                  </a:lnTo>
                  <a:lnTo>
                    <a:pt x="2025142" y="498894"/>
                  </a:lnTo>
                  <a:lnTo>
                    <a:pt x="2021586" y="497700"/>
                  </a:lnTo>
                  <a:lnTo>
                    <a:pt x="2016887" y="495325"/>
                  </a:lnTo>
                  <a:lnTo>
                    <a:pt x="2013330" y="494131"/>
                  </a:lnTo>
                  <a:lnTo>
                    <a:pt x="2009775" y="491744"/>
                  </a:lnTo>
                  <a:lnTo>
                    <a:pt x="2004949" y="490562"/>
                  </a:lnTo>
                  <a:lnTo>
                    <a:pt x="2001393" y="488175"/>
                  </a:lnTo>
                  <a:lnTo>
                    <a:pt x="1996567" y="486981"/>
                  </a:lnTo>
                  <a:lnTo>
                    <a:pt x="1991868" y="484606"/>
                  </a:lnTo>
                  <a:lnTo>
                    <a:pt x="1984755" y="479844"/>
                  </a:lnTo>
                  <a:lnTo>
                    <a:pt x="1979929" y="478650"/>
                  </a:lnTo>
                  <a:lnTo>
                    <a:pt x="1969262" y="471512"/>
                  </a:lnTo>
                  <a:lnTo>
                    <a:pt x="1963293" y="470319"/>
                  </a:lnTo>
                  <a:lnTo>
                    <a:pt x="1956180" y="465556"/>
                  </a:lnTo>
                  <a:lnTo>
                    <a:pt x="1951354" y="463169"/>
                  </a:lnTo>
                  <a:lnTo>
                    <a:pt x="1944243" y="458406"/>
                  </a:lnTo>
                  <a:lnTo>
                    <a:pt x="1934718" y="453644"/>
                  </a:lnTo>
                  <a:lnTo>
                    <a:pt x="1931162" y="451269"/>
                  </a:lnTo>
                  <a:lnTo>
                    <a:pt x="1926336" y="448881"/>
                  </a:lnTo>
                  <a:lnTo>
                    <a:pt x="1919224" y="444119"/>
                  </a:lnTo>
                  <a:lnTo>
                    <a:pt x="1914525" y="441744"/>
                  </a:lnTo>
                  <a:lnTo>
                    <a:pt x="1907286" y="436981"/>
                  </a:lnTo>
                  <a:lnTo>
                    <a:pt x="1901317" y="434594"/>
                  </a:lnTo>
                  <a:lnTo>
                    <a:pt x="1897761" y="431025"/>
                  </a:lnTo>
                  <a:lnTo>
                    <a:pt x="1894204" y="428650"/>
                  </a:lnTo>
                  <a:lnTo>
                    <a:pt x="1889505" y="426262"/>
                  </a:lnTo>
                  <a:lnTo>
                    <a:pt x="1885950" y="422694"/>
                  </a:lnTo>
                  <a:lnTo>
                    <a:pt x="1882267" y="420306"/>
                  </a:lnTo>
                  <a:lnTo>
                    <a:pt x="1872742" y="415544"/>
                  </a:lnTo>
                  <a:lnTo>
                    <a:pt x="1869186" y="411975"/>
                  </a:lnTo>
                  <a:lnTo>
                    <a:pt x="1864487" y="409600"/>
                  </a:lnTo>
                  <a:lnTo>
                    <a:pt x="1860930" y="406019"/>
                  </a:lnTo>
                  <a:lnTo>
                    <a:pt x="1857375" y="403644"/>
                  </a:lnTo>
                  <a:lnTo>
                    <a:pt x="1852549" y="401256"/>
                  </a:lnTo>
                  <a:lnTo>
                    <a:pt x="1848993" y="397687"/>
                  </a:lnTo>
                  <a:lnTo>
                    <a:pt x="1844167" y="395312"/>
                  </a:lnTo>
                  <a:lnTo>
                    <a:pt x="1839468" y="391731"/>
                  </a:lnTo>
                  <a:lnTo>
                    <a:pt x="1835912" y="389356"/>
                  </a:lnTo>
                  <a:lnTo>
                    <a:pt x="1832355" y="385787"/>
                  </a:lnTo>
                  <a:lnTo>
                    <a:pt x="1827529" y="383400"/>
                  </a:lnTo>
                  <a:lnTo>
                    <a:pt x="1820418" y="376262"/>
                  </a:lnTo>
                  <a:lnTo>
                    <a:pt x="1815592" y="373875"/>
                  </a:lnTo>
                  <a:lnTo>
                    <a:pt x="1802511" y="364350"/>
                  </a:lnTo>
                  <a:lnTo>
                    <a:pt x="1798954" y="360781"/>
                  </a:lnTo>
                  <a:lnTo>
                    <a:pt x="1795399" y="358394"/>
                  </a:lnTo>
                  <a:lnTo>
                    <a:pt x="1790700" y="354825"/>
                  </a:lnTo>
                  <a:lnTo>
                    <a:pt x="1787017" y="351256"/>
                  </a:lnTo>
                  <a:lnTo>
                    <a:pt x="1782318" y="348869"/>
                  </a:lnTo>
                  <a:lnTo>
                    <a:pt x="1777492" y="345300"/>
                  </a:lnTo>
                  <a:lnTo>
                    <a:pt x="1770379" y="338162"/>
                  </a:lnTo>
                  <a:lnTo>
                    <a:pt x="1765680" y="335775"/>
                  </a:lnTo>
                  <a:lnTo>
                    <a:pt x="1758442" y="328637"/>
                  </a:lnTo>
                  <a:lnTo>
                    <a:pt x="1752600" y="325056"/>
                  </a:lnTo>
                  <a:lnTo>
                    <a:pt x="1748917" y="321487"/>
                  </a:lnTo>
                  <a:lnTo>
                    <a:pt x="1745361" y="319112"/>
                  </a:lnTo>
                  <a:lnTo>
                    <a:pt x="1740662" y="315531"/>
                  </a:lnTo>
                  <a:lnTo>
                    <a:pt x="1733550" y="308394"/>
                  </a:lnTo>
                  <a:lnTo>
                    <a:pt x="1728724" y="304825"/>
                  </a:lnTo>
                  <a:lnTo>
                    <a:pt x="1725168" y="301244"/>
                  </a:lnTo>
                  <a:lnTo>
                    <a:pt x="1720342" y="297675"/>
                  </a:lnTo>
                  <a:lnTo>
                    <a:pt x="1716786" y="294106"/>
                  </a:lnTo>
                  <a:lnTo>
                    <a:pt x="1712087" y="290537"/>
                  </a:lnTo>
                  <a:lnTo>
                    <a:pt x="1704975" y="283387"/>
                  </a:lnTo>
                  <a:lnTo>
                    <a:pt x="1696593" y="277431"/>
                  </a:lnTo>
                  <a:lnTo>
                    <a:pt x="1691767" y="272669"/>
                  </a:lnTo>
                  <a:lnTo>
                    <a:pt x="1687068" y="269100"/>
                  </a:lnTo>
                  <a:lnTo>
                    <a:pt x="1679955" y="261962"/>
                  </a:lnTo>
                  <a:lnTo>
                    <a:pt x="1675129" y="258381"/>
                  </a:lnTo>
                  <a:lnTo>
                    <a:pt x="1668018" y="251244"/>
                  </a:lnTo>
                  <a:lnTo>
                    <a:pt x="1658493" y="244094"/>
                  </a:lnTo>
                  <a:lnTo>
                    <a:pt x="1654937" y="240525"/>
                  </a:lnTo>
                  <a:lnTo>
                    <a:pt x="1650111" y="236956"/>
                  </a:lnTo>
                  <a:lnTo>
                    <a:pt x="1642999" y="229806"/>
                  </a:lnTo>
                  <a:lnTo>
                    <a:pt x="1638300" y="226237"/>
                  </a:lnTo>
                  <a:lnTo>
                    <a:pt x="1634617" y="222669"/>
                  </a:lnTo>
                  <a:lnTo>
                    <a:pt x="1625092" y="215519"/>
                  </a:lnTo>
                  <a:lnTo>
                    <a:pt x="1617979" y="208381"/>
                  </a:lnTo>
                  <a:lnTo>
                    <a:pt x="1613280" y="204812"/>
                  </a:lnTo>
                  <a:lnTo>
                    <a:pt x="1606042" y="197662"/>
                  </a:lnTo>
                  <a:lnTo>
                    <a:pt x="1600200" y="194094"/>
                  </a:lnTo>
                  <a:lnTo>
                    <a:pt x="1589404" y="183375"/>
                  </a:lnTo>
                  <a:lnTo>
                    <a:pt x="1584705" y="179806"/>
                  </a:lnTo>
                  <a:lnTo>
                    <a:pt x="1577467" y="172656"/>
                  </a:lnTo>
                  <a:lnTo>
                    <a:pt x="1564386" y="163131"/>
                  </a:lnTo>
                  <a:lnTo>
                    <a:pt x="1559687" y="159562"/>
                  </a:lnTo>
                  <a:lnTo>
                    <a:pt x="1552575" y="152425"/>
                  </a:lnTo>
                  <a:lnTo>
                    <a:pt x="1547749" y="148844"/>
                  </a:lnTo>
                  <a:lnTo>
                    <a:pt x="1544193" y="145275"/>
                  </a:lnTo>
                  <a:lnTo>
                    <a:pt x="1539367" y="141706"/>
                  </a:lnTo>
                  <a:lnTo>
                    <a:pt x="1534668" y="139319"/>
                  </a:lnTo>
                  <a:lnTo>
                    <a:pt x="1527555" y="132181"/>
                  </a:lnTo>
                  <a:lnTo>
                    <a:pt x="1519174" y="126225"/>
                  </a:lnTo>
                  <a:lnTo>
                    <a:pt x="1515618" y="122656"/>
                  </a:lnTo>
                  <a:lnTo>
                    <a:pt x="1506093" y="115506"/>
                  </a:lnTo>
                  <a:lnTo>
                    <a:pt x="1494154" y="107175"/>
                  </a:lnTo>
                  <a:lnTo>
                    <a:pt x="1487043" y="100076"/>
                  </a:lnTo>
                  <a:lnTo>
                    <a:pt x="1477518" y="95250"/>
                  </a:lnTo>
                  <a:lnTo>
                    <a:pt x="1473962" y="91694"/>
                  </a:lnTo>
                  <a:lnTo>
                    <a:pt x="1469136" y="89281"/>
                  </a:lnTo>
                  <a:lnTo>
                    <a:pt x="1465579" y="85725"/>
                  </a:lnTo>
                  <a:lnTo>
                    <a:pt x="1462024" y="83312"/>
                  </a:lnTo>
                  <a:lnTo>
                    <a:pt x="1457325" y="81026"/>
                  </a:lnTo>
                  <a:lnTo>
                    <a:pt x="1453642" y="77470"/>
                  </a:lnTo>
                  <a:lnTo>
                    <a:pt x="1450086" y="75057"/>
                  </a:lnTo>
                  <a:lnTo>
                    <a:pt x="1444117" y="72644"/>
                  </a:lnTo>
                  <a:lnTo>
                    <a:pt x="1440561" y="70231"/>
                  </a:lnTo>
                  <a:lnTo>
                    <a:pt x="1437004" y="66675"/>
                  </a:lnTo>
                  <a:lnTo>
                    <a:pt x="1432305" y="64262"/>
                  </a:lnTo>
                  <a:lnTo>
                    <a:pt x="1425067" y="59563"/>
                  </a:lnTo>
                  <a:lnTo>
                    <a:pt x="1415542" y="54737"/>
                  </a:lnTo>
                  <a:lnTo>
                    <a:pt x="1411986" y="52451"/>
                  </a:lnTo>
                  <a:lnTo>
                    <a:pt x="1407287" y="50038"/>
                  </a:lnTo>
                  <a:lnTo>
                    <a:pt x="1400175" y="45212"/>
                  </a:lnTo>
                  <a:lnTo>
                    <a:pt x="1395349" y="42926"/>
                  </a:lnTo>
                  <a:lnTo>
                    <a:pt x="1391793" y="41656"/>
                  </a:lnTo>
                  <a:lnTo>
                    <a:pt x="1386967" y="39370"/>
                  </a:lnTo>
                  <a:lnTo>
                    <a:pt x="1383411" y="36957"/>
                  </a:lnTo>
                  <a:lnTo>
                    <a:pt x="1378712" y="35687"/>
                  </a:lnTo>
                  <a:lnTo>
                    <a:pt x="1371600" y="30988"/>
                  </a:lnTo>
                  <a:lnTo>
                    <a:pt x="1366774" y="29845"/>
                  </a:lnTo>
                  <a:lnTo>
                    <a:pt x="1363218" y="27432"/>
                  </a:lnTo>
                  <a:lnTo>
                    <a:pt x="1359662" y="26162"/>
                  </a:lnTo>
                  <a:lnTo>
                    <a:pt x="1353693" y="25019"/>
                  </a:lnTo>
                  <a:lnTo>
                    <a:pt x="1350137" y="22606"/>
                  </a:lnTo>
                  <a:lnTo>
                    <a:pt x="1346580" y="21463"/>
                  </a:lnTo>
                  <a:lnTo>
                    <a:pt x="1341754" y="20320"/>
                  </a:lnTo>
                  <a:lnTo>
                    <a:pt x="1338199" y="19050"/>
                  </a:lnTo>
                  <a:lnTo>
                    <a:pt x="1334643" y="16637"/>
                  </a:lnTo>
                  <a:lnTo>
                    <a:pt x="1325118" y="14351"/>
                  </a:lnTo>
                  <a:lnTo>
                    <a:pt x="1321562" y="13081"/>
                  </a:lnTo>
                  <a:lnTo>
                    <a:pt x="1316736" y="11938"/>
                  </a:lnTo>
                  <a:lnTo>
                    <a:pt x="1309624" y="9525"/>
                  </a:lnTo>
                  <a:lnTo>
                    <a:pt x="1304925" y="8382"/>
                  </a:lnTo>
                  <a:lnTo>
                    <a:pt x="1297686" y="5969"/>
                  </a:lnTo>
                  <a:lnTo>
                    <a:pt x="1291717" y="5969"/>
                  </a:lnTo>
                  <a:lnTo>
                    <a:pt x="1288161" y="4826"/>
                  </a:lnTo>
                  <a:lnTo>
                    <a:pt x="1284604" y="4826"/>
                  </a:lnTo>
                  <a:lnTo>
                    <a:pt x="1276350" y="2413"/>
                  </a:lnTo>
                  <a:lnTo>
                    <a:pt x="1269111" y="2413"/>
                  </a:lnTo>
                  <a:lnTo>
                    <a:pt x="1263142" y="1270"/>
                  </a:lnTo>
                  <a:lnTo>
                    <a:pt x="1251330" y="127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35929" y="3772026"/>
              <a:ext cx="2470785" cy="587375"/>
            </a:xfrm>
            <a:custGeom>
              <a:avLst/>
              <a:gdLst/>
              <a:ahLst/>
              <a:cxnLst/>
              <a:rect l="l" t="t" r="r" b="b"/>
              <a:pathLst>
                <a:path w="2470784" h="587375">
                  <a:moveTo>
                    <a:pt x="0" y="586994"/>
                  </a:moveTo>
                  <a:lnTo>
                    <a:pt x="3556" y="586994"/>
                  </a:lnTo>
                  <a:lnTo>
                    <a:pt x="7112" y="585812"/>
                  </a:lnTo>
                  <a:lnTo>
                    <a:pt x="11811" y="585812"/>
                  </a:lnTo>
                  <a:lnTo>
                    <a:pt x="16637" y="585812"/>
                  </a:lnTo>
                  <a:lnTo>
                    <a:pt x="20193" y="585812"/>
                  </a:lnTo>
                  <a:lnTo>
                    <a:pt x="24892" y="585812"/>
                  </a:lnTo>
                  <a:lnTo>
                    <a:pt x="28575" y="584619"/>
                  </a:lnTo>
                  <a:lnTo>
                    <a:pt x="32131" y="584619"/>
                  </a:lnTo>
                  <a:lnTo>
                    <a:pt x="36830" y="584619"/>
                  </a:lnTo>
                  <a:lnTo>
                    <a:pt x="40386" y="584619"/>
                  </a:lnTo>
                  <a:lnTo>
                    <a:pt x="43942" y="584619"/>
                  </a:lnTo>
                  <a:lnTo>
                    <a:pt x="49911" y="583425"/>
                  </a:lnTo>
                  <a:lnTo>
                    <a:pt x="53467" y="583425"/>
                  </a:lnTo>
                  <a:lnTo>
                    <a:pt x="57150" y="583425"/>
                  </a:lnTo>
                  <a:lnTo>
                    <a:pt x="61849" y="583425"/>
                  </a:lnTo>
                  <a:lnTo>
                    <a:pt x="65405" y="583425"/>
                  </a:lnTo>
                  <a:lnTo>
                    <a:pt x="68961" y="582231"/>
                  </a:lnTo>
                  <a:lnTo>
                    <a:pt x="73787" y="582231"/>
                  </a:lnTo>
                  <a:lnTo>
                    <a:pt x="78486" y="582231"/>
                  </a:lnTo>
                  <a:lnTo>
                    <a:pt x="82042" y="582231"/>
                  </a:lnTo>
                  <a:lnTo>
                    <a:pt x="86868" y="581050"/>
                  </a:lnTo>
                  <a:lnTo>
                    <a:pt x="90424" y="581050"/>
                  </a:lnTo>
                  <a:lnTo>
                    <a:pt x="93980" y="581050"/>
                  </a:lnTo>
                  <a:lnTo>
                    <a:pt x="98806" y="581050"/>
                  </a:lnTo>
                  <a:lnTo>
                    <a:pt x="102362" y="579856"/>
                  </a:lnTo>
                  <a:lnTo>
                    <a:pt x="105918" y="579856"/>
                  </a:lnTo>
                  <a:lnTo>
                    <a:pt x="111887" y="579856"/>
                  </a:lnTo>
                  <a:lnTo>
                    <a:pt x="115443" y="578662"/>
                  </a:lnTo>
                  <a:lnTo>
                    <a:pt x="118999" y="578662"/>
                  </a:lnTo>
                  <a:lnTo>
                    <a:pt x="123825" y="578662"/>
                  </a:lnTo>
                  <a:lnTo>
                    <a:pt x="127381" y="577469"/>
                  </a:lnTo>
                  <a:lnTo>
                    <a:pt x="130937" y="577469"/>
                  </a:lnTo>
                  <a:lnTo>
                    <a:pt x="135636" y="577469"/>
                  </a:lnTo>
                  <a:lnTo>
                    <a:pt x="140462" y="576287"/>
                  </a:lnTo>
                  <a:lnTo>
                    <a:pt x="144018" y="576287"/>
                  </a:lnTo>
                  <a:lnTo>
                    <a:pt x="148717" y="575094"/>
                  </a:lnTo>
                  <a:lnTo>
                    <a:pt x="152400" y="575094"/>
                  </a:lnTo>
                  <a:lnTo>
                    <a:pt x="155956" y="575094"/>
                  </a:lnTo>
                  <a:lnTo>
                    <a:pt x="160655" y="573900"/>
                  </a:lnTo>
                  <a:lnTo>
                    <a:pt x="164211" y="573900"/>
                  </a:lnTo>
                  <a:lnTo>
                    <a:pt x="169037" y="572706"/>
                  </a:lnTo>
                  <a:lnTo>
                    <a:pt x="173736" y="572706"/>
                  </a:lnTo>
                  <a:lnTo>
                    <a:pt x="177292" y="571525"/>
                  </a:lnTo>
                  <a:lnTo>
                    <a:pt x="180975" y="571525"/>
                  </a:lnTo>
                  <a:lnTo>
                    <a:pt x="185674" y="571525"/>
                  </a:lnTo>
                  <a:lnTo>
                    <a:pt x="189230" y="570331"/>
                  </a:lnTo>
                  <a:lnTo>
                    <a:pt x="192786" y="570331"/>
                  </a:lnTo>
                  <a:lnTo>
                    <a:pt x="197612" y="567944"/>
                  </a:lnTo>
                  <a:lnTo>
                    <a:pt x="202311" y="567944"/>
                  </a:lnTo>
                  <a:lnTo>
                    <a:pt x="205867" y="566762"/>
                  </a:lnTo>
                  <a:lnTo>
                    <a:pt x="209550" y="566762"/>
                  </a:lnTo>
                  <a:lnTo>
                    <a:pt x="214249" y="565569"/>
                  </a:lnTo>
                  <a:lnTo>
                    <a:pt x="217805" y="565569"/>
                  </a:lnTo>
                  <a:lnTo>
                    <a:pt x="221361" y="564375"/>
                  </a:lnTo>
                  <a:lnTo>
                    <a:pt x="226187" y="564375"/>
                  </a:lnTo>
                  <a:lnTo>
                    <a:pt x="230886" y="563181"/>
                  </a:lnTo>
                  <a:lnTo>
                    <a:pt x="234442" y="562000"/>
                  </a:lnTo>
                  <a:lnTo>
                    <a:pt x="239268" y="562000"/>
                  </a:lnTo>
                  <a:lnTo>
                    <a:pt x="242824" y="560806"/>
                  </a:lnTo>
                  <a:lnTo>
                    <a:pt x="246380" y="560806"/>
                  </a:lnTo>
                  <a:lnTo>
                    <a:pt x="251206" y="559612"/>
                  </a:lnTo>
                  <a:lnTo>
                    <a:pt x="254762" y="558419"/>
                  </a:lnTo>
                  <a:lnTo>
                    <a:pt x="258318" y="558419"/>
                  </a:lnTo>
                  <a:lnTo>
                    <a:pt x="264287" y="557237"/>
                  </a:lnTo>
                  <a:lnTo>
                    <a:pt x="267843" y="556044"/>
                  </a:lnTo>
                  <a:lnTo>
                    <a:pt x="271399" y="556044"/>
                  </a:lnTo>
                  <a:lnTo>
                    <a:pt x="276225" y="554850"/>
                  </a:lnTo>
                  <a:lnTo>
                    <a:pt x="279781" y="553656"/>
                  </a:lnTo>
                  <a:lnTo>
                    <a:pt x="283337" y="552475"/>
                  </a:lnTo>
                  <a:lnTo>
                    <a:pt x="288036" y="551281"/>
                  </a:lnTo>
                  <a:lnTo>
                    <a:pt x="292862" y="550087"/>
                  </a:lnTo>
                  <a:lnTo>
                    <a:pt x="296418" y="548894"/>
                  </a:lnTo>
                  <a:lnTo>
                    <a:pt x="301117" y="547712"/>
                  </a:lnTo>
                  <a:lnTo>
                    <a:pt x="304800" y="547712"/>
                  </a:lnTo>
                  <a:lnTo>
                    <a:pt x="308356" y="546519"/>
                  </a:lnTo>
                  <a:lnTo>
                    <a:pt x="313055" y="545325"/>
                  </a:lnTo>
                  <a:lnTo>
                    <a:pt x="316611" y="544131"/>
                  </a:lnTo>
                  <a:lnTo>
                    <a:pt x="321437" y="542950"/>
                  </a:lnTo>
                  <a:lnTo>
                    <a:pt x="324993" y="541756"/>
                  </a:lnTo>
                  <a:lnTo>
                    <a:pt x="329692" y="540562"/>
                  </a:lnTo>
                  <a:lnTo>
                    <a:pt x="333375" y="539369"/>
                  </a:lnTo>
                  <a:lnTo>
                    <a:pt x="336931" y="538187"/>
                  </a:lnTo>
                  <a:lnTo>
                    <a:pt x="341630" y="536994"/>
                  </a:lnTo>
                  <a:lnTo>
                    <a:pt x="345186" y="536994"/>
                  </a:lnTo>
                  <a:lnTo>
                    <a:pt x="348742" y="535800"/>
                  </a:lnTo>
                  <a:lnTo>
                    <a:pt x="354711" y="533425"/>
                  </a:lnTo>
                  <a:lnTo>
                    <a:pt x="358267" y="532231"/>
                  </a:lnTo>
                  <a:lnTo>
                    <a:pt x="361950" y="531037"/>
                  </a:lnTo>
                  <a:lnTo>
                    <a:pt x="366649" y="529844"/>
                  </a:lnTo>
                  <a:lnTo>
                    <a:pt x="370205" y="528662"/>
                  </a:lnTo>
                  <a:lnTo>
                    <a:pt x="373761" y="526275"/>
                  </a:lnTo>
                  <a:lnTo>
                    <a:pt x="378587" y="525081"/>
                  </a:lnTo>
                  <a:lnTo>
                    <a:pt x="383286" y="523900"/>
                  </a:lnTo>
                  <a:lnTo>
                    <a:pt x="386842" y="522706"/>
                  </a:lnTo>
                  <a:lnTo>
                    <a:pt x="391668" y="521512"/>
                  </a:lnTo>
                  <a:lnTo>
                    <a:pt x="395224" y="519137"/>
                  </a:lnTo>
                  <a:lnTo>
                    <a:pt x="398780" y="517944"/>
                  </a:lnTo>
                  <a:lnTo>
                    <a:pt x="403606" y="516750"/>
                  </a:lnTo>
                  <a:lnTo>
                    <a:pt x="407162" y="514375"/>
                  </a:lnTo>
                  <a:lnTo>
                    <a:pt x="410718" y="513181"/>
                  </a:lnTo>
                  <a:lnTo>
                    <a:pt x="416687" y="511987"/>
                  </a:lnTo>
                  <a:lnTo>
                    <a:pt x="420243" y="509612"/>
                  </a:lnTo>
                  <a:lnTo>
                    <a:pt x="423799" y="508419"/>
                  </a:lnTo>
                  <a:lnTo>
                    <a:pt x="427355" y="507225"/>
                  </a:lnTo>
                  <a:lnTo>
                    <a:pt x="432181" y="504850"/>
                  </a:lnTo>
                  <a:lnTo>
                    <a:pt x="435737" y="503656"/>
                  </a:lnTo>
                  <a:lnTo>
                    <a:pt x="439293" y="501269"/>
                  </a:lnTo>
                  <a:lnTo>
                    <a:pt x="445262" y="498894"/>
                  </a:lnTo>
                  <a:lnTo>
                    <a:pt x="448818" y="497700"/>
                  </a:lnTo>
                  <a:lnTo>
                    <a:pt x="452374" y="495325"/>
                  </a:lnTo>
                  <a:lnTo>
                    <a:pt x="457200" y="494131"/>
                  </a:lnTo>
                  <a:lnTo>
                    <a:pt x="460756" y="491744"/>
                  </a:lnTo>
                  <a:lnTo>
                    <a:pt x="464312" y="490562"/>
                  </a:lnTo>
                  <a:lnTo>
                    <a:pt x="469011" y="488175"/>
                  </a:lnTo>
                  <a:lnTo>
                    <a:pt x="473837" y="486981"/>
                  </a:lnTo>
                  <a:lnTo>
                    <a:pt x="477393" y="484606"/>
                  </a:lnTo>
                  <a:lnTo>
                    <a:pt x="482092" y="482219"/>
                  </a:lnTo>
                  <a:lnTo>
                    <a:pt x="485775" y="479844"/>
                  </a:lnTo>
                  <a:lnTo>
                    <a:pt x="489330" y="478650"/>
                  </a:lnTo>
                  <a:lnTo>
                    <a:pt x="494029" y="476275"/>
                  </a:lnTo>
                  <a:lnTo>
                    <a:pt x="497586" y="473887"/>
                  </a:lnTo>
                  <a:lnTo>
                    <a:pt x="501142" y="471512"/>
                  </a:lnTo>
                  <a:lnTo>
                    <a:pt x="507111" y="470319"/>
                  </a:lnTo>
                  <a:lnTo>
                    <a:pt x="510667" y="467931"/>
                  </a:lnTo>
                  <a:lnTo>
                    <a:pt x="514350" y="465556"/>
                  </a:lnTo>
                  <a:lnTo>
                    <a:pt x="519049" y="463169"/>
                  </a:lnTo>
                  <a:lnTo>
                    <a:pt x="522604" y="460794"/>
                  </a:lnTo>
                  <a:lnTo>
                    <a:pt x="526161" y="458406"/>
                  </a:lnTo>
                  <a:lnTo>
                    <a:pt x="529717" y="456031"/>
                  </a:lnTo>
                  <a:lnTo>
                    <a:pt x="535686" y="453644"/>
                  </a:lnTo>
                  <a:lnTo>
                    <a:pt x="539242" y="451269"/>
                  </a:lnTo>
                  <a:lnTo>
                    <a:pt x="542925" y="448881"/>
                  </a:lnTo>
                  <a:lnTo>
                    <a:pt x="547624" y="446506"/>
                  </a:lnTo>
                  <a:lnTo>
                    <a:pt x="551179" y="444119"/>
                  </a:lnTo>
                  <a:lnTo>
                    <a:pt x="554736" y="441744"/>
                  </a:lnTo>
                  <a:lnTo>
                    <a:pt x="559562" y="439356"/>
                  </a:lnTo>
                  <a:lnTo>
                    <a:pt x="563118" y="436981"/>
                  </a:lnTo>
                  <a:lnTo>
                    <a:pt x="567817" y="434594"/>
                  </a:lnTo>
                  <a:lnTo>
                    <a:pt x="572643" y="431025"/>
                  </a:lnTo>
                  <a:lnTo>
                    <a:pt x="576199" y="428650"/>
                  </a:lnTo>
                  <a:lnTo>
                    <a:pt x="579754" y="426262"/>
                  </a:lnTo>
                  <a:lnTo>
                    <a:pt x="584580" y="422694"/>
                  </a:lnTo>
                  <a:lnTo>
                    <a:pt x="588137" y="420306"/>
                  </a:lnTo>
                  <a:lnTo>
                    <a:pt x="591693" y="417931"/>
                  </a:lnTo>
                  <a:lnTo>
                    <a:pt x="597662" y="415544"/>
                  </a:lnTo>
                  <a:lnTo>
                    <a:pt x="601218" y="411975"/>
                  </a:lnTo>
                  <a:lnTo>
                    <a:pt x="604774" y="409600"/>
                  </a:lnTo>
                  <a:lnTo>
                    <a:pt x="609600" y="406019"/>
                  </a:lnTo>
                  <a:lnTo>
                    <a:pt x="613155" y="403644"/>
                  </a:lnTo>
                  <a:lnTo>
                    <a:pt x="616712" y="401256"/>
                  </a:lnTo>
                  <a:lnTo>
                    <a:pt x="621411" y="397687"/>
                  </a:lnTo>
                  <a:lnTo>
                    <a:pt x="626237" y="395312"/>
                  </a:lnTo>
                  <a:lnTo>
                    <a:pt x="629793" y="391731"/>
                  </a:lnTo>
                  <a:lnTo>
                    <a:pt x="634492" y="389356"/>
                  </a:lnTo>
                  <a:lnTo>
                    <a:pt x="638175" y="385787"/>
                  </a:lnTo>
                  <a:lnTo>
                    <a:pt x="641730" y="383400"/>
                  </a:lnTo>
                  <a:lnTo>
                    <a:pt x="645287" y="379831"/>
                  </a:lnTo>
                  <a:lnTo>
                    <a:pt x="649986" y="376262"/>
                  </a:lnTo>
                  <a:lnTo>
                    <a:pt x="653542" y="373875"/>
                  </a:lnTo>
                  <a:lnTo>
                    <a:pt x="658368" y="370306"/>
                  </a:lnTo>
                  <a:lnTo>
                    <a:pt x="663067" y="367919"/>
                  </a:lnTo>
                  <a:lnTo>
                    <a:pt x="666750" y="364350"/>
                  </a:lnTo>
                  <a:lnTo>
                    <a:pt x="670305" y="360781"/>
                  </a:lnTo>
                  <a:lnTo>
                    <a:pt x="675004" y="358394"/>
                  </a:lnTo>
                  <a:lnTo>
                    <a:pt x="678561" y="354825"/>
                  </a:lnTo>
                  <a:lnTo>
                    <a:pt x="682117" y="351256"/>
                  </a:lnTo>
                  <a:lnTo>
                    <a:pt x="688086" y="348869"/>
                  </a:lnTo>
                  <a:lnTo>
                    <a:pt x="691642" y="345300"/>
                  </a:lnTo>
                  <a:lnTo>
                    <a:pt x="695325" y="341731"/>
                  </a:lnTo>
                  <a:lnTo>
                    <a:pt x="700024" y="338162"/>
                  </a:lnTo>
                  <a:lnTo>
                    <a:pt x="703579" y="335775"/>
                  </a:lnTo>
                  <a:lnTo>
                    <a:pt x="707136" y="332206"/>
                  </a:lnTo>
                  <a:lnTo>
                    <a:pt x="711962" y="328637"/>
                  </a:lnTo>
                  <a:lnTo>
                    <a:pt x="715518" y="325056"/>
                  </a:lnTo>
                  <a:lnTo>
                    <a:pt x="720217" y="321487"/>
                  </a:lnTo>
                  <a:lnTo>
                    <a:pt x="725043" y="319112"/>
                  </a:lnTo>
                  <a:lnTo>
                    <a:pt x="728599" y="315531"/>
                  </a:lnTo>
                  <a:lnTo>
                    <a:pt x="732154" y="311962"/>
                  </a:lnTo>
                  <a:lnTo>
                    <a:pt x="736980" y="308394"/>
                  </a:lnTo>
                  <a:lnTo>
                    <a:pt x="740537" y="304825"/>
                  </a:lnTo>
                  <a:lnTo>
                    <a:pt x="744093" y="301244"/>
                  </a:lnTo>
                  <a:lnTo>
                    <a:pt x="748792" y="297675"/>
                  </a:lnTo>
                  <a:lnTo>
                    <a:pt x="753618" y="294106"/>
                  </a:lnTo>
                  <a:lnTo>
                    <a:pt x="757174" y="290537"/>
                  </a:lnTo>
                  <a:lnTo>
                    <a:pt x="760729" y="286956"/>
                  </a:lnTo>
                  <a:lnTo>
                    <a:pt x="765555" y="283387"/>
                  </a:lnTo>
                  <a:lnTo>
                    <a:pt x="769112" y="279819"/>
                  </a:lnTo>
                  <a:lnTo>
                    <a:pt x="772668" y="277431"/>
                  </a:lnTo>
                  <a:lnTo>
                    <a:pt x="778637" y="272669"/>
                  </a:lnTo>
                  <a:lnTo>
                    <a:pt x="782193" y="269100"/>
                  </a:lnTo>
                  <a:lnTo>
                    <a:pt x="785749" y="265531"/>
                  </a:lnTo>
                  <a:lnTo>
                    <a:pt x="790575" y="261962"/>
                  </a:lnTo>
                  <a:lnTo>
                    <a:pt x="794130" y="258381"/>
                  </a:lnTo>
                  <a:lnTo>
                    <a:pt x="797687" y="254812"/>
                  </a:lnTo>
                  <a:lnTo>
                    <a:pt x="802386" y="251244"/>
                  </a:lnTo>
                  <a:lnTo>
                    <a:pt x="805942" y="247675"/>
                  </a:lnTo>
                  <a:lnTo>
                    <a:pt x="810768" y="244094"/>
                  </a:lnTo>
                  <a:lnTo>
                    <a:pt x="815467" y="240525"/>
                  </a:lnTo>
                  <a:lnTo>
                    <a:pt x="819150" y="236956"/>
                  </a:lnTo>
                  <a:lnTo>
                    <a:pt x="822705" y="233387"/>
                  </a:lnTo>
                  <a:lnTo>
                    <a:pt x="827404" y="229806"/>
                  </a:lnTo>
                  <a:lnTo>
                    <a:pt x="830961" y="226237"/>
                  </a:lnTo>
                  <a:lnTo>
                    <a:pt x="834517" y="222669"/>
                  </a:lnTo>
                  <a:lnTo>
                    <a:pt x="840486" y="219100"/>
                  </a:lnTo>
                  <a:lnTo>
                    <a:pt x="844042" y="215519"/>
                  </a:lnTo>
                  <a:lnTo>
                    <a:pt x="847725" y="211950"/>
                  </a:lnTo>
                  <a:lnTo>
                    <a:pt x="852424" y="208381"/>
                  </a:lnTo>
                  <a:lnTo>
                    <a:pt x="855979" y="204812"/>
                  </a:lnTo>
                  <a:lnTo>
                    <a:pt x="859536" y="201231"/>
                  </a:lnTo>
                  <a:lnTo>
                    <a:pt x="864362" y="197662"/>
                  </a:lnTo>
                  <a:lnTo>
                    <a:pt x="867918" y="194094"/>
                  </a:lnTo>
                  <a:lnTo>
                    <a:pt x="872617" y="190525"/>
                  </a:lnTo>
                  <a:lnTo>
                    <a:pt x="877443" y="186944"/>
                  </a:lnTo>
                  <a:lnTo>
                    <a:pt x="880999" y="183375"/>
                  </a:lnTo>
                  <a:lnTo>
                    <a:pt x="884554" y="179806"/>
                  </a:lnTo>
                  <a:lnTo>
                    <a:pt x="889380" y="176237"/>
                  </a:lnTo>
                  <a:lnTo>
                    <a:pt x="892937" y="172656"/>
                  </a:lnTo>
                  <a:lnTo>
                    <a:pt x="896493" y="169087"/>
                  </a:lnTo>
                  <a:lnTo>
                    <a:pt x="902462" y="165519"/>
                  </a:lnTo>
                  <a:lnTo>
                    <a:pt x="906018" y="163131"/>
                  </a:lnTo>
                  <a:lnTo>
                    <a:pt x="909574" y="159562"/>
                  </a:lnTo>
                  <a:lnTo>
                    <a:pt x="914400" y="155994"/>
                  </a:lnTo>
                  <a:lnTo>
                    <a:pt x="917955" y="152425"/>
                  </a:lnTo>
                  <a:lnTo>
                    <a:pt x="921512" y="148844"/>
                  </a:lnTo>
                  <a:lnTo>
                    <a:pt x="926211" y="145275"/>
                  </a:lnTo>
                  <a:lnTo>
                    <a:pt x="931037" y="141706"/>
                  </a:lnTo>
                  <a:lnTo>
                    <a:pt x="934593" y="139319"/>
                  </a:lnTo>
                  <a:lnTo>
                    <a:pt x="939292" y="135750"/>
                  </a:lnTo>
                  <a:lnTo>
                    <a:pt x="942975" y="132181"/>
                  </a:lnTo>
                  <a:lnTo>
                    <a:pt x="946530" y="128612"/>
                  </a:lnTo>
                  <a:lnTo>
                    <a:pt x="951229" y="126225"/>
                  </a:lnTo>
                  <a:lnTo>
                    <a:pt x="954786" y="122656"/>
                  </a:lnTo>
                  <a:lnTo>
                    <a:pt x="958342" y="119087"/>
                  </a:lnTo>
                  <a:lnTo>
                    <a:pt x="964311" y="115506"/>
                  </a:lnTo>
                  <a:lnTo>
                    <a:pt x="967867" y="113131"/>
                  </a:lnTo>
                  <a:lnTo>
                    <a:pt x="971550" y="109562"/>
                  </a:lnTo>
                  <a:lnTo>
                    <a:pt x="976249" y="107175"/>
                  </a:lnTo>
                  <a:lnTo>
                    <a:pt x="979804" y="103606"/>
                  </a:lnTo>
                  <a:lnTo>
                    <a:pt x="983361" y="100076"/>
                  </a:lnTo>
                  <a:lnTo>
                    <a:pt x="986917" y="97663"/>
                  </a:lnTo>
                  <a:lnTo>
                    <a:pt x="992886" y="95250"/>
                  </a:lnTo>
                  <a:lnTo>
                    <a:pt x="996442" y="91694"/>
                  </a:lnTo>
                  <a:lnTo>
                    <a:pt x="1000125" y="89281"/>
                  </a:lnTo>
                  <a:lnTo>
                    <a:pt x="1004824" y="85725"/>
                  </a:lnTo>
                  <a:lnTo>
                    <a:pt x="1008379" y="83312"/>
                  </a:lnTo>
                  <a:lnTo>
                    <a:pt x="1011936" y="81026"/>
                  </a:lnTo>
                  <a:lnTo>
                    <a:pt x="1016762" y="77470"/>
                  </a:lnTo>
                  <a:lnTo>
                    <a:pt x="1020318" y="75057"/>
                  </a:lnTo>
                  <a:lnTo>
                    <a:pt x="1025017" y="72644"/>
                  </a:lnTo>
                  <a:lnTo>
                    <a:pt x="1029843" y="70231"/>
                  </a:lnTo>
                  <a:lnTo>
                    <a:pt x="1033399" y="66675"/>
                  </a:lnTo>
                  <a:lnTo>
                    <a:pt x="1036954" y="64262"/>
                  </a:lnTo>
                  <a:lnTo>
                    <a:pt x="1041780" y="61976"/>
                  </a:lnTo>
                  <a:lnTo>
                    <a:pt x="1045337" y="59563"/>
                  </a:lnTo>
                  <a:lnTo>
                    <a:pt x="1048893" y="57150"/>
                  </a:lnTo>
                  <a:lnTo>
                    <a:pt x="1054862" y="54737"/>
                  </a:lnTo>
                  <a:lnTo>
                    <a:pt x="1058418" y="52451"/>
                  </a:lnTo>
                  <a:lnTo>
                    <a:pt x="1061974" y="50038"/>
                  </a:lnTo>
                  <a:lnTo>
                    <a:pt x="1066800" y="47625"/>
                  </a:lnTo>
                  <a:lnTo>
                    <a:pt x="1070355" y="45212"/>
                  </a:lnTo>
                  <a:lnTo>
                    <a:pt x="1073912" y="42926"/>
                  </a:lnTo>
                  <a:lnTo>
                    <a:pt x="1078611" y="41656"/>
                  </a:lnTo>
                  <a:lnTo>
                    <a:pt x="1083437" y="39370"/>
                  </a:lnTo>
                  <a:lnTo>
                    <a:pt x="1086993" y="36957"/>
                  </a:lnTo>
                  <a:lnTo>
                    <a:pt x="1091692" y="35687"/>
                  </a:lnTo>
                  <a:lnTo>
                    <a:pt x="1095375" y="33401"/>
                  </a:lnTo>
                  <a:lnTo>
                    <a:pt x="1098930" y="30988"/>
                  </a:lnTo>
                  <a:lnTo>
                    <a:pt x="1103629" y="29845"/>
                  </a:lnTo>
                  <a:lnTo>
                    <a:pt x="1107186" y="27432"/>
                  </a:lnTo>
                  <a:lnTo>
                    <a:pt x="1110742" y="26162"/>
                  </a:lnTo>
                  <a:lnTo>
                    <a:pt x="1116711" y="25019"/>
                  </a:lnTo>
                  <a:lnTo>
                    <a:pt x="1120267" y="22606"/>
                  </a:lnTo>
                  <a:lnTo>
                    <a:pt x="1123950" y="21463"/>
                  </a:lnTo>
                  <a:lnTo>
                    <a:pt x="1128649" y="20320"/>
                  </a:lnTo>
                  <a:lnTo>
                    <a:pt x="1132204" y="19050"/>
                  </a:lnTo>
                  <a:lnTo>
                    <a:pt x="1135761" y="16637"/>
                  </a:lnTo>
                  <a:lnTo>
                    <a:pt x="1140587" y="15494"/>
                  </a:lnTo>
                  <a:lnTo>
                    <a:pt x="1145286" y="14351"/>
                  </a:lnTo>
                  <a:lnTo>
                    <a:pt x="1148842" y="13081"/>
                  </a:lnTo>
                  <a:lnTo>
                    <a:pt x="1153668" y="11938"/>
                  </a:lnTo>
                  <a:lnTo>
                    <a:pt x="1157224" y="10795"/>
                  </a:lnTo>
                  <a:lnTo>
                    <a:pt x="1160779" y="9525"/>
                  </a:lnTo>
                  <a:lnTo>
                    <a:pt x="1165605" y="8382"/>
                  </a:lnTo>
                  <a:lnTo>
                    <a:pt x="1169162" y="7112"/>
                  </a:lnTo>
                  <a:lnTo>
                    <a:pt x="1172718" y="5969"/>
                  </a:lnTo>
                  <a:lnTo>
                    <a:pt x="1177417" y="5969"/>
                  </a:lnTo>
                  <a:lnTo>
                    <a:pt x="1182243" y="4826"/>
                  </a:lnTo>
                  <a:lnTo>
                    <a:pt x="1185799" y="4826"/>
                  </a:lnTo>
                  <a:lnTo>
                    <a:pt x="1189354" y="3556"/>
                  </a:lnTo>
                  <a:lnTo>
                    <a:pt x="1194180" y="2413"/>
                  </a:lnTo>
                  <a:lnTo>
                    <a:pt x="1197737" y="2413"/>
                  </a:lnTo>
                  <a:lnTo>
                    <a:pt x="1201293" y="2413"/>
                  </a:lnTo>
                  <a:lnTo>
                    <a:pt x="1207262" y="1270"/>
                  </a:lnTo>
                  <a:lnTo>
                    <a:pt x="1210818" y="1270"/>
                  </a:lnTo>
                  <a:lnTo>
                    <a:pt x="1214374" y="1270"/>
                  </a:lnTo>
                  <a:lnTo>
                    <a:pt x="1219200" y="1270"/>
                  </a:lnTo>
                  <a:lnTo>
                    <a:pt x="1222755" y="0"/>
                  </a:lnTo>
                  <a:lnTo>
                    <a:pt x="1247775" y="0"/>
                  </a:lnTo>
                  <a:lnTo>
                    <a:pt x="1251330" y="1270"/>
                  </a:lnTo>
                  <a:lnTo>
                    <a:pt x="1256029" y="1270"/>
                  </a:lnTo>
                  <a:lnTo>
                    <a:pt x="1259586" y="1270"/>
                  </a:lnTo>
                  <a:lnTo>
                    <a:pt x="1263142" y="1270"/>
                  </a:lnTo>
                  <a:lnTo>
                    <a:pt x="1269111" y="2413"/>
                  </a:lnTo>
                  <a:lnTo>
                    <a:pt x="1272667" y="2413"/>
                  </a:lnTo>
                  <a:lnTo>
                    <a:pt x="1276350" y="2413"/>
                  </a:lnTo>
                  <a:lnTo>
                    <a:pt x="1279905" y="3556"/>
                  </a:lnTo>
                  <a:lnTo>
                    <a:pt x="1284604" y="4826"/>
                  </a:lnTo>
                  <a:lnTo>
                    <a:pt x="1288161" y="4826"/>
                  </a:lnTo>
                  <a:lnTo>
                    <a:pt x="1291717" y="5969"/>
                  </a:lnTo>
                  <a:lnTo>
                    <a:pt x="1297686" y="5969"/>
                  </a:lnTo>
                  <a:lnTo>
                    <a:pt x="1301242" y="7112"/>
                  </a:lnTo>
                  <a:lnTo>
                    <a:pt x="1304925" y="8382"/>
                  </a:lnTo>
                  <a:lnTo>
                    <a:pt x="1309624" y="9525"/>
                  </a:lnTo>
                  <a:lnTo>
                    <a:pt x="1313179" y="10795"/>
                  </a:lnTo>
                  <a:lnTo>
                    <a:pt x="1316736" y="11938"/>
                  </a:lnTo>
                  <a:lnTo>
                    <a:pt x="1321562" y="13081"/>
                  </a:lnTo>
                  <a:lnTo>
                    <a:pt x="1325118" y="14351"/>
                  </a:lnTo>
                  <a:lnTo>
                    <a:pt x="1329817" y="15494"/>
                  </a:lnTo>
                  <a:lnTo>
                    <a:pt x="1334643" y="16637"/>
                  </a:lnTo>
                  <a:lnTo>
                    <a:pt x="1338199" y="19050"/>
                  </a:lnTo>
                  <a:lnTo>
                    <a:pt x="1341754" y="20320"/>
                  </a:lnTo>
                  <a:lnTo>
                    <a:pt x="1346580" y="21463"/>
                  </a:lnTo>
                  <a:lnTo>
                    <a:pt x="1350137" y="22606"/>
                  </a:lnTo>
                  <a:lnTo>
                    <a:pt x="1353693" y="25019"/>
                  </a:lnTo>
                  <a:lnTo>
                    <a:pt x="1359662" y="26162"/>
                  </a:lnTo>
                  <a:lnTo>
                    <a:pt x="1363218" y="27432"/>
                  </a:lnTo>
                  <a:lnTo>
                    <a:pt x="1366774" y="29845"/>
                  </a:lnTo>
                  <a:lnTo>
                    <a:pt x="1371600" y="30988"/>
                  </a:lnTo>
                  <a:lnTo>
                    <a:pt x="1375155" y="33401"/>
                  </a:lnTo>
                  <a:lnTo>
                    <a:pt x="1378712" y="35687"/>
                  </a:lnTo>
                  <a:lnTo>
                    <a:pt x="1383411" y="36957"/>
                  </a:lnTo>
                  <a:lnTo>
                    <a:pt x="1386967" y="39370"/>
                  </a:lnTo>
                  <a:lnTo>
                    <a:pt x="1391793" y="41656"/>
                  </a:lnTo>
                  <a:lnTo>
                    <a:pt x="1395349" y="42926"/>
                  </a:lnTo>
                  <a:lnTo>
                    <a:pt x="1400175" y="45212"/>
                  </a:lnTo>
                  <a:lnTo>
                    <a:pt x="1403730" y="47625"/>
                  </a:lnTo>
                  <a:lnTo>
                    <a:pt x="1407287" y="50038"/>
                  </a:lnTo>
                  <a:lnTo>
                    <a:pt x="1411986" y="52451"/>
                  </a:lnTo>
                  <a:lnTo>
                    <a:pt x="1415542" y="54737"/>
                  </a:lnTo>
                  <a:lnTo>
                    <a:pt x="1420368" y="57150"/>
                  </a:lnTo>
                  <a:lnTo>
                    <a:pt x="1425067" y="59563"/>
                  </a:lnTo>
                  <a:lnTo>
                    <a:pt x="1428750" y="61976"/>
                  </a:lnTo>
                  <a:lnTo>
                    <a:pt x="1432305" y="64262"/>
                  </a:lnTo>
                  <a:lnTo>
                    <a:pt x="1437004" y="66675"/>
                  </a:lnTo>
                  <a:lnTo>
                    <a:pt x="1440561" y="70231"/>
                  </a:lnTo>
                  <a:lnTo>
                    <a:pt x="1444117" y="72644"/>
                  </a:lnTo>
                  <a:lnTo>
                    <a:pt x="1450086" y="75057"/>
                  </a:lnTo>
                  <a:lnTo>
                    <a:pt x="1453642" y="77470"/>
                  </a:lnTo>
                  <a:lnTo>
                    <a:pt x="1457325" y="81026"/>
                  </a:lnTo>
                  <a:lnTo>
                    <a:pt x="1462024" y="83312"/>
                  </a:lnTo>
                  <a:lnTo>
                    <a:pt x="1465579" y="85725"/>
                  </a:lnTo>
                  <a:lnTo>
                    <a:pt x="1469136" y="89281"/>
                  </a:lnTo>
                  <a:lnTo>
                    <a:pt x="1473962" y="91694"/>
                  </a:lnTo>
                  <a:lnTo>
                    <a:pt x="1477518" y="95250"/>
                  </a:lnTo>
                  <a:lnTo>
                    <a:pt x="1482217" y="97663"/>
                  </a:lnTo>
                  <a:lnTo>
                    <a:pt x="1487043" y="100076"/>
                  </a:lnTo>
                  <a:lnTo>
                    <a:pt x="1490599" y="103606"/>
                  </a:lnTo>
                  <a:lnTo>
                    <a:pt x="1494154" y="107175"/>
                  </a:lnTo>
                  <a:lnTo>
                    <a:pt x="1497711" y="109562"/>
                  </a:lnTo>
                  <a:lnTo>
                    <a:pt x="1502537" y="113131"/>
                  </a:lnTo>
                  <a:lnTo>
                    <a:pt x="1506093" y="115506"/>
                  </a:lnTo>
                  <a:lnTo>
                    <a:pt x="1510792" y="119087"/>
                  </a:lnTo>
                  <a:lnTo>
                    <a:pt x="1515618" y="122656"/>
                  </a:lnTo>
                  <a:lnTo>
                    <a:pt x="1519174" y="126225"/>
                  </a:lnTo>
                  <a:lnTo>
                    <a:pt x="1522729" y="128612"/>
                  </a:lnTo>
                  <a:lnTo>
                    <a:pt x="1527555" y="132181"/>
                  </a:lnTo>
                  <a:lnTo>
                    <a:pt x="1531112" y="135750"/>
                  </a:lnTo>
                  <a:lnTo>
                    <a:pt x="1534668" y="139319"/>
                  </a:lnTo>
                  <a:lnTo>
                    <a:pt x="1539367" y="141706"/>
                  </a:lnTo>
                  <a:lnTo>
                    <a:pt x="1544193" y="145275"/>
                  </a:lnTo>
                  <a:lnTo>
                    <a:pt x="1547749" y="148844"/>
                  </a:lnTo>
                  <a:lnTo>
                    <a:pt x="1552575" y="152425"/>
                  </a:lnTo>
                  <a:lnTo>
                    <a:pt x="1556130" y="155994"/>
                  </a:lnTo>
                  <a:lnTo>
                    <a:pt x="1559687" y="159562"/>
                  </a:lnTo>
                  <a:lnTo>
                    <a:pt x="1564386" y="163131"/>
                  </a:lnTo>
                  <a:lnTo>
                    <a:pt x="1567942" y="165519"/>
                  </a:lnTo>
                  <a:lnTo>
                    <a:pt x="1572768" y="169087"/>
                  </a:lnTo>
                  <a:lnTo>
                    <a:pt x="1577467" y="172656"/>
                  </a:lnTo>
                  <a:lnTo>
                    <a:pt x="1581150" y="176237"/>
                  </a:lnTo>
                  <a:lnTo>
                    <a:pt x="1584705" y="179806"/>
                  </a:lnTo>
                  <a:lnTo>
                    <a:pt x="1589404" y="183375"/>
                  </a:lnTo>
                  <a:lnTo>
                    <a:pt x="1592961" y="186944"/>
                  </a:lnTo>
                  <a:lnTo>
                    <a:pt x="1596517" y="190525"/>
                  </a:lnTo>
                  <a:lnTo>
                    <a:pt x="1600200" y="194094"/>
                  </a:lnTo>
                  <a:lnTo>
                    <a:pt x="1606042" y="197662"/>
                  </a:lnTo>
                  <a:lnTo>
                    <a:pt x="1609725" y="201231"/>
                  </a:lnTo>
                  <a:lnTo>
                    <a:pt x="1613280" y="204812"/>
                  </a:lnTo>
                  <a:lnTo>
                    <a:pt x="1617979" y="208381"/>
                  </a:lnTo>
                  <a:lnTo>
                    <a:pt x="1621536" y="211950"/>
                  </a:lnTo>
                  <a:lnTo>
                    <a:pt x="1625092" y="215519"/>
                  </a:lnTo>
                  <a:lnTo>
                    <a:pt x="1629918" y="219100"/>
                  </a:lnTo>
                  <a:lnTo>
                    <a:pt x="1634617" y="222669"/>
                  </a:lnTo>
                  <a:lnTo>
                    <a:pt x="1638300" y="226237"/>
                  </a:lnTo>
                  <a:lnTo>
                    <a:pt x="1642999" y="229806"/>
                  </a:lnTo>
                  <a:lnTo>
                    <a:pt x="1646554" y="233387"/>
                  </a:lnTo>
                  <a:lnTo>
                    <a:pt x="1650111" y="236956"/>
                  </a:lnTo>
                  <a:lnTo>
                    <a:pt x="1654937" y="240525"/>
                  </a:lnTo>
                  <a:lnTo>
                    <a:pt x="1658493" y="244094"/>
                  </a:lnTo>
                  <a:lnTo>
                    <a:pt x="1663192" y="247675"/>
                  </a:lnTo>
                  <a:lnTo>
                    <a:pt x="1668018" y="251244"/>
                  </a:lnTo>
                  <a:lnTo>
                    <a:pt x="1671574" y="254812"/>
                  </a:lnTo>
                  <a:lnTo>
                    <a:pt x="1675129" y="258381"/>
                  </a:lnTo>
                  <a:lnTo>
                    <a:pt x="1679955" y="261962"/>
                  </a:lnTo>
                  <a:lnTo>
                    <a:pt x="1683512" y="265531"/>
                  </a:lnTo>
                  <a:lnTo>
                    <a:pt x="1687068" y="269100"/>
                  </a:lnTo>
                  <a:lnTo>
                    <a:pt x="1691767" y="272669"/>
                  </a:lnTo>
                  <a:lnTo>
                    <a:pt x="1696593" y="277431"/>
                  </a:lnTo>
                  <a:lnTo>
                    <a:pt x="1700149" y="279819"/>
                  </a:lnTo>
                  <a:lnTo>
                    <a:pt x="1704975" y="283387"/>
                  </a:lnTo>
                  <a:lnTo>
                    <a:pt x="1708530" y="286956"/>
                  </a:lnTo>
                  <a:lnTo>
                    <a:pt x="1712087" y="290537"/>
                  </a:lnTo>
                  <a:lnTo>
                    <a:pt x="1716786" y="294106"/>
                  </a:lnTo>
                  <a:lnTo>
                    <a:pt x="1720342" y="297675"/>
                  </a:lnTo>
                  <a:lnTo>
                    <a:pt x="1725168" y="301244"/>
                  </a:lnTo>
                  <a:lnTo>
                    <a:pt x="1728724" y="304825"/>
                  </a:lnTo>
                  <a:lnTo>
                    <a:pt x="1733550" y="308394"/>
                  </a:lnTo>
                  <a:lnTo>
                    <a:pt x="1737105" y="311962"/>
                  </a:lnTo>
                  <a:lnTo>
                    <a:pt x="1740662" y="315531"/>
                  </a:lnTo>
                  <a:lnTo>
                    <a:pt x="1745361" y="319112"/>
                  </a:lnTo>
                  <a:lnTo>
                    <a:pt x="1748917" y="321487"/>
                  </a:lnTo>
                  <a:lnTo>
                    <a:pt x="1752600" y="325056"/>
                  </a:lnTo>
                  <a:lnTo>
                    <a:pt x="1758442" y="328637"/>
                  </a:lnTo>
                  <a:lnTo>
                    <a:pt x="1762125" y="332206"/>
                  </a:lnTo>
                  <a:lnTo>
                    <a:pt x="1765680" y="335775"/>
                  </a:lnTo>
                  <a:lnTo>
                    <a:pt x="1770379" y="338162"/>
                  </a:lnTo>
                  <a:lnTo>
                    <a:pt x="1773936" y="341731"/>
                  </a:lnTo>
                  <a:lnTo>
                    <a:pt x="1777492" y="345300"/>
                  </a:lnTo>
                  <a:lnTo>
                    <a:pt x="1782318" y="348869"/>
                  </a:lnTo>
                  <a:lnTo>
                    <a:pt x="1787017" y="351256"/>
                  </a:lnTo>
                  <a:lnTo>
                    <a:pt x="1790700" y="354825"/>
                  </a:lnTo>
                  <a:lnTo>
                    <a:pt x="1795399" y="358394"/>
                  </a:lnTo>
                  <a:lnTo>
                    <a:pt x="1798954" y="360781"/>
                  </a:lnTo>
                  <a:lnTo>
                    <a:pt x="1802511" y="364350"/>
                  </a:lnTo>
                  <a:lnTo>
                    <a:pt x="1807337" y="367919"/>
                  </a:lnTo>
                  <a:lnTo>
                    <a:pt x="1810893" y="370306"/>
                  </a:lnTo>
                  <a:lnTo>
                    <a:pt x="1815592" y="373875"/>
                  </a:lnTo>
                  <a:lnTo>
                    <a:pt x="1820418" y="376262"/>
                  </a:lnTo>
                  <a:lnTo>
                    <a:pt x="1823974" y="379831"/>
                  </a:lnTo>
                  <a:lnTo>
                    <a:pt x="1827529" y="383400"/>
                  </a:lnTo>
                  <a:lnTo>
                    <a:pt x="1832355" y="385787"/>
                  </a:lnTo>
                  <a:lnTo>
                    <a:pt x="1835912" y="389356"/>
                  </a:lnTo>
                  <a:lnTo>
                    <a:pt x="1839468" y="391731"/>
                  </a:lnTo>
                  <a:lnTo>
                    <a:pt x="1844167" y="395312"/>
                  </a:lnTo>
                  <a:lnTo>
                    <a:pt x="1848993" y="397687"/>
                  </a:lnTo>
                  <a:lnTo>
                    <a:pt x="1852549" y="401256"/>
                  </a:lnTo>
                  <a:lnTo>
                    <a:pt x="1857375" y="403644"/>
                  </a:lnTo>
                  <a:lnTo>
                    <a:pt x="1860930" y="406019"/>
                  </a:lnTo>
                  <a:lnTo>
                    <a:pt x="1864487" y="409600"/>
                  </a:lnTo>
                  <a:lnTo>
                    <a:pt x="1869186" y="411975"/>
                  </a:lnTo>
                  <a:lnTo>
                    <a:pt x="1872742" y="415544"/>
                  </a:lnTo>
                  <a:lnTo>
                    <a:pt x="1877568" y="417931"/>
                  </a:lnTo>
                  <a:lnTo>
                    <a:pt x="1882267" y="420306"/>
                  </a:lnTo>
                  <a:lnTo>
                    <a:pt x="1885950" y="422694"/>
                  </a:lnTo>
                  <a:lnTo>
                    <a:pt x="1889505" y="426262"/>
                  </a:lnTo>
                  <a:lnTo>
                    <a:pt x="1894204" y="428650"/>
                  </a:lnTo>
                  <a:lnTo>
                    <a:pt x="1897761" y="431025"/>
                  </a:lnTo>
                  <a:lnTo>
                    <a:pt x="1901317" y="434594"/>
                  </a:lnTo>
                  <a:lnTo>
                    <a:pt x="1907286" y="436981"/>
                  </a:lnTo>
                  <a:lnTo>
                    <a:pt x="1910842" y="439356"/>
                  </a:lnTo>
                  <a:lnTo>
                    <a:pt x="1914525" y="441744"/>
                  </a:lnTo>
                  <a:lnTo>
                    <a:pt x="1919224" y="444119"/>
                  </a:lnTo>
                  <a:lnTo>
                    <a:pt x="1922779" y="446506"/>
                  </a:lnTo>
                  <a:lnTo>
                    <a:pt x="1926336" y="448881"/>
                  </a:lnTo>
                  <a:lnTo>
                    <a:pt x="1931162" y="451269"/>
                  </a:lnTo>
                  <a:lnTo>
                    <a:pt x="1934718" y="453644"/>
                  </a:lnTo>
                  <a:lnTo>
                    <a:pt x="1939417" y="456031"/>
                  </a:lnTo>
                  <a:lnTo>
                    <a:pt x="1944243" y="458406"/>
                  </a:lnTo>
                  <a:lnTo>
                    <a:pt x="1947799" y="460794"/>
                  </a:lnTo>
                  <a:lnTo>
                    <a:pt x="1951354" y="463169"/>
                  </a:lnTo>
                  <a:lnTo>
                    <a:pt x="1956180" y="465556"/>
                  </a:lnTo>
                  <a:lnTo>
                    <a:pt x="1959737" y="467931"/>
                  </a:lnTo>
                  <a:lnTo>
                    <a:pt x="1963293" y="470319"/>
                  </a:lnTo>
                  <a:lnTo>
                    <a:pt x="1969262" y="471512"/>
                  </a:lnTo>
                  <a:lnTo>
                    <a:pt x="1972818" y="473887"/>
                  </a:lnTo>
                  <a:lnTo>
                    <a:pt x="1976374" y="476275"/>
                  </a:lnTo>
                  <a:lnTo>
                    <a:pt x="1979929" y="478650"/>
                  </a:lnTo>
                  <a:lnTo>
                    <a:pt x="1984755" y="479844"/>
                  </a:lnTo>
                  <a:lnTo>
                    <a:pt x="1988312" y="482219"/>
                  </a:lnTo>
                  <a:lnTo>
                    <a:pt x="1991868" y="484606"/>
                  </a:lnTo>
                  <a:lnTo>
                    <a:pt x="1996567" y="486981"/>
                  </a:lnTo>
                  <a:lnTo>
                    <a:pt x="2001393" y="488175"/>
                  </a:lnTo>
                  <a:lnTo>
                    <a:pt x="2004949" y="490562"/>
                  </a:lnTo>
                  <a:lnTo>
                    <a:pt x="2009775" y="491744"/>
                  </a:lnTo>
                  <a:lnTo>
                    <a:pt x="2013330" y="494131"/>
                  </a:lnTo>
                  <a:lnTo>
                    <a:pt x="2016887" y="495325"/>
                  </a:lnTo>
                  <a:lnTo>
                    <a:pt x="2021586" y="497700"/>
                  </a:lnTo>
                  <a:lnTo>
                    <a:pt x="2025142" y="498894"/>
                  </a:lnTo>
                  <a:lnTo>
                    <a:pt x="2029968" y="501269"/>
                  </a:lnTo>
                  <a:lnTo>
                    <a:pt x="2034667" y="503656"/>
                  </a:lnTo>
                  <a:lnTo>
                    <a:pt x="2038350" y="504850"/>
                  </a:lnTo>
                  <a:lnTo>
                    <a:pt x="2041905" y="507225"/>
                  </a:lnTo>
                  <a:lnTo>
                    <a:pt x="2046604" y="508419"/>
                  </a:lnTo>
                  <a:lnTo>
                    <a:pt x="2050161" y="509612"/>
                  </a:lnTo>
                  <a:lnTo>
                    <a:pt x="2053717" y="511987"/>
                  </a:lnTo>
                  <a:lnTo>
                    <a:pt x="2059686" y="513181"/>
                  </a:lnTo>
                  <a:lnTo>
                    <a:pt x="2063242" y="514375"/>
                  </a:lnTo>
                  <a:lnTo>
                    <a:pt x="2066925" y="516750"/>
                  </a:lnTo>
                  <a:lnTo>
                    <a:pt x="2071624" y="517944"/>
                  </a:lnTo>
                  <a:lnTo>
                    <a:pt x="2075179" y="519137"/>
                  </a:lnTo>
                  <a:lnTo>
                    <a:pt x="2078736" y="521512"/>
                  </a:lnTo>
                  <a:lnTo>
                    <a:pt x="2083562" y="522706"/>
                  </a:lnTo>
                  <a:lnTo>
                    <a:pt x="2087118" y="523900"/>
                  </a:lnTo>
                  <a:lnTo>
                    <a:pt x="2091817" y="525081"/>
                  </a:lnTo>
                  <a:lnTo>
                    <a:pt x="2096643" y="526275"/>
                  </a:lnTo>
                  <a:lnTo>
                    <a:pt x="2100199" y="528662"/>
                  </a:lnTo>
                  <a:lnTo>
                    <a:pt x="2103754" y="529844"/>
                  </a:lnTo>
                  <a:lnTo>
                    <a:pt x="2108580" y="531037"/>
                  </a:lnTo>
                  <a:lnTo>
                    <a:pt x="2112137" y="532231"/>
                  </a:lnTo>
                  <a:lnTo>
                    <a:pt x="2115693" y="533425"/>
                  </a:lnTo>
                  <a:lnTo>
                    <a:pt x="2121662" y="535800"/>
                  </a:lnTo>
                  <a:lnTo>
                    <a:pt x="2125218" y="536994"/>
                  </a:lnTo>
                  <a:lnTo>
                    <a:pt x="2128774" y="536994"/>
                  </a:lnTo>
                  <a:lnTo>
                    <a:pt x="2133600" y="538187"/>
                  </a:lnTo>
                  <a:lnTo>
                    <a:pt x="2137155" y="539369"/>
                  </a:lnTo>
                  <a:lnTo>
                    <a:pt x="2140712" y="540562"/>
                  </a:lnTo>
                  <a:lnTo>
                    <a:pt x="2144268" y="541756"/>
                  </a:lnTo>
                  <a:lnTo>
                    <a:pt x="2148967" y="542950"/>
                  </a:lnTo>
                  <a:lnTo>
                    <a:pt x="2153793" y="544131"/>
                  </a:lnTo>
                  <a:lnTo>
                    <a:pt x="2157349" y="545325"/>
                  </a:lnTo>
                  <a:lnTo>
                    <a:pt x="2162175" y="546519"/>
                  </a:lnTo>
                  <a:lnTo>
                    <a:pt x="2165730" y="547712"/>
                  </a:lnTo>
                  <a:lnTo>
                    <a:pt x="2169287" y="547712"/>
                  </a:lnTo>
                  <a:lnTo>
                    <a:pt x="2173986" y="548894"/>
                  </a:lnTo>
                  <a:lnTo>
                    <a:pt x="2177542" y="550087"/>
                  </a:lnTo>
                  <a:lnTo>
                    <a:pt x="2182368" y="551281"/>
                  </a:lnTo>
                  <a:lnTo>
                    <a:pt x="2187067" y="552475"/>
                  </a:lnTo>
                  <a:lnTo>
                    <a:pt x="2190750" y="553656"/>
                  </a:lnTo>
                  <a:lnTo>
                    <a:pt x="2194305" y="554850"/>
                  </a:lnTo>
                  <a:lnTo>
                    <a:pt x="2199004" y="556044"/>
                  </a:lnTo>
                  <a:lnTo>
                    <a:pt x="2202561" y="556044"/>
                  </a:lnTo>
                  <a:lnTo>
                    <a:pt x="2206117" y="557237"/>
                  </a:lnTo>
                  <a:lnTo>
                    <a:pt x="2212086" y="558419"/>
                  </a:lnTo>
                  <a:lnTo>
                    <a:pt x="2215642" y="558419"/>
                  </a:lnTo>
                  <a:lnTo>
                    <a:pt x="2219325" y="559612"/>
                  </a:lnTo>
                  <a:lnTo>
                    <a:pt x="2224024" y="560806"/>
                  </a:lnTo>
                  <a:lnTo>
                    <a:pt x="2227579" y="560806"/>
                  </a:lnTo>
                  <a:lnTo>
                    <a:pt x="2231136" y="562000"/>
                  </a:lnTo>
                  <a:lnTo>
                    <a:pt x="2235962" y="562000"/>
                  </a:lnTo>
                  <a:lnTo>
                    <a:pt x="2239518" y="563181"/>
                  </a:lnTo>
                  <a:lnTo>
                    <a:pt x="2244217" y="564375"/>
                  </a:lnTo>
                  <a:lnTo>
                    <a:pt x="2247900" y="564375"/>
                  </a:lnTo>
                  <a:lnTo>
                    <a:pt x="2252599" y="565569"/>
                  </a:lnTo>
                  <a:lnTo>
                    <a:pt x="2256154" y="565569"/>
                  </a:lnTo>
                  <a:lnTo>
                    <a:pt x="2259711" y="566762"/>
                  </a:lnTo>
                  <a:lnTo>
                    <a:pt x="2264537" y="566762"/>
                  </a:lnTo>
                  <a:lnTo>
                    <a:pt x="2268093" y="567944"/>
                  </a:lnTo>
                  <a:lnTo>
                    <a:pt x="2272792" y="567944"/>
                  </a:lnTo>
                  <a:lnTo>
                    <a:pt x="2277618" y="570331"/>
                  </a:lnTo>
                  <a:lnTo>
                    <a:pt x="2281174" y="570331"/>
                  </a:lnTo>
                  <a:lnTo>
                    <a:pt x="2284729" y="571525"/>
                  </a:lnTo>
                  <a:lnTo>
                    <a:pt x="2289555" y="571525"/>
                  </a:lnTo>
                  <a:lnTo>
                    <a:pt x="2293112" y="571525"/>
                  </a:lnTo>
                  <a:lnTo>
                    <a:pt x="2296668" y="572706"/>
                  </a:lnTo>
                  <a:lnTo>
                    <a:pt x="2301367" y="572706"/>
                  </a:lnTo>
                  <a:lnTo>
                    <a:pt x="2306193" y="573900"/>
                  </a:lnTo>
                  <a:lnTo>
                    <a:pt x="2309749" y="573900"/>
                  </a:lnTo>
                  <a:lnTo>
                    <a:pt x="2314575" y="575094"/>
                  </a:lnTo>
                  <a:lnTo>
                    <a:pt x="2318130" y="575094"/>
                  </a:lnTo>
                  <a:lnTo>
                    <a:pt x="2321687" y="575094"/>
                  </a:lnTo>
                  <a:lnTo>
                    <a:pt x="2326386" y="576287"/>
                  </a:lnTo>
                  <a:lnTo>
                    <a:pt x="2329942" y="576287"/>
                  </a:lnTo>
                  <a:lnTo>
                    <a:pt x="2334768" y="577469"/>
                  </a:lnTo>
                  <a:lnTo>
                    <a:pt x="2339467" y="577469"/>
                  </a:lnTo>
                  <a:lnTo>
                    <a:pt x="2343150" y="577469"/>
                  </a:lnTo>
                  <a:lnTo>
                    <a:pt x="2346705" y="578662"/>
                  </a:lnTo>
                  <a:lnTo>
                    <a:pt x="2350262" y="578662"/>
                  </a:lnTo>
                  <a:lnTo>
                    <a:pt x="2354961" y="578662"/>
                  </a:lnTo>
                  <a:lnTo>
                    <a:pt x="2358517" y="579856"/>
                  </a:lnTo>
                  <a:lnTo>
                    <a:pt x="2362200" y="579856"/>
                  </a:lnTo>
                  <a:lnTo>
                    <a:pt x="2368042" y="579856"/>
                  </a:lnTo>
                  <a:lnTo>
                    <a:pt x="2371725" y="581050"/>
                  </a:lnTo>
                  <a:lnTo>
                    <a:pt x="2375280" y="581050"/>
                  </a:lnTo>
                  <a:lnTo>
                    <a:pt x="2379979" y="581050"/>
                  </a:lnTo>
                  <a:lnTo>
                    <a:pt x="2383536" y="581050"/>
                  </a:lnTo>
                  <a:lnTo>
                    <a:pt x="2387092" y="582231"/>
                  </a:lnTo>
                  <a:lnTo>
                    <a:pt x="2391918" y="582231"/>
                  </a:lnTo>
                  <a:lnTo>
                    <a:pt x="2396617" y="582231"/>
                  </a:lnTo>
                  <a:lnTo>
                    <a:pt x="2400300" y="582231"/>
                  </a:lnTo>
                  <a:lnTo>
                    <a:pt x="2404999" y="583425"/>
                  </a:lnTo>
                  <a:lnTo>
                    <a:pt x="2408554" y="583425"/>
                  </a:lnTo>
                  <a:lnTo>
                    <a:pt x="2412111" y="583425"/>
                  </a:lnTo>
                  <a:lnTo>
                    <a:pt x="2416937" y="583425"/>
                  </a:lnTo>
                  <a:lnTo>
                    <a:pt x="2420493" y="583425"/>
                  </a:lnTo>
                  <a:lnTo>
                    <a:pt x="2424049" y="584619"/>
                  </a:lnTo>
                  <a:lnTo>
                    <a:pt x="2430018" y="584619"/>
                  </a:lnTo>
                  <a:lnTo>
                    <a:pt x="2433574" y="584619"/>
                  </a:lnTo>
                  <a:lnTo>
                    <a:pt x="2437129" y="584619"/>
                  </a:lnTo>
                  <a:lnTo>
                    <a:pt x="2441955" y="584619"/>
                  </a:lnTo>
                  <a:lnTo>
                    <a:pt x="2445512" y="585812"/>
                  </a:lnTo>
                  <a:lnTo>
                    <a:pt x="2449068" y="585812"/>
                  </a:lnTo>
                  <a:lnTo>
                    <a:pt x="2453767" y="585812"/>
                  </a:lnTo>
                  <a:lnTo>
                    <a:pt x="2458593" y="585812"/>
                  </a:lnTo>
                  <a:lnTo>
                    <a:pt x="2462149" y="585812"/>
                  </a:lnTo>
                  <a:lnTo>
                    <a:pt x="2465704" y="586994"/>
                  </a:lnTo>
                  <a:lnTo>
                    <a:pt x="2470530" y="586994"/>
                  </a:lnTo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16527" y="2403982"/>
              <a:ext cx="1514475" cy="390525"/>
            </a:xfrm>
            <a:custGeom>
              <a:avLst/>
              <a:gdLst/>
              <a:ahLst/>
              <a:cxnLst/>
              <a:rect l="l" t="t" r="r" b="b"/>
              <a:pathLst>
                <a:path w="1514475" h="390525">
                  <a:moveTo>
                    <a:pt x="1514475" y="0"/>
                  </a:moveTo>
                  <a:lnTo>
                    <a:pt x="0" y="0"/>
                  </a:lnTo>
                  <a:lnTo>
                    <a:pt x="0" y="390525"/>
                  </a:lnTo>
                  <a:lnTo>
                    <a:pt x="1514475" y="390525"/>
                  </a:lnTo>
                  <a:lnTo>
                    <a:pt x="15144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16528" y="2403982"/>
            <a:ext cx="1514475" cy="390525"/>
          </a:xfrm>
          <a:prstGeom prst="rect">
            <a:avLst/>
          </a:prstGeom>
          <a:ln w="50800">
            <a:solidFill>
              <a:srgbClr val="80008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95"/>
              </a:spcBef>
            </a:pPr>
            <a:r>
              <a:rPr sz="2100" b="1" spc="-5" dirty="0">
                <a:solidFill>
                  <a:srgbClr val="800080"/>
                </a:solidFill>
                <a:latin typeface="Times New Roman"/>
                <a:cs typeface="Times New Roman"/>
              </a:rPr>
              <a:t>Leptokurtic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4459" y="3004057"/>
            <a:ext cx="1575435" cy="390525"/>
          </a:xfrm>
          <a:prstGeom prst="rect">
            <a:avLst/>
          </a:prstGeom>
          <a:solidFill>
            <a:srgbClr val="9BBA58"/>
          </a:solidFill>
          <a:ln w="50800">
            <a:solidFill>
              <a:srgbClr val="00AD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95"/>
              </a:spcBef>
            </a:pPr>
            <a:r>
              <a:rPr sz="2100" b="1" spc="-5" dirty="0">
                <a:solidFill>
                  <a:srgbClr val="00AD00"/>
                </a:solidFill>
                <a:latin typeface="Times New Roman"/>
                <a:cs typeface="Times New Roman"/>
              </a:rPr>
              <a:t>Mesokurtic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13321" y="3282696"/>
            <a:ext cx="1440815" cy="390525"/>
          </a:xfrm>
          <a:prstGeom prst="rect">
            <a:avLst/>
          </a:prstGeom>
          <a:solidFill>
            <a:srgbClr val="9BBA58"/>
          </a:solidFill>
          <a:ln w="50800">
            <a:solidFill>
              <a:srgbClr val="C0504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sz="2100" b="1" dirty="0">
                <a:solidFill>
                  <a:srgbClr val="C0504D"/>
                </a:solidFill>
                <a:latin typeface="Times New Roman"/>
                <a:cs typeface="Times New Roman"/>
              </a:rPr>
              <a:t>Platykurtic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5261" y="385648"/>
            <a:ext cx="3169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Box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20" dirty="0"/>
              <a:t>Whisker</a:t>
            </a:r>
            <a:r>
              <a:rPr dirty="0"/>
              <a:t> </a:t>
            </a:r>
            <a:r>
              <a:rPr spc="-10" dirty="0"/>
              <a:t>Plot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85950" y="1262037"/>
            <a:ext cx="5372100" cy="32219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2555" rIns="0" bIns="0" rtlCol="0">
            <a:spAutoFit/>
          </a:bodyPr>
          <a:lstStyle/>
          <a:p>
            <a:pPr marL="410845" indent="-34353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410845" algn="l"/>
                <a:tab pos="411480" algn="l"/>
              </a:tabLst>
            </a:pPr>
            <a:r>
              <a:rPr sz="2000" spc="-10" dirty="0">
                <a:latin typeface="Calibri"/>
                <a:cs typeface="Calibri"/>
              </a:rPr>
              <a:t>Five</a:t>
            </a:r>
            <a:r>
              <a:rPr sz="2000" spc="-5" dirty="0">
                <a:latin typeface="Calibri"/>
                <a:cs typeface="Calibri"/>
              </a:rPr>
              <a:t> specific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used:</a:t>
            </a:r>
            <a:endParaRPr sz="2000">
              <a:latin typeface="Calibri"/>
              <a:cs typeface="Calibri"/>
            </a:endParaRPr>
          </a:p>
          <a:p>
            <a:pPr marL="812165" lvl="1" indent="-287020">
              <a:lnSpc>
                <a:spcPct val="100000"/>
              </a:lnSpc>
              <a:spcBef>
                <a:spcPts val="1680"/>
              </a:spcBef>
              <a:buFont typeface="Arial MT"/>
              <a:buChar char="–"/>
              <a:tabLst>
                <a:tab pos="811530" algn="l"/>
                <a:tab pos="812165" algn="l"/>
              </a:tabLst>
            </a:pPr>
            <a:r>
              <a:rPr sz="2000" dirty="0">
                <a:latin typeface="Calibri"/>
                <a:cs typeface="Calibri"/>
              </a:rPr>
              <a:t>Median,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Q</a:t>
            </a:r>
            <a:r>
              <a:rPr sz="1950" spc="7" baseline="-21367" dirty="0">
                <a:latin typeface="Calibri"/>
                <a:cs typeface="Calibri"/>
              </a:rPr>
              <a:t>2</a:t>
            </a:r>
            <a:endParaRPr sz="1950" baseline="-21367">
              <a:latin typeface="Calibri"/>
              <a:cs typeface="Calibri"/>
            </a:endParaRPr>
          </a:p>
          <a:p>
            <a:pPr marL="812165" lvl="1" indent="-287020">
              <a:lnSpc>
                <a:spcPct val="100000"/>
              </a:lnSpc>
              <a:spcBef>
                <a:spcPts val="1680"/>
              </a:spcBef>
              <a:buFont typeface="Arial MT"/>
              <a:buChar char="–"/>
              <a:tabLst>
                <a:tab pos="811530" algn="l"/>
                <a:tab pos="812165" algn="l"/>
              </a:tabLst>
            </a:pP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quartile,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Q</a:t>
            </a:r>
            <a:r>
              <a:rPr sz="1950" spc="7" baseline="-21367" dirty="0">
                <a:latin typeface="Calibri"/>
                <a:cs typeface="Calibri"/>
              </a:rPr>
              <a:t>1</a:t>
            </a:r>
            <a:endParaRPr sz="1950" baseline="-21367">
              <a:latin typeface="Calibri"/>
              <a:cs typeface="Calibri"/>
            </a:endParaRPr>
          </a:p>
          <a:p>
            <a:pPr marL="812165" lvl="1" indent="-287020">
              <a:lnSpc>
                <a:spcPct val="100000"/>
              </a:lnSpc>
              <a:spcBef>
                <a:spcPts val="1685"/>
              </a:spcBef>
              <a:buFont typeface="Arial MT"/>
              <a:buChar char="–"/>
              <a:tabLst>
                <a:tab pos="811530" algn="l"/>
                <a:tab pos="812165" algn="l"/>
              </a:tabLst>
            </a:pPr>
            <a:r>
              <a:rPr sz="2000" spc="-10" dirty="0">
                <a:latin typeface="Calibri"/>
                <a:cs typeface="Calibri"/>
              </a:rPr>
              <a:t>Third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quartile,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Q</a:t>
            </a:r>
            <a:r>
              <a:rPr sz="1950" spc="15" baseline="-21367" dirty="0">
                <a:latin typeface="Calibri"/>
                <a:cs typeface="Calibri"/>
              </a:rPr>
              <a:t>3</a:t>
            </a:r>
            <a:endParaRPr sz="1950" baseline="-21367">
              <a:latin typeface="Calibri"/>
              <a:cs typeface="Calibri"/>
            </a:endParaRPr>
          </a:p>
          <a:p>
            <a:pPr marL="812165" lvl="1" indent="-287020">
              <a:lnSpc>
                <a:spcPct val="100000"/>
              </a:lnSpc>
              <a:spcBef>
                <a:spcPts val="1680"/>
              </a:spcBef>
              <a:buFont typeface="Arial MT"/>
              <a:buChar char="–"/>
              <a:tabLst>
                <a:tab pos="811530" algn="l"/>
                <a:tab pos="812165" algn="l"/>
              </a:tabLst>
            </a:pPr>
            <a:r>
              <a:rPr sz="2000" dirty="0">
                <a:latin typeface="Calibri"/>
                <a:cs typeface="Calibri"/>
              </a:rPr>
              <a:t>Minimum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  <a:p>
            <a:pPr marL="812165" lvl="1" indent="-287020">
              <a:lnSpc>
                <a:spcPct val="100000"/>
              </a:lnSpc>
              <a:spcBef>
                <a:spcPts val="1680"/>
              </a:spcBef>
              <a:buFont typeface="Arial MT"/>
              <a:buChar char="–"/>
              <a:tabLst>
                <a:tab pos="811530" algn="l"/>
                <a:tab pos="812165" algn="l"/>
              </a:tabLst>
            </a:pPr>
            <a:r>
              <a:rPr sz="2000" spc="-5" dirty="0">
                <a:latin typeface="Calibri"/>
                <a:cs typeface="Calibri"/>
              </a:rPr>
              <a:t>Maximum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5261" y="385648"/>
            <a:ext cx="3169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Box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20" dirty="0"/>
              <a:t>Whisker</a:t>
            </a:r>
            <a:r>
              <a:rPr dirty="0"/>
              <a:t> </a:t>
            </a:r>
            <a:r>
              <a:rPr spc="-10" dirty="0"/>
              <a:t>Plot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400" y="1765300"/>
            <a:ext cx="6356350" cy="2127250"/>
            <a:chOff x="1422400" y="1765300"/>
            <a:chExt cx="6356350" cy="2127250"/>
          </a:xfrm>
        </p:grpSpPr>
        <p:sp>
          <p:nvSpPr>
            <p:cNvPr id="4" name="object 4"/>
            <p:cNvSpPr/>
            <p:nvPr/>
          </p:nvSpPr>
          <p:spPr>
            <a:xfrm>
              <a:off x="1447800" y="1790700"/>
              <a:ext cx="6305550" cy="2076450"/>
            </a:xfrm>
            <a:custGeom>
              <a:avLst/>
              <a:gdLst/>
              <a:ahLst/>
              <a:cxnLst/>
              <a:rect l="l" t="t" r="r" b="b"/>
              <a:pathLst>
                <a:path w="6305550" h="2076450">
                  <a:moveTo>
                    <a:pt x="6305550" y="0"/>
                  </a:moveTo>
                  <a:lnTo>
                    <a:pt x="0" y="0"/>
                  </a:lnTo>
                  <a:lnTo>
                    <a:pt x="0" y="2076450"/>
                  </a:lnTo>
                  <a:lnTo>
                    <a:pt x="6305550" y="2076450"/>
                  </a:lnTo>
                  <a:lnTo>
                    <a:pt x="63055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800" y="1790700"/>
              <a:ext cx="6305550" cy="2076450"/>
            </a:xfrm>
            <a:custGeom>
              <a:avLst/>
              <a:gdLst/>
              <a:ahLst/>
              <a:cxnLst/>
              <a:rect l="l" t="t" r="r" b="b"/>
              <a:pathLst>
                <a:path w="6305550" h="2076450">
                  <a:moveTo>
                    <a:pt x="0" y="2076450"/>
                  </a:moveTo>
                  <a:lnTo>
                    <a:pt x="6305550" y="2076450"/>
                  </a:lnTo>
                  <a:lnTo>
                    <a:pt x="6305550" y="0"/>
                  </a:lnTo>
                  <a:lnTo>
                    <a:pt x="0" y="0"/>
                  </a:lnTo>
                  <a:lnTo>
                    <a:pt x="0" y="207645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0900" y="2490851"/>
              <a:ext cx="1748155" cy="419100"/>
            </a:xfrm>
            <a:custGeom>
              <a:avLst/>
              <a:gdLst/>
              <a:ahLst/>
              <a:cxnLst/>
              <a:rect l="l" t="t" r="r" b="b"/>
              <a:pathLst>
                <a:path w="1748154" h="419100">
                  <a:moveTo>
                    <a:pt x="0" y="419100"/>
                  </a:moveTo>
                  <a:lnTo>
                    <a:pt x="1747901" y="419100"/>
                  </a:lnTo>
                  <a:lnTo>
                    <a:pt x="1747901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72026" y="2520569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80">
                  <a:moveTo>
                    <a:pt x="0" y="0"/>
                  </a:moveTo>
                  <a:lnTo>
                    <a:pt x="0" y="360680"/>
                  </a:lnTo>
                </a:path>
              </a:pathLst>
            </a:custGeom>
            <a:ln w="50800">
              <a:solidFill>
                <a:srgbClr val="00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0544" y="2714625"/>
              <a:ext cx="3918585" cy="0"/>
            </a:xfrm>
            <a:custGeom>
              <a:avLst/>
              <a:gdLst/>
              <a:ahLst/>
              <a:cxnLst/>
              <a:rect l="l" t="t" r="r" b="b"/>
              <a:pathLst>
                <a:path w="3918585">
                  <a:moveTo>
                    <a:pt x="2857500" y="0"/>
                  </a:moveTo>
                  <a:lnTo>
                    <a:pt x="3918330" y="0"/>
                  </a:lnTo>
                </a:path>
                <a:path w="3918585">
                  <a:moveTo>
                    <a:pt x="0" y="0"/>
                  </a:moveTo>
                  <a:lnTo>
                    <a:pt x="1060831" y="0"/>
                  </a:lnTo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93313" y="2520569"/>
              <a:ext cx="1757680" cy="360680"/>
            </a:xfrm>
            <a:custGeom>
              <a:avLst/>
              <a:gdLst/>
              <a:ahLst/>
              <a:cxnLst/>
              <a:rect l="l" t="t" r="r" b="b"/>
              <a:pathLst>
                <a:path w="1757679" h="360680">
                  <a:moveTo>
                    <a:pt x="0" y="0"/>
                  </a:moveTo>
                  <a:lnTo>
                    <a:pt x="0" y="360680"/>
                  </a:lnTo>
                </a:path>
                <a:path w="1757679" h="360680">
                  <a:moveTo>
                    <a:pt x="1757299" y="0"/>
                  </a:moveTo>
                  <a:lnTo>
                    <a:pt x="1757299" y="360680"/>
                  </a:lnTo>
                </a:path>
              </a:pathLst>
            </a:custGeom>
            <a:ln w="50800">
              <a:solidFill>
                <a:srgbClr val="00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61233" y="3296158"/>
            <a:ext cx="3600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AD00"/>
                </a:solidFill>
                <a:latin typeface="Times New Roman"/>
                <a:cs typeface="Times New Roman"/>
              </a:rPr>
              <a:t>Q</a:t>
            </a:r>
            <a:r>
              <a:rPr sz="2100" b="1" spc="-7" baseline="-19841" dirty="0">
                <a:solidFill>
                  <a:srgbClr val="00AD00"/>
                </a:solidFill>
                <a:latin typeface="Times New Roman"/>
                <a:cs typeface="Times New Roman"/>
              </a:rPr>
              <a:t>1</a:t>
            </a:r>
            <a:endParaRPr sz="2100" baseline="-1984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9040" y="3281933"/>
            <a:ext cx="3600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AD00"/>
                </a:solidFill>
                <a:latin typeface="Times New Roman"/>
                <a:cs typeface="Times New Roman"/>
              </a:rPr>
              <a:t>Q</a:t>
            </a:r>
            <a:r>
              <a:rPr sz="2100" b="1" spc="-7" baseline="-19841" dirty="0">
                <a:solidFill>
                  <a:srgbClr val="00AD00"/>
                </a:solidFill>
                <a:latin typeface="Times New Roman"/>
                <a:cs typeface="Times New Roman"/>
              </a:rPr>
              <a:t>3</a:t>
            </a:r>
            <a:endParaRPr sz="2100" baseline="-1984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39946" y="3296158"/>
            <a:ext cx="3600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AD00"/>
                </a:solidFill>
                <a:latin typeface="Times New Roman"/>
                <a:cs typeface="Times New Roman"/>
              </a:rPr>
              <a:t>Q</a:t>
            </a:r>
            <a:r>
              <a:rPr sz="2100" b="1" spc="-7" baseline="-19841" dirty="0">
                <a:solidFill>
                  <a:srgbClr val="00AD00"/>
                </a:solidFill>
                <a:latin typeface="Times New Roman"/>
                <a:cs typeface="Times New Roman"/>
              </a:rPr>
              <a:t>2</a:t>
            </a:r>
            <a:endParaRPr sz="2100" baseline="-1984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1827" y="3310508"/>
            <a:ext cx="10788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C0504D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C0504D"/>
                </a:solidFill>
                <a:latin typeface="Times New Roman"/>
                <a:cs typeface="Times New Roman"/>
              </a:rPr>
              <a:t>in</a:t>
            </a:r>
            <a:r>
              <a:rPr sz="2100" spc="5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sz="2100" spc="-25" dirty="0">
                <a:solidFill>
                  <a:srgbClr val="C0504D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C0504D"/>
                </a:solidFill>
                <a:latin typeface="Times New Roman"/>
                <a:cs typeface="Times New Roman"/>
              </a:rPr>
              <a:t>um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5914" y="3310508"/>
            <a:ext cx="11233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C0504D"/>
                </a:solidFill>
                <a:latin typeface="Times New Roman"/>
                <a:cs typeface="Times New Roman"/>
              </a:rPr>
              <a:t>Ma</a:t>
            </a:r>
            <a:r>
              <a:rPr sz="2100" spc="5" dirty="0">
                <a:solidFill>
                  <a:srgbClr val="C0504D"/>
                </a:solidFill>
                <a:latin typeface="Times New Roman"/>
                <a:cs typeface="Times New Roman"/>
              </a:rPr>
              <a:t>x</a:t>
            </a:r>
            <a:r>
              <a:rPr sz="2100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sz="2100" spc="-25" dirty="0">
                <a:solidFill>
                  <a:srgbClr val="C0504D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C0504D"/>
                </a:solidFill>
                <a:latin typeface="Times New Roman"/>
                <a:cs typeface="Times New Roman"/>
              </a:rPr>
              <a:t>um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44344" y="2867025"/>
            <a:ext cx="4065904" cy="457200"/>
            <a:chOff x="2244344" y="2867025"/>
            <a:chExt cx="4065904" cy="457200"/>
          </a:xfrm>
        </p:grpSpPr>
        <p:sp>
          <p:nvSpPr>
            <p:cNvPr id="16" name="object 16"/>
            <p:cNvSpPr/>
            <p:nvPr/>
          </p:nvSpPr>
          <p:spPr>
            <a:xfrm>
              <a:off x="3347974" y="2991992"/>
              <a:ext cx="1847850" cy="332740"/>
            </a:xfrm>
            <a:custGeom>
              <a:avLst/>
              <a:gdLst/>
              <a:ahLst/>
              <a:cxnLst/>
              <a:rect l="l" t="t" r="r" b="b"/>
              <a:pathLst>
                <a:path w="1847850" h="332739">
                  <a:moveTo>
                    <a:pt x="76200" y="104775"/>
                  </a:moveTo>
                  <a:lnTo>
                    <a:pt x="69862" y="92075"/>
                  </a:lnTo>
                  <a:lnTo>
                    <a:pt x="38227" y="28575"/>
                  </a:lnTo>
                  <a:lnTo>
                    <a:pt x="0" y="104775"/>
                  </a:lnTo>
                  <a:lnTo>
                    <a:pt x="25514" y="104775"/>
                  </a:lnTo>
                  <a:lnTo>
                    <a:pt x="25400" y="332232"/>
                  </a:lnTo>
                  <a:lnTo>
                    <a:pt x="50800" y="332232"/>
                  </a:lnTo>
                  <a:lnTo>
                    <a:pt x="50914" y="104775"/>
                  </a:lnTo>
                  <a:lnTo>
                    <a:pt x="76200" y="104775"/>
                  </a:lnTo>
                  <a:close/>
                </a:path>
                <a:path w="1847850" h="332739">
                  <a:moveTo>
                    <a:pt x="962025" y="90551"/>
                  </a:moveTo>
                  <a:lnTo>
                    <a:pt x="955675" y="77851"/>
                  </a:lnTo>
                  <a:lnTo>
                    <a:pt x="923925" y="14351"/>
                  </a:lnTo>
                  <a:lnTo>
                    <a:pt x="885825" y="90551"/>
                  </a:lnTo>
                  <a:lnTo>
                    <a:pt x="911225" y="90551"/>
                  </a:lnTo>
                  <a:lnTo>
                    <a:pt x="911225" y="317881"/>
                  </a:lnTo>
                  <a:lnTo>
                    <a:pt x="936625" y="317881"/>
                  </a:lnTo>
                  <a:lnTo>
                    <a:pt x="936625" y="90551"/>
                  </a:lnTo>
                  <a:lnTo>
                    <a:pt x="962025" y="90551"/>
                  </a:lnTo>
                  <a:close/>
                </a:path>
                <a:path w="1847850" h="332739">
                  <a:moveTo>
                    <a:pt x="1847850" y="76200"/>
                  </a:moveTo>
                  <a:lnTo>
                    <a:pt x="1841512" y="63500"/>
                  </a:lnTo>
                  <a:lnTo>
                    <a:pt x="1809877" y="0"/>
                  </a:lnTo>
                  <a:lnTo>
                    <a:pt x="1771650" y="76200"/>
                  </a:lnTo>
                  <a:lnTo>
                    <a:pt x="1797050" y="76200"/>
                  </a:lnTo>
                  <a:lnTo>
                    <a:pt x="1797050" y="303657"/>
                  </a:lnTo>
                  <a:lnTo>
                    <a:pt x="1822450" y="303657"/>
                  </a:lnTo>
                  <a:lnTo>
                    <a:pt x="1822564" y="76200"/>
                  </a:lnTo>
                  <a:lnTo>
                    <a:pt x="1847850" y="7620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44344" y="2867024"/>
              <a:ext cx="4065904" cy="457200"/>
            </a:xfrm>
            <a:custGeom>
              <a:avLst/>
              <a:gdLst/>
              <a:ahLst/>
              <a:cxnLst/>
              <a:rect l="l" t="t" r="r" b="b"/>
              <a:pathLst>
                <a:path w="4065904" h="45720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5400" y="76200"/>
                  </a:lnTo>
                  <a:lnTo>
                    <a:pt x="25400" y="453644"/>
                  </a:lnTo>
                  <a:lnTo>
                    <a:pt x="50800" y="453644"/>
                  </a:lnTo>
                  <a:lnTo>
                    <a:pt x="50800" y="76200"/>
                  </a:lnTo>
                  <a:lnTo>
                    <a:pt x="76200" y="76200"/>
                  </a:lnTo>
                  <a:close/>
                </a:path>
                <a:path w="4065904" h="457200">
                  <a:moveTo>
                    <a:pt x="4065905" y="79756"/>
                  </a:moveTo>
                  <a:lnTo>
                    <a:pt x="4059555" y="67056"/>
                  </a:lnTo>
                  <a:lnTo>
                    <a:pt x="4027805" y="3556"/>
                  </a:lnTo>
                  <a:lnTo>
                    <a:pt x="3989832" y="79756"/>
                  </a:lnTo>
                  <a:lnTo>
                    <a:pt x="4015219" y="79756"/>
                  </a:lnTo>
                  <a:lnTo>
                    <a:pt x="4015105" y="457200"/>
                  </a:lnTo>
                  <a:lnTo>
                    <a:pt x="4040505" y="457200"/>
                  </a:lnTo>
                  <a:lnTo>
                    <a:pt x="4040505" y="79756"/>
                  </a:lnTo>
                  <a:lnTo>
                    <a:pt x="4065905" y="79756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843" y="172288"/>
            <a:ext cx="77876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4525" marR="5080" indent="-3172460">
              <a:lnSpc>
                <a:spcPct val="100000"/>
              </a:lnSpc>
              <a:spcBef>
                <a:spcPts val="95"/>
              </a:spcBef>
              <a:tabLst>
                <a:tab pos="1696720" algn="l"/>
              </a:tabLst>
            </a:pPr>
            <a:r>
              <a:rPr spc="-15" dirty="0"/>
              <a:t>Skewness:	</a:t>
            </a:r>
            <a:r>
              <a:rPr spc="-25" dirty="0"/>
              <a:t>Box</a:t>
            </a:r>
            <a:r>
              <a:rPr dirty="0"/>
              <a:t> </a:t>
            </a:r>
            <a:r>
              <a:rPr spc="-5" dirty="0"/>
              <a:t>and </a:t>
            </a:r>
            <a:r>
              <a:rPr spc="-20" dirty="0"/>
              <a:t>Whisker</a:t>
            </a:r>
            <a:r>
              <a:rPr spc="15" dirty="0"/>
              <a:t> </a:t>
            </a:r>
            <a:r>
              <a:rPr spc="-5" dirty="0"/>
              <a:t>Plots, and</a:t>
            </a:r>
            <a:r>
              <a:rPr dirty="0"/>
              <a:t> </a:t>
            </a:r>
            <a:r>
              <a:rPr spc="-10" dirty="0"/>
              <a:t>Coefficient</a:t>
            </a:r>
            <a:r>
              <a:rPr spc="35" dirty="0"/>
              <a:t> </a:t>
            </a:r>
            <a:r>
              <a:rPr spc="-5" dirty="0"/>
              <a:t>of </a:t>
            </a:r>
            <a:r>
              <a:rPr spc="-620" dirty="0"/>
              <a:t> </a:t>
            </a:r>
            <a:r>
              <a:rPr spc="-20" dirty="0"/>
              <a:t>Skewness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268857" y="1186522"/>
            <a:ext cx="6485255" cy="3389629"/>
            <a:chOff x="1268857" y="1186522"/>
            <a:chExt cx="6485255" cy="3389629"/>
          </a:xfrm>
        </p:grpSpPr>
        <p:sp>
          <p:nvSpPr>
            <p:cNvPr id="4" name="object 4"/>
            <p:cNvSpPr/>
            <p:nvPr/>
          </p:nvSpPr>
          <p:spPr>
            <a:xfrm>
              <a:off x="1294257" y="1211922"/>
              <a:ext cx="6434455" cy="3338829"/>
            </a:xfrm>
            <a:custGeom>
              <a:avLst/>
              <a:gdLst/>
              <a:ahLst/>
              <a:cxnLst/>
              <a:rect l="l" t="t" r="r" b="b"/>
              <a:pathLst>
                <a:path w="6434455" h="3338829">
                  <a:moveTo>
                    <a:pt x="6434074" y="0"/>
                  </a:moveTo>
                  <a:lnTo>
                    <a:pt x="0" y="0"/>
                  </a:lnTo>
                  <a:lnTo>
                    <a:pt x="0" y="3338576"/>
                  </a:lnTo>
                  <a:lnTo>
                    <a:pt x="6434074" y="3338576"/>
                  </a:lnTo>
                  <a:lnTo>
                    <a:pt x="643407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4257" y="1211922"/>
              <a:ext cx="6434455" cy="3338829"/>
            </a:xfrm>
            <a:custGeom>
              <a:avLst/>
              <a:gdLst/>
              <a:ahLst/>
              <a:cxnLst/>
              <a:rect l="l" t="t" r="r" b="b"/>
              <a:pathLst>
                <a:path w="6434455" h="3338829">
                  <a:moveTo>
                    <a:pt x="0" y="3338576"/>
                  </a:moveTo>
                  <a:lnTo>
                    <a:pt x="6434074" y="3338576"/>
                  </a:lnTo>
                  <a:lnTo>
                    <a:pt x="6434074" y="0"/>
                  </a:lnTo>
                  <a:lnTo>
                    <a:pt x="0" y="0"/>
                  </a:lnTo>
                  <a:lnTo>
                    <a:pt x="0" y="3338576"/>
                  </a:lnTo>
                  <a:close/>
                </a:path>
              </a:pathLst>
            </a:custGeom>
            <a:ln w="50799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3657" y="3331921"/>
              <a:ext cx="808990" cy="311785"/>
            </a:xfrm>
            <a:custGeom>
              <a:avLst/>
              <a:gdLst/>
              <a:ahLst/>
              <a:cxnLst/>
              <a:rect l="l" t="t" r="r" b="b"/>
              <a:pathLst>
                <a:path w="808989" h="311785">
                  <a:moveTo>
                    <a:pt x="0" y="311200"/>
                  </a:moveTo>
                  <a:lnTo>
                    <a:pt x="808431" y="311200"/>
                  </a:lnTo>
                  <a:lnTo>
                    <a:pt x="808431" y="0"/>
                  </a:lnTo>
                  <a:lnTo>
                    <a:pt x="0" y="0"/>
                  </a:lnTo>
                  <a:lnTo>
                    <a:pt x="0" y="311200"/>
                  </a:lnTo>
                  <a:close/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6419" y="3354577"/>
              <a:ext cx="1837689" cy="267335"/>
            </a:xfrm>
            <a:custGeom>
              <a:avLst/>
              <a:gdLst/>
              <a:ahLst/>
              <a:cxnLst/>
              <a:rect l="l" t="t" r="r" b="b"/>
              <a:pathLst>
                <a:path w="1837689" h="267335">
                  <a:moveTo>
                    <a:pt x="913256" y="0"/>
                  </a:moveTo>
                  <a:lnTo>
                    <a:pt x="913256" y="267081"/>
                  </a:lnTo>
                </a:path>
                <a:path w="1837689" h="267335">
                  <a:moveTo>
                    <a:pt x="1354963" y="144272"/>
                  </a:moveTo>
                  <a:lnTo>
                    <a:pt x="1837181" y="144272"/>
                  </a:lnTo>
                </a:path>
                <a:path w="1837689" h="267335">
                  <a:moveTo>
                    <a:pt x="0" y="144272"/>
                  </a:moveTo>
                  <a:lnTo>
                    <a:pt x="482218" y="144272"/>
                  </a:lnTo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2067" y="1759712"/>
              <a:ext cx="1891919" cy="138658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99081" y="3331921"/>
              <a:ext cx="899160" cy="311785"/>
            </a:xfrm>
            <a:custGeom>
              <a:avLst/>
              <a:gdLst/>
              <a:ahLst/>
              <a:cxnLst/>
              <a:rect l="l" t="t" r="r" b="b"/>
              <a:pathLst>
                <a:path w="899160" h="311785">
                  <a:moveTo>
                    <a:pt x="0" y="311200"/>
                  </a:moveTo>
                  <a:lnTo>
                    <a:pt x="898918" y="311200"/>
                  </a:lnTo>
                  <a:lnTo>
                    <a:pt x="898918" y="0"/>
                  </a:lnTo>
                  <a:lnTo>
                    <a:pt x="0" y="0"/>
                  </a:lnTo>
                  <a:lnTo>
                    <a:pt x="0" y="311200"/>
                  </a:lnTo>
                  <a:close/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294" y="3354577"/>
              <a:ext cx="1980564" cy="267335"/>
            </a:xfrm>
            <a:custGeom>
              <a:avLst/>
              <a:gdLst/>
              <a:ahLst/>
              <a:cxnLst/>
              <a:rect l="l" t="t" r="r" b="b"/>
              <a:pathLst>
                <a:path w="1980564" h="267335">
                  <a:moveTo>
                    <a:pt x="1774063" y="144272"/>
                  </a:moveTo>
                  <a:lnTo>
                    <a:pt x="1980057" y="144272"/>
                  </a:lnTo>
                </a:path>
                <a:path w="1980564" h="267335">
                  <a:moveTo>
                    <a:pt x="1413256" y="0"/>
                  </a:moveTo>
                  <a:lnTo>
                    <a:pt x="1413256" y="267081"/>
                  </a:lnTo>
                </a:path>
                <a:path w="1980564" h="267335">
                  <a:moveTo>
                    <a:pt x="0" y="144272"/>
                  </a:moveTo>
                  <a:lnTo>
                    <a:pt x="796544" y="144272"/>
                  </a:lnTo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238" y="1618996"/>
              <a:ext cx="1922017" cy="150266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06093" y="3106547"/>
              <a:ext cx="1949450" cy="0"/>
            </a:xfrm>
            <a:custGeom>
              <a:avLst/>
              <a:gdLst/>
              <a:ahLst/>
              <a:cxnLst/>
              <a:rect l="l" t="t" r="r" b="b"/>
              <a:pathLst>
                <a:path w="1949450">
                  <a:moveTo>
                    <a:pt x="1949069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25244" y="3823817"/>
            <a:ext cx="12280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Negatively</a:t>
            </a:r>
            <a:endParaRPr sz="21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100" b="1" spc="-5" dirty="0">
                <a:solidFill>
                  <a:srgbClr val="EDEBE0"/>
                </a:solidFill>
                <a:latin typeface="Times New Roman"/>
                <a:cs typeface="Times New Roman"/>
              </a:rPr>
              <a:t>Skewed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38350" y="1500581"/>
            <a:ext cx="5726430" cy="2182495"/>
            <a:chOff x="2038350" y="1500581"/>
            <a:chExt cx="5726430" cy="2182495"/>
          </a:xfrm>
        </p:grpSpPr>
        <p:sp>
          <p:nvSpPr>
            <p:cNvPr id="15" name="object 15"/>
            <p:cNvSpPr/>
            <p:nvPr/>
          </p:nvSpPr>
          <p:spPr>
            <a:xfrm>
              <a:off x="5965063" y="3346272"/>
              <a:ext cx="899160" cy="311785"/>
            </a:xfrm>
            <a:custGeom>
              <a:avLst/>
              <a:gdLst/>
              <a:ahLst/>
              <a:cxnLst/>
              <a:rect l="l" t="t" r="r" b="b"/>
              <a:pathLst>
                <a:path w="899159" h="311785">
                  <a:moveTo>
                    <a:pt x="0" y="311200"/>
                  </a:moveTo>
                  <a:lnTo>
                    <a:pt x="898918" y="311200"/>
                  </a:lnTo>
                  <a:lnTo>
                    <a:pt x="898918" y="0"/>
                  </a:lnTo>
                  <a:lnTo>
                    <a:pt x="0" y="0"/>
                  </a:lnTo>
                  <a:lnTo>
                    <a:pt x="0" y="311200"/>
                  </a:lnTo>
                  <a:close/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2869" y="3368928"/>
              <a:ext cx="2056764" cy="267335"/>
            </a:xfrm>
            <a:custGeom>
              <a:avLst/>
              <a:gdLst/>
              <a:ahLst/>
              <a:cxnLst/>
              <a:rect l="l" t="t" r="r" b="b"/>
              <a:pathLst>
                <a:path w="2056765" h="267335">
                  <a:moveTo>
                    <a:pt x="282193" y="144272"/>
                  </a:moveTo>
                  <a:lnTo>
                    <a:pt x="0" y="144272"/>
                  </a:lnTo>
                </a:path>
                <a:path w="2056765" h="267335">
                  <a:moveTo>
                    <a:pt x="603630" y="0"/>
                  </a:moveTo>
                  <a:lnTo>
                    <a:pt x="603630" y="267081"/>
                  </a:lnTo>
                </a:path>
                <a:path w="2056765" h="267335">
                  <a:moveTo>
                    <a:pt x="2056256" y="144272"/>
                  </a:moveTo>
                  <a:lnTo>
                    <a:pt x="1183512" y="144272"/>
                  </a:lnTo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30494" y="1646046"/>
              <a:ext cx="1896745" cy="1477645"/>
            </a:xfrm>
            <a:custGeom>
              <a:avLst/>
              <a:gdLst/>
              <a:ahLst/>
              <a:cxnLst/>
              <a:rect l="l" t="t" r="r" b="b"/>
              <a:pathLst>
                <a:path w="1896745" h="1477645">
                  <a:moveTo>
                    <a:pt x="361950" y="0"/>
                  </a:moveTo>
                  <a:lnTo>
                    <a:pt x="351154" y="0"/>
                  </a:lnTo>
                  <a:lnTo>
                    <a:pt x="347598" y="1142"/>
                  </a:lnTo>
                  <a:lnTo>
                    <a:pt x="344042" y="1142"/>
                  </a:lnTo>
                  <a:lnTo>
                    <a:pt x="333375" y="4699"/>
                  </a:lnTo>
                  <a:lnTo>
                    <a:pt x="326263" y="9525"/>
                  </a:lnTo>
                  <a:lnTo>
                    <a:pt x="322579" y="10667"/>
                  </a:lnTo>
                  <a:lnTo>
                    <a:pt x="315467" y="15493"/>
                  </a:lnTo>
                  <a:lnTo>
                    <a:pt x="311911" y="20192"/>
                  </a:lnTo>
                  <a:lnTo>
                    <a:pt x="308355" y="22605"/>
                  </a:lnTo>
                  <a:lnTo>
                    <a:pt x="304800" y="26162"/>
                  </a:lnTo>
                  <a:lnTo>
                    <a:pt x="301243" y="30987"/>
                  </a:lnTo>
                  <a:lnTo>
                    <a:pt x="294004" y="38100"/>
                  </a:lnTo>
                  <a:lnTo>
                    <a:pt x="290448" y="44068"/>
                  </a:lnTo>
                  <a:lnTo>
                    <a:pt x="286892" y="48894"/>
                  </a:lnTo>
                  <a:lnTo>
                    <a:pt x="283336" y="54737"/>
                  </a:lnTo>
                  <a:lnTo>
                    <a:pt x="279780" y="59562"/>
                  </a:lnTo>
                  <a:lnTo>
                    <a:pt x="272668" y="71500"/>
                  </a:lnTo>
                  <a:lnTo>
                    <a:pt x="269113" y="78612"/>
                  </a:lnTo>
                  <a:lnTo>
                    <a:pt x="265429" y="86994"/>
                  </a:lnTo>
                  <a:lnTo>
                    <a:pt x="261873" y="92963"/>
                  </a:lnTo>
                  <a:lnTo>
                    <a:pt x="254761" y="109600"/>
                  </a:lnTo>
                  <a:lnTo>
                    <a:pt x="251205" y="116839"/>
                  </a:lnTo>
                  <a:lnTo>
                    <a:pt x="236854" y="154939"/>
                  </a:lnTo>
                  <a:lnTo>
                    <a:pt x="233298" y="165735"/>
                  </a:lnTo>
                  <a:lnTo>
                    <a:pt x="228600" y="175260"/>
                  </a:lnTo>
                  <a:lnTo>
                    <a:pt x="226186" y="185927"/>
                  </a:lnTo>
                  <a:lnTo>
                    <a:pt x="222630" y="197865"/>
                  </a:lnTo>
                  <a:lnTo>
                    <a:pt x="219075" y="210947"/>
                  </a:lnTo>
                  <a:lnTo>
                    <a:pt x="208279" y="247903"/>
                  </a:lnTo>
                  <a:lnTo>
                    <a:pt x="203580" y="261111"/>
                  </a:lnTo>
                  <a:lnTo>
                    <a:pt x="201167" y="274192"/>
                  </a:lnTo>
                  <a:lnTo>
                    <a:pt x="197611" y="288544"/>
                  </a:lnTo>
                  <a:lnTo>
                    <a:pt x="192912" y="304038"/>
                  </a:lnTo>
                  <a:lnTo>
                    <a:pt x="190500" y="318261"/>
                  </a:lnTo>
                  <a:lnTo>
                    <a:pt x="186943" y="333755"/>
                  </a:lnTo>
                  <a:lnTo>
                    <a:pt x="182117" y="350519"/>
                  </a:lnTo>
                  <a:lnTo>
                    <a:pt x="178561" y="366013"/>
                  </a:lnTo>
                  <a:lnTo>
                    <a:pt x="176148" y="382650"/>
                  </a:lnTo>
                  <a:lnTo>
                    <a:pt x="172592" y="399414"/>
                  </a:lnTo>
                  <a:lnTo>
                    <a:pt x="167893" y="417321"/>
                  </a:lnTo>
                  <a:lnTo>
                    <a:pt x="165480" y="435101"/>
                  </a:lnTo>
                  <a:lnTo>
                    <a:pt x="161925" y="454278"/>
                  </a:lnTo>
                  <a:lnTo>
                    <a:pt x="157098" y="473328"/>
                  </a:lnTo>
                  <a:lnTo>
                    <a:pt x="153542" y="491235"/>
                  </a:lnTo>
                  <a:lnTo>
                    <a:pt x="151129" y="511428"/>
                  </a:lnTo>
                  <a:lnTo>
                    <a:pt x="146430" y="531748"/>
                  </a:lnTo>
                  <a:lnTo>
                    <a:pt x="142875" y="551941"/>
                  </a:lnTo>
                  <a:lnTo>
                    <a:pt x="140461" y="572261"/>
                  </a:lnTo>
                  <a:lnTo>
                    <a:pt x="136905" y="593725"/>
                  </a:lnTo>
                  <a:lnTo>
                    <a:pt x="132079" y="615188"/>
                  </a:lnTo>
                  <a:lnTo>
                    <a:pt x="128523" y="636651"/>
                  </a:lnTo>
                  <a:lnTo>
                    <a:pt x="126237" y="659257"/>
                  </a:lnTo>
                  <a:lnTo>
                    <a:pt x="121411" y="681989"/>
                  </a:lnTo>
                  <a:lnTo>
                    <a:pt x="117855" y="704595"/>
                  </a:lnTo>
                  <a:lnTo>
                    <a:pt x="115442" y="728471"/>
                  </a:lnTo>
                  <a:lnTo>
                    <a:pt x="110743" y="752347"/>
                  </a:lnTo>
                  <a:lnTo>
                    <a:pt x="103504" y="799972"/>
                  </a:lnTo>
                  <a:lnTo>
                    <a:pt x="101218" y="824991"/>
                  </a:lnTo>
                  <a:lnTo>
                    <a:pt x="96392" y="850138"/>
                  </a:lnTo>
                  <a:lnTo>
                    <a:pt x="92836" y="875157"/>
                  </a:lnTo>
                  <a:lnTo>
                    <a:pt x="90423" y="900176"/>
                  </a:lnTo>
                  <a:lnTo>
                    <a:pt x="85725" y="925194"/>
                  </a:lnTo>
                  <a:lnTo>
                    <a:pt x="82168" y="952626"/>
                  </a:lnTo>
                  <a:lnTo>
                    <a:pt x="67817" y="1056385"/>
                  </a:lnTo>
                  <a:lnTo>
                    <a:pt x="65404" y="1082547"/>
                  </a:lnTo>
                  <a:lnTo>
                    <a:pt x="60705" y="1109979"/>
                  </a:lnTo>
                  <a:lnTo>
                    <a:pt x="53593" y="1161288"/>
                  </a:lnTo>
                  <a:lnTo>
                    <a:pt x="50037" y="1188720"/>
                  </a:lnTo>
                  <a:lnTo>
                    <a:pt x="28575" y="1337690"/>
                  </a:lnTo>
                  <a:lnTo>
                    <a:pt x="21462" y="1381886"/>
                  </a:lnTo>
                  <a:lnTo>
                    <a:pt x="14223" y="1422400"/>
                  </a:lnTo>
                  <a:lnTo>
                    <a:pt x="3555" y="1467739"/>
                  </a:lnTo>
                  <a:lnTo>
                    <a:pt x="0" y="1477264"/>
                  </a:lnTo>
                  <a:lnTo>
                    <a:pt x="1896617" y="1449832"/>
                  </a:lnTo>
                  <a:lnTo>
                    <a:pt x="1893061" y="1449832"/>
                  </a:lnTo>
                  <a:lnTo>
                    <a:pt x="1889505" y="1447419"/>
                  </a:lnTo>
                  <a:lnTo>
                    <a:pt x="1878837" y="1447419"/>
                  </a:lnTo>
                  <a:lnTo>
                    <a:pt x="1875281" y="1446276"/>
                  </a:lnTo>
                  <a:lnTo>
                    <a:pt x="1868042" y="1446276"/>
                  </a:lnTo>
                  <a:lnTo>
                    <a:pt x="1864486" y="1445005"/>
                  </a:lnTo>
                  <a:lnTo>
                    <a:pt x="1857375" y="1445005"/>
                  </a:lnTo>
                  <a:lnTo>
                    <a:pt x="1853819" y="1443863"/>
                  </a:lnTo>
                  <a:lnTo>
                    <a:pt x="1843024" y="1443863"/>
                  </a:lnTo>
                  <a:lnTo>
                    <a:pt x="1839467" y="1442720"/>
                  </a:lnTo>
                  <a:lnTo>
                    <a:pt x="1832355" y="1442720"/>
                  </a:lnTo>
                  <a:lnTo>
                    <a:pt x="1828800" y="1441450"/>
                  </a:lnTo>
                  <a:lnTo>
                    <a:pt x="1821687" y="1441450"/>
                  </a:lnTo>
                  <a:lnTo>
                    <a:pt x="1818131" y="1440307"/>
                  </a:lnTo>
                  <a:lnTo>
                    <a:pt x="1810892" y="1440307"/>
                  </a:lnTo>
                  <a:lnTo>
                    <a:pt x="1807336" y="1439036"/>
                  </a:lnTo>
                  <a:lnTo>
                    <a:pt x="1800225" y="1439036"/>
                  </a:lnTo>
                  <a:lnTo>
                    <a:pt x="1796669" y="1436751"/>
                  </a:lnTo>
                  <a:lnTo>
                    <a:pt x="1793112" y="1436751"/>
                  </a:lnTo>
                  <a:lnTo>
                    <a:pt x="1789556" y="1435480"/>
                  </a:lnTo>
                  <a:lnTo>
                    <a:pt x="1781175" y="1435480"/>
                  </a:lnTo>
                  <a:lnTo>
                    <a:pt x="1778761" y="1434338"/>
                  </a:lnTo>
                  <a:lnTo>
                    <a:pt x="1775205" y="1434338"/>
                  </a:lnTo>
                  <a:lnTo>
                    <a:pt x="1771650" y="1433067"/>
                  </a:lnTo>
                  <a:lnTo>
                    <a:pt x="1764537" y="1433067"/>
                  </a:lnTo>
                  <a:lnTo>
                    <a:pt x="1760981" y="1431925"/>
                  </a:lnTo>
                  <a:lnTo>
                    <a:pt x="1753742" y="1431925"/>
                  </a:lnTo>
                  <a:lnTo>
                    <a:pt x="1750186" y="1430782"/>
                  </a:lnTo>
                  <a:lnTo>
                    <a:pt x="1745487" y="1430782"/>
                  </a:lnTo>
                  <a:lnTo>
                    <a:pt x="1743075" y="1429511"/>
                  </a:lnTo>
                  <a:lnTo>
                    <a:pt x="1739519" y="1429511"/>
                  </a:lnTo>
                  <a:lnTo>
                    <a:pt x="1734692" y="1428369"/>
                  </a:lnTo>
                  <a:lnTo>
                    <a:pt x="1731136" y="1428369"/>
                  </a:lnTo>
                  <a:lnTo>
                    <a:pt x="1728724" y="1427226"/>
                  </a:lnTo>
                  <a:lnTo>
                    <a:pt x="1720469" y="1427226"/>
                  </a:lnTo>
                  <a:lnTo>
                    <a:pt x="1718055" y="1424813"/>
                  </a:lnTo>
                  <a:lnTo>
                    <a:pt x="1714500" y="1424813"/>
                  </a:lnTo>
                  <a:lnTo>
                    <a:pt x="1709674" y="1423542"/>
                  </a:lnTo>
                  <a:lnTo>
                    <a:pt x="1706117" y="1423542"/>
                  </a:lnTo>
                  <a:lnTo>
                    <a:pt x="1703831" y="1422400"/>
                  </a:lnTo>
                  <a:lnTo>
                    <a:pt x="1699005" y="1422400"/>
                  </a:lnTo>
                  <a:lnTo>
                    <a:pt x="1695450" y="1421257"/>
                  </a:lnTo>
                  <a:lnTo>
                    <a:pt x="1693036" y="1421257"/>
                  </a:lnTo>
                  <a:lnTo>
                    <a:pt x="1689480" y="1419986"/>
                  </a:lnTo>
                  <a:lnTo>
                    <a:pt x="1684781" y="1419986"/>
                  </a:lnTo>
                  <a:lnTo>
                    <a:pt x="1681099" y="1418844"/>
                  </a:lnTo>
                  <a:lnTo>
                    <a:pt x="1678812" y="1418844"/>
                  </a:lnTo>
                  <a:lnTo>
                    <a:pt x="1673986" y="1417573"/>
                  </a:lnTo>
                  <a:lnTo>
                    <a:pt x="1670430" y="1417573"/>
                  </a:lnTo>
                  <a:lnTo>
                    <a:pt x="1663319" y="1414017"/>
                  </a:lnTo>
                  <a:lnTo>
                    <a:pt x="1659762" y="1414017"/>
                  </a:lnTo>
                  <a:lnTo>
                    <a:pt x="1656206" y="1412875"/>
                  </a:lnTo>
                  <a:lnTo>
                    <a:pt x="1653794" y="1412875"/>
                  </a:lnTo>
                  <a:lnTo>
                    <a:pt x="1648967" y="1411604"/>
                  </a:lnTo>
                  <a:lnTo>
                    <a:pt x="1645411" y="1411604"/>
                  </a:lnTo>
                  <a:lnTo>
                    <a:pt x="1642999" y="1410461"/>
                  </a:lnTo>
                  <a:lnTo>
                    <a:pt x="1638300" y="1409319"/>
                  </a:lnTo>
                  <a:lnTo>
                    <a:pt x="1634744" y="1409319"/>
                  </a:lnTo>
                  <a:lnTo>
                    <a:pt x="1631187" y="1408048"/>
                  </a:lnTo>
                  <a:lnTo>
                    <a:pt x="1627631" y="1408048"/>
                  </a:lnTo>
                  <a:lnTo>
                    <a:pt x="1620392" y="1405763"/>
                  </a:lnTo>
                  <a:lnTo>
                    <a:pt x="1618106" y="1405763"/>
                  </a:lnTo>
                  <a:lnTo>
                    <a:pt x="1613280" y="1404492"/>
                  </a:lnTo>
                  <a:lnTo>
                    <a:pt x="1609725" y="1404492"/>
                  </a:lnTo>
                  <a:lnTo>
                    <a:pt x="1606169" y="1402079"/>
                  </a:lnTo>
                  <a:lnTo>
                    <a:pt x="1602612" y="1400936"/>
                  </a:lnTo>
                  <a:lnTo>
                    <a:pt x="1599056" y="1400936"/>
                  </a:lnTo>
                  <a:lnTo>
                    <a:pt x="1588261" y="1397380"/>
                  </a:lnTo>
                  <a:lnTo>
                    <a:pt x="1584705" y="1397380"/>
                  </a:lnTo>
                  <a:lnTo>
                    <a:pt x="1577594" y="1394967"/>
                  </a:lnTo>
                  <a:lnTo>
                    <a:pt x="1574037" y="1394967"/>
                  </a:lnTo>
                  <a:lnTo>
                    <a:pt x="1570481" y="1393825"/>
                  </a:lnTo>
                  <a:lnTo>
                    <a:pt x="1566799" y="1391411"/>
                  </a:lnTo>
                  <a:lnTo>
                    <a:pt x="1563242" y="1390141"/>
                  </a:lnTo>
                  <a:lnTo>
                    <a:pt x="1559686" y="1390141"/>
                  </a:lnTo>
                  <a:lnTo>
                    <a:pt x="1545462" y="1385442"/>
                  </a:lnTo>
                  <a:lnTo>
                    <a:pt x="1541906" y="1385442"/>
                  </a:lnTo>
                  <a:lnTo>
                    <a:pt x="1531111" y="1381886"/>
                  </a:lnTo>
                  <a:lnTo>
                    <a:pt x="1527555" y="1379473"/>
                  </a:lnTo>
                  <a:lnTo>
                    <a:pt x="1524000" y="1379473"/>
                  </a:lnTo>
                  <a:lnTo>
                    <a:pt x="1495425" y="1369948"/>
                  </a:lnTo>
                  <a:lnTo>
                    <a:pt x="1491869" y="1369948"/>
                  </a:lnTo>
                  <a:lnTo>
                    <a:pt x="1488312" y="1367535"/>
                  </a:lnTo>
                  <a:lnTo>
                    <a:pt x="1477517" y="1363979"/>
                  </a:lnTo>
                  <a:lnTo>
                    <a:pt x="1472819" y="1362836"/>
                  </a:lnTo>
                  <a:lnTo>
                    <a:pt x="1470405" y="1361566"/>
                  </a:lnTo>
                  <a:lnTo>
                    <a:pt x="1463294" y="1359153"/>
                  </a:lnTo>
                  <a:lnTo>
                    <a:pt x="1459737" y="1356867"/>
                  </a:lnTo>
                  <a:lnTo>
                    <a:pt x="1456181" y="1355597"/>
                  </a:lnTo>
                  <a:lnTo>
                    <a:pt x="1447800" y="1353184"/>
                  </a:lnTo>
                  <a:lnTo>
                    <a:pt x="1445386" y="1352041"/>
                  </a:lnTo>
                  <a:lnTo>
                    <a:pt x="1441830" y="1349628"/>
                  </a:lnTo>
                  <a:lnTo>
                    <a:pt x="1437131" y="1348485"/>
                  </a:lnTo>
                  <a:lnTo>
                    <a:pt x="1434719" y="1347342"/>
                  </a:lnTo>
                  <a:lnTo>
                    <a:pt x="1431162" y="1344929"/>
                  </a:lnTo>
                  <a:lnTo>
                    <a:pt x="1427606" y="1343659"/>
                  </a:lnTo>
                  <a:lnTo>
                    <a:pt x="1422780" y="1342516"/>
                  </a:lnTo>
                  <a:lnTo>
                    <a:pt x="1420367" y="1341373"/>
                  </a:lnTo>
                  <a:lnTo>
                    <a:pt x="1416811" y="1340103"/>
                  </a:lnTo>
                  <a:lnTo>
                    <a:pt x="1409700" y="1336547"/>
                  </a:lnTo>
                  <a:lnTo>
                    <a:pt x="1406144" y="1334134"/>
                  </a:lnTo>
                  <a:lnTo>
                    <a:pt x="1401317" y="1332991"/>
                  </a:lnTo>
                  <a:lnTo>
                    <a:pt x="1397761" y="1331721"/>
                  </a:lnTo>
                  <a:lnTo>
                    <a:pt x="1395349" y="1329435"/>
                  </a:lnTo>
                  <a:lnTo>
                    <a:pt x="1391792" y="1328165"/>
                  </a:lnTo>
                  <a:lnTo>
                    <a:pt x="1387094" y="1327022"/>
                  </a:lnTo>
                  <a:lnTo>
                    <a:pt x="1384680" y="1325879"/>
                  </a:lnTo>
                  <a:lnTo>
                    <a:pt x="1381125" y="1322196"/>
                  </a:lnTo>
                  <a:lnTo>
                    <a:pt x="1376299" y="1321053"/>
                  </a:lnTo>
                  <a:lnTo>
                    <a:pt x="1372742" y="1319910"/>
                  </a:lnTo>
                  <a:lnTo>
                    <a:pt x="1370456" y="1317497"/>
                  </a:lnTo>
                  <a:lnTo>
                    <a:pt x="1362075" y="1315084"/>
                  </a:lnTo>
                  <a:lnTo>
                    <a:pt x="1359661" y="1311528"/>
                  </a:lnTo>
                  <a:lnTo>
                    <a:pt x="1356105" y="1310258"/>
                  </a:lnTo>
                  <a:lnTo>
                    <a:pt x="1351406" y="1309115"/>
                  </a:lnTo>
                  <a:lnTo>
                    <a:pt x="1347724" y="1306702"/>
                  </a:lnTo>
                  <a:lnTo>
                    <a:pt x="1344167" y="1305559"/>
                  </a:lnTo>
                  <a:lnTo>
                    <a:pt x="1340611" y="1303146"/>
                  </a:lnTo>
                  <a:lnTo>
                    <a:pt x="1337055" y="1302003"/>
                  </a:lnTo>
                  <a:lnTo>
                    <a:pt x="1334642" y="1298447"/>
                  </a:lnTo>
                  <a:lnTo>
                    <a:pt x="1329944" y="1297177"/>
                  </a:lnTo>
                  <a:lnTo>
                    <a:pt x="1326387" y="1294764"/>
                  </a:lnTo>
                  <a:lnTo>
                    <a:pt x="1322831" y="1293621"/>
                  </a:lnTo>
                  <a:lnTo>
                    <a:pt x="1320419" y="1291208"/>
                  </a:lnTo>
                  <a:lnTo>
                    <a:pt x="1315592" y="1288795"/>
                  </a:lnTo>
                  <a:lnTo>
                    <a:pt x="1312036" y="1286509"/>
                  </a:lnTo>
                  <a:lnTo>
                    <a:pt x="1308480" y="1285239"/>
                  </a:lnTo>
                  <a:lnTo>
                    <a:pt x="1304925" y="1282953"/>
                  </a:lnTo>
                  <a:lnTo>
                    <a:pt x="1301369" y="1281683"/>
                  </a:lnTo>
                  <a:lnTo>
                    <a:pt x="1297812" y="1279270"/>
                  </a:lnTo>
                  <a:lnTo>
                    <a:pt x="1294256" y="1275714"/>
                  </a:lnTo>
                  <a:lnTo>
                    <a:pt x="1290574" y="1274571"/>
                  </a:lnTo>
                  <a:lnTo>
                    <a:pt x="1283461" y="1269745"/>
                  </a:lnTo>
                  <a:lnTo>
                    <a:pt x="1279905" y="1268602"/>
                  </a:lnTo>
                  <a:lnTo>
                    <a:pt x="1276350" y="1265046"/>
                  </a:lnTo>
                  <a:lnTo>
                    <a:pt x="1269237" y="1260220"/>
                  </a:lnTo>
                  <a:lnTo>
                    <a:pt x="1265681" y="1259077"/>
                  </a:lnTo>
                  <a:lnTo>
                    <a:pt x="1261999" y="1256664"/>
                  </a:lnTo>
                  <a:lnTo>
                    <a:pt x="1258442" y="1253108"/>
                  </a:lnTo>
                  <a:lnTo>
                    <a:pt x="1251330" y="1248283"/>
                  </a:lnTo>
                  <a:lnTo>
                    <a:pt x="1247775" y="1247139"/>
                  </a:lnTo>
                  <a:lnTo>
                    <a:pt x="1244219" y="1243583"/>
                  </a:lnTo>
                  <a:lnTo>
                    <a:pt x="1229867" y="1234058"/>
                  </a:lnTo>
                  <a:lnTo>
                    <a:pt x="1226311" y="1230376"/>
                  </a:lnTo>
                  <a:lnTo>
                    <a:pt x="1215644" y="1223264"/>
                  </a:lnTo>
                  <a:lnTo>
                    <a:pt x="1212087" y="1219708"/>
                  </a:lnTo>
                  <a:lnTo>
                    <a:pt x="1201292" y="1212595"/>
                  </a:lnTo>
                  <a:lnTo>
                    <a:pt x="1197736" y="1208913"/>
                  </a:lnTo>
                  <a:lnTo>
                    <a:pt x="1194180" y="1206627"/>
                  </a:lnTo>
                  <a:lnTo>
                    <a:pt x="1190625" y="1203070"/>
                  </a:lnTo>
                  <a:lnTo>
                    <a:pt x="1187069" y="1200658"/>
                  </a:lnTo>
                  <a:lnTo>
                    <a:pt x="1183512" y="1197102"/>
                  </a:lnTo>
                  <a:lnTo>
                    <a:pt x="1176274" y="1192276"/>
                  </a:lnTo>
                  <a:lnTo>
                    <a:pt x="1169161" y="1185164"/>
                  </a:lnTo>
                  <a:lnTo>
                    <a:pt x="1164462" y="1182751"/>
                  </a:lnTo>
                  <a:lnTo>
                    <a:pt x="1154937" y="1173226"/>
                  </a:lnTo>
                  <a:lnTo>
                    <a:pt x="1151381" y="1170813"/>
                  </a:lnTo>
                  <a:lnTo>
                    <a:pt x="1144142" y="1163701"/>
                  </a:lnTo>
                  <a:lnTo>
                    <a:pt x="1139444" y="1160145"/>
                  </a:lnTo>
                  <a:lnTo>
                    <a:pt x="1133475" y="1154176"/>
                  </a:lnTo>
                  <a:lnTo>
                    <a:pt x="1128649" y="1150492"/>
                  </a:lnTo>
                  <a:lnTo>
                    <a:pt x="1126362" y="1146936"/>
                  </a:lnTo>
                  <a:lnTo>
                    <a:pt x="1122806" y="1144523"/>
                  </a:lnTo>
                  <a:lnTo>
                    <a:pt x="1119124" y="1139825"/>
                  </a:lnTo>
                  <a:lnTo>
                    <a:pt x="1114425" y="1137411"/>
                  </a:lnTo>
                  <a:lnTo>
                    <a:pt x="1108455" y="1129029"/>
                  </a:lnTo>
                  <a:lnTo>
                    <a:pt x="1103756" y="1126744"/>
                  </a:lnTo>
                  <a:lnTo>
                    <a:pt x="1101344" y="1123060"/>
                  </a:lnTo>
                  <a:lnTo>
                    <a:pt x="1097787" y="1118361"/>
                  </a:lnTo>
                  <a:lnTo>
                    <a:pt x="1089405" y="1112392"/>
                  </a:lnTo>
                  <a:lnTo>
                    <a:pt x="1086992" y="1108836"/>
                  </a:lnTo>
                  <a:lnTo>
                    <a:pt x="1078737" y="1100454"/>
                  </a:lnTo>
                  <a:lnTo>
                    <a:pt x="1076325" y="1095755"/>
                  </a:lnTo>
                  <a:lnTo>
                    <a:pt x="1072769" y="1092072"/>
                  </a:lnTo>
                  <a:lnTo>
                    <a:pt x="1067942" y="1089786"/>
                  </a:lnTo>
                  <a:lnTo>
                    <a:pt x="1064386" y="1086103"/>
                  </a:lnTo>
                  <a:lnTo>
                    <a:pt x="1061974" y="1081404"/>
                  </a:lnTo>
                  <a:lnTo>
                    <a:pt x="1057275" y="1077848"/>
                  </a:lnTo>
                  <a:lnTo>
                    <a:pt x="1051305" y="1069466"/>
                  </a:lnTo>
                  <a:lnTo>
                    <a:pt x="1046606" y="1065910"/>
                  </a:lnTo>
                  <a:lnTo>
                    <a:pt x="1042924" y="1061084"/>
                  </a:lnTo>
                  <a:lnTo>
                    <a:pt x="1035811" y="1053972"/>
                  </a:lnTo>
                  <a:lnTo>
                    <a:pt x="1032255" y="1048003"/>
                  </a:lnTo>
                  <a:lnTo>
                    <a:pt x="1028700" y="1044447"/>
                  </a:lnTo>
                  <a:lnTo>
                    <a:pt x="1026286" y="1040891"/>
                  </a:lnTo>
                  <a:lnTo>
                    <a:pt x="1018031" y="1032509"/>
                  </a:lnTo>
                  <a:lnTo>
                    <a:pt x="1014349" y="1026540"/>
                  </a:lnTo>
                  <a:lnTo>
                    <a:pt x="1007236" y="1019428"/>
                  </a:lnTo>
                  <a:lnTo>
                    <a:pt x="1003680" y="1013459"/>
                  </a:lnTo>
                  <a:lnTo>
                    <a:pt x="996569" y="1006220"/>
                  </a:lnTo>
                  <a:lnTo>
                    <a:pt x="993012" y="1000251"/>
                  </a:lnTo>
                  <a:lnTo>
                    <a:pt x="989456" y="996695"/>
                  </a:lnTo>
                  <a:lnTo>
                    <a:pt x="985774" y="990726"/>
                  </a:lnTo>
                  <a:lnTo>
                    <a:pt x="982217" y="987170"/>
                  </a:lnTo>
                  <a:lnTo>
                    <a:pt x="978661" y="981201"/>
                  </a:lnTo>
                  <a:lnTo>
                    <a:pt x="975105" y="976502"/>
                  </a:lnTo>
                  <a:lnTo>
                    <a:pt x="971550" y="972946"/>
                  </a:lnTo>
                  <a:lnTo>
                    <a:pt x="967994" y="966977"/>
                  </a:lnTo>
                  <a:lnTo>
                    <a:pt x="964437" y="963294"/>
                  </a:lnTo>
                  <a:lnTo>
                    <a:pt x="960881" y="957326"/>
                  </a:lnTo>
                  <a:lnTo>
                    <a:pt x="946530" y="938276"/>
                  </a:lnTo>
                  <a:lnTo>
                    <a:pt x="942975" y="932307"/>
                  </a:lnTo>
                  <a:lnTo>
                    <a:pt x="932306" y="918082"/>
                  </a:lnTo>
                  <a:lnTo>
                    <a:pt x="928624" y="912113"/>
                  </a:lnTo>
                  <a:lnTo>
                    <a:pt x="925067" y="907288"/>
                  </a:lnTo>
                  <a:lnTo>
                    <a:pt x="921511" y="901319"/>
                  </a:lnTo>
                  <a:lnTo>
                    <a:pt x="917955" y="896619"/>
                  </a:lnTo>
                  <a:lnTo>
                    <a:pt x="914400" y="890651"/>
                  </a:lnTo>
                  <a:lnTo>
                    <a:pt x="910844" y="885825"/>
                  </a:lnTo>
                  <a:lnTo>
                    <a:pt x="907287" y="879855"/>
                  </a:lnTo>
                  <a:lnTo>
                    <a:pt x="900049" y="870330"/>
                  </a:lnTo>
                  <a:lnTo>
                    <a:pt x="896492" y="864361"/>
                  </a:lnTo>
                  <a:lnTo>
                    <a:pt x="892936" y="859663"/>
                  </a:lnTo>
                  <a:lnTo>
                    <a:pt x="889380" y="852423"/>
                  </a:lnTo>
                  <a:lnTo>
                    <a:pt x="885825" y="847725"/>
                  </a:lnTo>
                  <a:lnTo>
                    <a:pt x="882269" y="841755"/>
                  </a:lnTo>
                  <a:lnTo>
                    <a:pt x="878712" y="836929"/>
                  </a:lnTo>
                  <a:lnTo>
                    <a:pt x="875156" y="829817"/>
                  </a:lnTo>
                  <a:lnTo>
                    <a:pt x="871474" y="824991"/>
                  </a:lnTo>
                  <a:lnTo>
                    <a:pt x="860805" y="807211"/>
                  </a:lnTo>
                  <a:lnTo>
                    <a:pt x="857250" y="799972"/>
                  </a:lnTo>
                  <a:lnTo>
                    <a:pt x="850137" y="790447"/>
                  </a:lnTo>
                  <a:lnTo>
                    <a:pt x="845311" y="783335"/>
                  </a:lnTo>
                  <a:lnTo>
                    <a:pt x="842899" y="776096"/>
                  </a:lnTo>
                  <a:lnTo>
                    <a:pt x="839342" y="771397"/>
                  </a:lnTo>
                  <a:lnTo>
                    <a:pt x="835786" y="764285"/>
                  </a:lnTo>
                  <a:lnTo>
                    <a:pt x="832230" y="759459"/>
                  </a:lnTo>
                  <a:lnTo>
                    <a:pt x="828675" y="752347"/>
                  </a:lnTo>
                  <a:lnTo>
                    <a:pt x="825119" y="746378"/>
                  </a:lnTo>
                  <a:lnTo>
                    <a:pt x="820292" y="740409"/>
                  </a:lnTo>
                  <a:lnTo>
                    <a:pt x="818006" y="734440"/>
                  </a:lnTo>
                  <a:lnTo>
                    <a:pt x="814324" y="727328"/>
                  </a:lnTo>
                  <a:lnTo>
                    <a:pt x="809625" y="722502"/>
                  </a:lnTo>
                  <a:lnTo>
                    <a:pt x="807211" y="715390"/>
                  </a:lnTo>
                  <a:lnTo>
                    <a:pt x="803655" y="708151"/>
                  </a:lnTo>
                  <a:lnTo>
                    <a:pt x="800100" y="702182"/>
                  </a:lnTo>
                  <a:lnTo>
                    <a:pt x="795274" y="695070"/>
                  </a:lnTo>
                  <a:lnTo>
                    <a:pt x="789431" y="683132"/>
                  </a:lnTo>
                  <a:lnTo>
                    <a:pt x="784605" y="677163"/>
                  </a:lnTo>
                  <a:lnTo>
                    <a:pt x="782192" y="670051"/>
                  </a:lnTo>
                  <a:lnTo>
                    <a:pt x="778636" y="662939"/>
                  </a:lnTo>
                  <a:lnTo>
                    <a:pt x="773937" y="656970"/>
                  </a:lnTo>
                  <a:lnTo>
                    <a:pt x="770381" y="649732"/>
                  </a:lnTo>
                  <a:lnTo>
                    <a:pt x="767968" y="643763"/>
                  </a:lnTo>
                  <a:lnTo>
                    <a:pt x="764413" y="636651"/>
                  </a:lnTo>
                  <a:lnTo>
                    <a:pt x="759586" y="629538"/>
                  </a:lnTo>
                  <a:lnTo>
                    <a:pt x="757173" y="623569"/>
                  </a:lnTo>
                  <a:lnTo>
                    <a:pt x="753617" y="616330"/>
                  </a:lnTo>
                  <a:lnTo>
                    <a:pt x="748918" y="610361"/>
                  </a:lnTo>
                  <a:lnTo>
                    <a:pt x="745363" y="603250"/>
                  </a:lnTo>
                  <a:lnTo>
                    <a:pt x="742950" y="597280"/>
                  </a:lnTo>
                  <a:lnTo>
                    <a:pt x="738123" y="588898"/>
                  </a:lnTo>
                  <a:lnTo>
                    <a:pt x="734567" y="581786"/>
                  </a:lnTo>
                  <a:lnTo>
                    <a:pt x="732281" y="575817"/>
                  </a:lnTo>
                  <a:lnTo>
                    <a:pt x="728598" y="568705"/>
                  </a:lnTo>
                  <a:lnTo>
                    <a:pt x="723900" y="561594"/>
                  </a:lnTo>
                  <a:lnTo>
                    <a:pt x="720343" y="554354"/>
                  </a:lnTo>
                  <a:lnTo>
                    <a:pt x="717930" y="547242"/>
                  </a:lnTo>
                  <a:lnTo>
                    <a:pt x="713231" y="541273"/>
                  </a:lnTo>
                  <a:lnTo>
                    <a:pt x="709548" y="534161"/>
                  </a:lnTo>
                  <a:lnTo>
                    <a:pt x="707263" y="525779"/>
                  </a:lnTo>
                  <a:lnTo>
                    <a:pt x="702436" y="519810"/>
                  </a:lnTo>
                  <a:lnTo>
                    <a:pt x="698880" y="512698"/>
                  </a:lnTo>
                  <a:lnTo>
                    <a:pt x="692911" y="498347"/>
                  </a:lnTo>
                  <a:lnTo>
                    <a:pt x="688213" y="491235"/>
                  </a:lnTo>
                  <a:lnTo>
                    <a:pt x="670305" y="455421"/>
                  </a:lnTo>
                  <a:lnTo>
                    <a:pt x="666750" y="449452"/>
                  </a:lnTo>
                  <a:lnTo>
                    <a:pt x="663193" y="441070"/>
                  </a:lnTo>
                  <a:lnTo>
                    <a:pt x="659638" y="433958"/>
                  </a:lnTo>
                  <a:lnTo>
                    <a:pt x="657225" y="426846"/>
                  </a:lnTo>
                  <a:lnTo>
                    <a:pt x="652398" y="419607"/>
                  </a:lnTo>
                  <a:lnTo>
                    <a:pt x="631063" y="376681"/>
                  </a:lnTo>
                  <a:lnTo>
                    <a:pt x="627506" y="370713"/>
                  </a:lnTo>
                  <a:lnTo>
                    <a:pt x="623823" y="362457"/>
                  </a:lnTo>
                  <a:lnTo>
                    <a:pt x="602488" y="319531"/>
                  </a:lnTo>
                  <a:lnTo>
                    <a:pt x="598931" y="313563"/>
                  </a:lnTo>
                  <a:lnTo>
                    <a:pt x="595248" y="306323"/>
                  </a:lnTo>
                  <a:lnTo>
                    <a:pt x="591692" y="298069"/>
                  </a:lnTo>
                  <a:lnTo>
                    <a:pt x="588136" y="292100"/>
                  </a:lnTo>
                  <a:lnTo>
                    <a:pt x="581025" y="277748"/>
                  </a:lnTo>
                  <a:lnTo>
                    <a:pt x="577468" y="271779"/>
                  </a:lnTo>
                  <a:lnTo>
                    <a:pt x="573913" y="263397"/>
                  </a:lnTo>
                  <a:lnTo>
                    <a:pt x="570356" y="257555"/>
                  </a:lnTo>
                  <a:lnTo>
                    <a:pt x="563117" y="243204"/>
                  </a:lnTo>
                  <a:lnTo>
                    <a:pt x="559561" y="237236"/>
                  </a:lnTo>
                  <a:lnTo>
                    <a:pt x="556005" y="230124"/>
                  </a:lnTo>
                  <a:lnTo>
                    <a:pt x="552450" y="224154"/>
                  </a:lnTo>
                  <a:lnTo>
                    <a:pt x="548893" y="216915"/>
                  </a:lnTo>
                  <a:lnTo>
                    <a:pt x="545338" y="210947"/>
                  </a:lnTo>
                  <a:lnTo>
                    <a:pt x="541781" y="203835"/>
                  </a:lnTo>
                  <a:lnTo>
                    <a:pt x="536955" y="196723"/>
                  </a:lnTo>
                  <a:lnTo>
                    <a:pt x="530986" y="184785"/>
                  </a:lnTo>
                  <a:lnTo>
                    <a:pt x="527430" y="178815"/>
                  </a:lnTo>
                  <a:lnTo>
                    <a:pt x="523875" y="171703"/>
                  </a:lnTo>
                  <a:lnTo>
                    <a:pt x="520318" y="166877"/>
                  </a:lnTo>
                  <a:lnTo>
                    <a:pt x="516763" y="159765"/>
                  </a:lnTo>
                  <a:lnTo>
                    <a:pt x="511936" y="154939"/>
                  </a:lnTo>
                  <a:lnTo>
                    <a:pt x="509523" y="147827"/>
                  </a:lnTo>
                  <a:lnTo>
                    <a:pt x="505967" y="143001"/>
                  </a:lnTo>
                  <a:lnTo>
                    <a:pt x="501268" y="135889"/>
                  </a:lnTo>
                  <a:lnTo>
                    <a:pt x="498855" y="129920"/>
                  </a:lnTo>
                  <a:lnTo>
                    <a:pt x="495300" y="125094"/>
                  </a:lnTo>
                  <a:lnTo>
                    <a:pt x="491743" y="117982"/>
                  </a:lnTo>
                  <a:lnTo>
                    <a:pt x="486917" y="113283"/>
                  </a:lnTo>
                  <a:lnTo>
                    <a:pt x="484504" y="107314"/>
                  </a:lnTo>
                  <a:lnTo>
                    <a:pt x="480948" y="102488"/>
                  </a:lnTo>
                  <a:lnTo>
                    <a:pt x="476250" y="98932"/>
                  </a:lnTo>
                  <a:lnTo>
                    <a:pt x="473836" y="92963"/>
                  </a:lnTo>
                  <a:lnTo>
                    <a:pt x="470280" y="88137"/>
                  </a:lnTo>
                  <a:lnTo>
                    <a:pt x="465454" y="82168"/>
                  </a:lnTo>
                  <a:lnTo>
                    <a:pt x="461898" y="78612"/>
                  </a:lnTo>
                  <a:lnTo>
                    <a:pt x="459613" y="72643"/>
                  </a:lnTo>
                  <a:lnTo>
                    <a:pt x="451230" y="64388"/>
                  </a:lnTo>
                  <a:lnTo>
                    <a:pt x="448817" y="59562"/>
                  </a:lnTo>
                  <a:lnTo>
                    <a:pt x="445261" y="56006"/>
                  </a:lnTo>
                  <a:lnTo>
                    <a:pt x="440563" y="52450"/>
                  </a:lnTo>
                  <a:lnTo>
                    <a:pt x="436879" y="47625"/>
                  </a:lnTo>
                  <a:lnTo>
                    <a:pt x="434593" y="44068"/>
                  </a:lnTo>
                  <a:lnTo>
                    <a:pt x="429767" y="40512"/>
                  </a:lnTo>
                  <a:lnTo>
                    <a:pt x="426211" y="35687"/>
                  </a:lnTo>
                  <a:lnTo>
                    <a:pt x="420242" y="29717"/>
                  </a:lnTo>
                  <a:lnTo>
                    <a:pt x="415543" y="26162"/>
                  </a:lnTo>
                  <a:lnTo>
                    <a:pt x="411988" y="23749"/>
                  </a:lnTo>
                  <a:lnTo>
                    <a:pt x="409575" y="21462"/>
                  </a:lnTo>
                  <a:lnTo>
                    <a:pt x="404748" y="19050"/>
                  </a:lnTo>
                  <a:lnTo>
                    <a:pt x="398779" y="13080"/>
                  </a:lnTo>
                  <a:lnTo>
                    <a:pt x="394080" y="10667"/>
                  </a:lnTo>
                  <a:lnTo>
                    <a:pt x="386968" y="8254"/>
                  </a:lnTo>
                  <a:lnTo>
                    <a:pt x="383413" y="4699"/>
                  </a:lnTo>
                  <a:lnTo>
                    <a:pt x="376173" y="2286"/>
                  </a:lnTo>
                  <a:lnTo>
                    <a:pt x="373888" y="2286"/>
                  </a:lnTo>
                  <a:lnTo>
                    <a:pt x="369061" y="1142"/>
                  </a:lnTo>
                  <a:lnTo>
                    <a:pt x="365505" y="1142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30494" y="1646046"/>
              <a:ext cx="1896745" cy="1477645"/>
            </a:xfrm>
            <a:custGeom>
              <a:avLst/>
              <a:gdLst/>
              <a:ahLst/>
              <a:cxnLst/>
              <a:rect l="l" t="t" r="r" b="b"/>
              <a:pathLst>
                <a:path w="1896745" h="1477645">
                  <a:moveTo>
                    <a:pt x="0" y="1477264"/>
                  </a:moveTo>
                  <a:lnTo>
                    <a:pt x="10667" y="1440307"/>
                  </a:lnTo>
                  <a:lnTo>
                    <a:pt x="17779" y="1402079"/>
                  </a:lnTo>
                  <a:lnTo>
                    <a:pt x="21462" y="1381886"/>
                  </a:lnTo>
                  <a:lnTo>
                    <a:pt x="25018" y="1360423"/>
                  </a:lnTo>
                  <a:lnTo>
                    <a:pt x="28575" y="1337690"/>
                  </a:lnTo>
                  <a:lnTo>
                    <a:pt x="32130" y="1313941"/>
                  </a:lnTo>
                  <a:lnTo>
                    <a:pt x="35686" y="1288795"/>
                  </a:lnTo>
                  <a:lnTo>
                    <a:pt x="39242" y="1263777"/>
                  </a:lnTo>
                  <a:lnTo>
                    <a:pt x="42798" y="1238758"/>
                  </a:lnTo>
                  <a:lnTo>
                    <a:pt x="46354" y="1213739"/>
                  </a:lnTo>
                  <a:lnTo>
                    <a:pt x="50037" y="1188720"/>
                  </a:lnTo>
                  <a:lnTo>
                    <a:pt x="53593" y="1161288"/>
                  </a:lnTo>
                  <a:lnTo>
                    <a:pt x="57150" y="1136269"/>
                  </a:lnTo>
                  <a:lnTo>
                    <a:pt x="60705" y="1109979"/>
                  </a:lnTo>
                  <a:lnTo>
                    <a:pt x="65404" y="1082547"/>
                  </a:lnTo>
                  <a:lnTo>
                    <a:pt x="71373" y="1030096"/>
                  </a:lnTo>
                  <a:lnTo>
                    <a:pt x="78612" y="977645"/>
                  </a:lnTo>
                  <a:lnTo>
                    <a:pt x="82168" y="952626"/>
                  </a:lnTo>
                  <a:lnTo>
                    <a:pt x="85725" y="925194"/>
                  </a:lnTo>
                  <a:lnTo>
                    <a:pt x="90423" y="900176"/>
                  </a:lnTo>
                  <a:lnTo>
                    <a:pt x="92836" y="875157"/>
                  </a:lnTo>
                  <a:lnTo>
                    <a:pt x="96392" y="850138"/>
                  </a:lnTo>
                  <a:lnTo>
                    <a:pt x="101218" y="824991"/>
                  </a:lnTo>
                  <a:lnTo>
                    <a:pt x="103504" y="799972"/>
                  </a:lnTo>
                  <a:lnTo>
                    <a:pt x="107187" y="774953"/>
                  </a:lnTo>
                  <a:lnTo>
                    <a:pt x="110743" y="752347"/>
                  </a:lnTo>
                  <a:lnTo>
                    <a:pt x="115442" y="728471"/>
                  </a:lnTo>
                  <a:lnTo>
                    <a:pt x="117855" y="704595"/>
                  </a:lnTo>
                  <a:lnTo>
                    <a:pt x="121411" y="681989"/>
                  </a:lnTo>
                  <a:lnTo>
                    <a:pt x="126237" y="659257"/>
                  </a:lnTo>
                  <a:lnTo>
                    <a:pt x="128523" y="636651"/>
                  </a:lnTo>
                  <a:lnTo>
                    <a:pt x="132079" y="615188"/>
                  </a:lnTo>
                  <a:lnTo>
                    <a:pt x="136905" y="593725"/>
                  </a:lnTo>
                  <a:lnTo>
                    <a:pt x="140461" y="572261"/>
                  </a:lnTo>
                  <a:lnTo>
                    <a:pt x="142875" y="551941"/>
                  </a:lnTo>
                  <a:lnTo>
                    <a:pt x="146430" y="531748"/>
                  </a:lnTo>
                  <a:lnTo>
                    <a:pt x="151129" y="511428"/>
                  </a:lnTo>
                  <a:lnTo>
                    <a:pt x="153542" y="491235"/>
                  </a:lnTo>
                  <a:lnTo>
                    <a:pt x="157098" y="473328"/>
                  </a:lnTo>
                  <a:lnTo>
                    <a:pt x="161925" y="454278"/>
                  </a:lnTo>
                  <a:lnTo>
                    <a:pt x="165480" y="435101"/>
                  </a:lnTo>
                  <a:lnTo>
                    <a:pt x="167893" y="417321"/>
                  </a:lnTo>
                  <a:lnTo>
                    <a:pt x="172592" y="399414"/>
                  </a:lnTo>
                  <a:lnTo>
                    <a:pt x="176148" y="382650"/>
                  </a:lnTo>
                  <a:lnTo>
                    <a:pt x="178561" y="366013"/>
                  </a:lnTo>
                  <a:lnTo>
                    <a:pt x="182117" y="350519"/>
                  </a:lnTo>
                  <a:lnTo>
                    <a:pt x="186943" y="333755"/>
                  </a:lnTo>
                  <a:lnTo>
                    <a:pt x="190500" y="318261"/>
                  </a:lnTo>
                  <a:lnTo>
                    <a:pt x="192912" y="304038"/>
                  </a:lnTo>
                  <a:lnTo>
                    <a:pt x="197611" y="288544"/>
                  </a:lnTo>
                  <a:lnTo>
                    <a:pt x="201167" y="274192"/>
                  </a:lnTo>
                  <a:lnTo>
                    <a:pt x="203580" y="261111"/>
                  </a:lnTo>
                  <a:lnTo>
                    <a:pt x="208279" y="247903"/>
                  </a:lnTo>
                  <a:lnTo>
                    <a:pt x="211962" y="234823"/>
                  </a:lnTo>
                  <a:lnTo>
                    <a:pt x="215518" y="222885"/>
                  </a:lnTo>
                  <a:lnTo>
                    <a:pt x="219075" y="210947"/>
                  </a:lnTo>
                  <a:lnTo>
                    <a:pt x="222630" y="197865"/>
                  </a:lnTo>
                  <a:lnTo>
                    <a:pt x="226186" y="185927"/>
                  </a:lnTo>
                  <a:lnTo>
                    <a:pt x="228600" y="175260"/>
                  </a:lnTo>
                  <a:lnTo>
                    <a:pt x="233298" y="165735"/>
                  </a:lnTo>
                  <a:lnTo>
                    <a:pt x="236854" y="154939"/>
                  </a:lnTo>
                  <a:lnTo>
                    <a:pt x="240537" y="145414"/>
                  </a:lnTo>
                  <a:lnTo>
                    <a:pt x="244093" y="135889"/>
                  </a:lnTo>
                  <a:lnTo>
                    <a:pt x="247650" y="126364"/>
                  </a:lnTo>
                  <a:lnTo>
                    <a:pt x="251205" y="116839"/>
                  </a:lnTo>
                  <a:lnTo>
                    <a:pt x="254761" y="109600"/>
                  </a:lnTo>
                  <a:lnTo>
                    <a:pt x="258317" y="101345"/>
                  </a:lnTo>
                  <a:lnTo>
                    <a:pt x="261873" y="92963"/>
                  </a:lnTo>
                  <a:lnTo>
                    <a:pt x="265429" y="86994"/>
                  </a:lnTo>
                  <a:lnTo>
                    <a:pt x="269113" y="78612"/>
                  </a:lnTo>
                  <a:lnTo>
                    <a:pt x="272668" y="71500"/>
                  </a:lnTo>
                  <a:lnTo>
                    <a:pt x="276225" y="65531"/>
                  </a:lnTo>
                  <a:lnTo>
                    <a:pt x="279780" y="59562"/>
                  </a:lnTo>
                  <a:lnTo>
                    <a:pt x="283336" y="54737"/>
                  </a:lnTo>
                  <a:lnTo>
                    <a:pt x="286892" y="48894"/>
                  </a:lnTo>
                  <a:lnTo>
                    <a:pt x="290448" y="44068"/>
                  </a:lnTo>
                  <a:lnTo>
                    <a:pt x="294004" y="38100"/>
                  </a:lnTo>
                  <a:lnTo>
                    <a:pt x="297688" y="34543"/>
                  </a:lnTo>
                  <a:lnTo>
                    <a:pt x="301243" y="30987"/>
                  </a:lnTo>
                  <a:lnTo>
                    <a:pt x="304800" y="26162"/>
                  </a:lnTo>
                  <a:lnTo>
                    <a:pt x="308355" y="22605"/>
                  </a:lnTo>
                  <a:lnTo>
                    <a:pt x="311911" y="20192"/>
                  </a:lnTo>
                  <a:lnTo>
                    <a:pt x="315467" y="15493"/>
                  </a:lnTo>
                  <a:lnTo>
                    <a:pt x="319023" y="13080"/>
                  </a:lnTo>
                  <a:lnTo>
                    <a:pt x="322579" y="10667"/>
                  </a:lnTo>
                  <a:lnTo>
                    <a:pt x="326263" y="9525"/>
                  </a:lnTo>
                  <a:lnTo>
                    <a:pt x="329818" y="7112"/>
                  </a:lnTo>
                  <a:lnTo>
                    <a:pt x="333375" y="4699"/>
                  </a:lnTo>
                  <a:lnTo>
                    <a:pt x="336930" y="3555"/>
                  </a:lnTo>
                  <a:lnTo>
                    <a:pt x="340486" y="2286"/>
                  </a:lnTo>
                  <a:lnTo>
                    <a:pt x="344042" y="1142"/>
                  </a:lnTo>
                  <a:lnTo>
                    <a:pt x="347598" y="1142"/>
                  </a:lnTo>
                  <a:lnTo>
                    <a:pt x="351154" y="0"/>
                  </a:lnTo>
                  <a:lnTo>
                    <a:pt x="354838" y="0"/>
                  </a:lnTo>
                  <a:lnTo>
                    <a:pt x="358393" y="0"/>
                  </a:lnTo>
                  <a:lnTo>
                    <a:pt x="361950" y="0"/>
                  </a:lnTo>
                  <a:lnTo>
                    <a:pt x="365505" y="1142"/>
                  </a:lnTo>
                  <a:lnTo>
                    <a:pt x="369061" y="1142"/>
                  </a:lnTo>
                  <a:lnTo>
                    <a:pt x="373888" y="2286"/>
                  </a:lnTo>
                  <a:lnTo>
                    <a:pt x="376173" y="2286"/>
                  </a:lnTo>
                  <a:lnTo>
                    <a:pt x="379729" y="3555"/>
                  </a:lnTo>
                  <a:lnTo>
                    <a:pt x="383413" y="4699"/>
                  </a:lnTo>
                  <a:lnTo>
                    <a:pt x="386968" y="8254"/>
                  </a:lnTo>
                  <a:lnTo>
                    <a:pt x="390525" y="9525"/>
                  </a:lnTo>
                  <a:lnTo>
                    <a:pt x="394080" y="10667"/>
                  </a:lnTo>
                  <a:lnTo>
                    <a:pt x="398779" y="13080"/>
                  </a:lnTo>
                  <a:lnTo>
                    <a:pt x="401192" y="15493"/>
                  </a:lnTo>
                  <a:lnTo>
                    <a:pt x="404748" y="19050"/>
                  </a:lnTo>
                  <a:lnTo>
                    <a:pt x="409575" y="21462"/>
                  </a:lnTo>
                  <a:lnTo>
                    <a:pt x="411988" y="23749"/>
                  </a:lnTo>
                  <a:lnTo>
                    <a:pt x="415543" y="26162"/>
                  </a:lnTo>
                  <a:lnTo>
                    <a:pt x="420242" y="29717"/>
                  </a:lnTo>
                  <a:lnTo>
                    <a:pt x="423798" y="33274"/>
                  </a:lnTo>
                  <a:lnTo>
                    <a:pt x="426211" y="35687"/>
                  </a:lnTo>
                  <a:lnTo>
                    <a:pt x="429767" y="40512"/>
                  </a:lnTo>
                  <a:lnTo>
                    <a:pt x="434593" y="44068"/>
                  </a:lnTo>
                  <a:lnTo>
                    <a:pt x="436879" y="47625"/>
                  </a:lnTo>
                  <a:lnTo>
                    <a:pt x="440563" y="52450"/>
                  </a:lnTo>
                  <a:lnTo>
                    <a:pt x="445261" y="56006"/>
                  </a:lnTo>
                  <a:lnTo>
                    <a:pt x="448817" y="59562"/>
                  </a:lnTo>
                  <a:lnTo>
                    <a:pt x="451230" y="64388"/>
                  </a:lnTo>
                  <a:lnTo>
                    <a:pt x="455929" y="69087"/>
                  </a:lnTo>
                  <a:lnTo>
                    <a:pt x="459613" y="72643"/>
                  </a:lnTo>
                  <a:lnTo>
                    <a:pt x="461898" y="78612"/>
                  </a:lnTo>
                  <a:lnTo>
                    <a:pt x="465454" y="82168"/>
                  </a:lnTo>
                  <a:lnTo>
                    <a:pt x="470280" y="88137"/>
                  </a:lnTo>
                  <a:lnTo>
                    <a:pt x="473836" y="92963"/>
                  </a:lnTo>
                  <a:lnTo>
                    <a:pt x="476250" y="98932"/>
                  </a:lnTo>
                  <a:lnTo>
                    <a:pt x="480948" y="102488"/>
                  </a:lnTo>
                  <a:lnTo>
                    <a:pt x="484504" y="107314"/>
                  </a:lnTo>
                  <a:lnTo>
                    <a:pt x="486917" y="113283"/>
                  </a:lnTo>
                  <a:lnTo>
                    <a:pt x="491743" y="117982"/>
                  </a:lnTo>
                  <a:lnTo>
                    <a:pt x="495300" y="125094"/>
                  </a:lnTo>
                  <a:lnTo>
                    <a:pt x="498855" y="129920"/>
                  </a:lnTo>
                  <a:lnTo>
                    <a:pt x="501268" y="135889"/>
                  </a:lnTo>
                  <a:lnTo>
                    <a:pt x="505967" y="143001"/>
                  </a:lnTo>
                  <a:lnTo>
                    <a:pt x="509523" y="147827"/>
                  </a:lnTo>
                  <a:lnTo>
                    <a:pt x="511936" y="154939"/>
                  </a:lnTo>
                  <a:lnTo>
                    <a:pt x="516763" y="159765"/>
                  </a:lnTo>
                  <a:lnTo>
                    <a:pt x="520318" y="166877"/>
                  </a:lnTo>
                  <a:lnTo>
                    <a:pt x="523875" y="171703"/>
                  </a:lnTo>
                  <a:lnTo>
                    <a:pt x="527430" y="178815"/>
                  </a:lnTo>
                  <a:lnTo>
                    <a:pt x="530986" y="184785"/>
                  </a:lnTo>
                  <a:lnTo>
                    <a:pt x="534542" y="191897"/>
                  </a:lnTo>
                  <a:lnTo>
                    <a:pt x="536955" y="196723"/>
                  </a:lnTo>
                  <a:lnTo>
                    <a:pt x="541781" y="203835"/>
                  </a:lnTo>
                  <a:lnTo>
                    <a:pt x="545338" y="210947"/>
                  </a:lnTo>
                  <a:lnTo>
                    <a:pt x="548893" y="216915"/>
                  </a:lnTo>
                  <a:lnTo>
                    <a:pt x="552450" y="224154"/>
                  </a:lnTo>
                  <a:lnTo>
                    <a:pt x="556005" y="230124"/>
                  </a:lnTo>
                  <a:lnTo>
                    <a:pt x="559561" y="237236"/>
                  </a:lnTo>
                  <a:lnTo>
                    <a:pt x="563117" y="243204"/>
                  </a:lnTo>
                  <a:lnTo>
                    <a:pt x="566673" y="250316"/>
                  </a:lnTo>
                  <a:lnTo>
                    <a:pt x="570356" y="257555"/>
                  </a:lnTo>
                  <a:lnTo>
                    <a:pt x="573913" y="263397"/>
                  </a:lnTo>
                  <a:lnTo>
                    <a:pt x="577468" y="271779"/>
                  </a:lnTo>
                  <a:lnTo>
                    <a:pt x="581025" y="277748"/>
                  </a:lnTo>
                  <a:lnTo>
                    <a:pt x="584580" y="284860"/>
                  </a:lnTo>
                  <a:lnTo>
                    <a:pt x="588136" y="292100"/>
                  </a:lnTo>
                  <a:lnTo>
                    <a:pt x="591692" y="298069"/>
                  </a:lnTo>
                  <a:lnTo>
                    <a:pt x="595248" y="306323"/>
                  </a:lnTo>
                  <a:lnTo>
                    <a:pt x="598931" y="313563"/>
                  </a:lnTo>
                  <a:lnTo>
                    <a:pt x="602488" y="319531"/>
                  </a:lnTo>
                  <a:lnTo>
                    <a:pt x="606043" y="326644"/>
                  </a:lnTo>
                  <a:lnTo>
                    <a:pt x="609600" y="333755"/>
                  </a:lnTo>
                  <a:lnTo>
                    <a:pt x="613155" y="340994"/>
                  </a:lnTo>
                  <a:lnTo>
                    <a:pt x="616711" y="348106"/>
                  </a:lnTo>
                  <a:lnTo>
                    <a:pt x="620267" y="355219"/>
                  </a:lnTo>
                  <a:lnTo>
                    <a:pt x="623823" y="362457"/>
                  </a:lnTo>
                  <a:lnTo>
                    <a:pt x="627506" y="370713"/>
                  </a:lnTo>
                  <a:lnTo>
                    <a:pt x="631063" y="376681"/>
                  </a:lnTo>
                  <a:lnTo>
                    <a:pt x="634618" y="383920"/>
                  </a:lnTo>
                  <a:lnTo>
                    <a:pt x="638175" y="391032"/>
                  </a:lnTo>
                  <a:lnTo>
                    <a:pt x="641730" y="398144"/>
                  </a:lnTo>
                  <a:lnTo>
                    <a:pt x="645286" y="405383"/>
                  </a:lnTo>
                  <a:lnTo>
                    <a:pt x="648842" y="412495"/>
                  </a:lnTo>
                  <a:lnTo>
                    <a:pt x="652398" y="419607"/>
                  </a:lnTo>
                  <a:lnTo>
                    <a:pt x="657225" y="426846"/>
                  </a:lnTo>
                  <a:lnTo>
                    <a:pt x="659638" y="433958"/>
                  </a:lnTo>
                  <a:lnTo>
                    <a:pt x="663193" y="441070"/>
                  </a:lnTo>
                  <a:lnTo>
                    <a:pt x="666750" y="449452"/>
                  </a:lnTo>
                  <a:lnTo>
                    <a:pt x="670305" y="455421"/>
                  </a:lnTo>
                  <a:lnTo>
                    <a:pt x="673861" y="462533"/>
                  </a:lnTo>
                  <a:lnTo>
                    <a:pt x="677417" y="469772"/>
                  </a:lnTo>
                  <a:lnTo>
                    <a:pt x="680973" y="476884"/>
                  </a:lnTo>
                  <a:lnTo>
                    <a:pt x="684656" y="483996"/>
                  </a:lnTo>
                  <a:lnTo>
                    <a:pt x="688213" y="491235"/>
                  </a:lnTo>
                  <a:lnTo>
                    <a:pt x="692911" y="498347"/>
                  </a:lnTo>
                  <a:lnTo>
                    <a:pt x="695325" y="504316"/>
                  </a:lnTo>
                  <a:lnTo>
                    <a:pt x="698880" y="512698"/>
                  </a:lnTo>
                  <a:lnTo>
                    <a:pt x="702436" y="519810"/>
                  </a:lnTo>
                  <a:lnTo>
                    <a:pt x="707263" y="525779"/>
                  </a:lnTo>
                  <a:lnTo>
                    <a:pt x="709548" y="534161"/>
                  </a:lnTo>
                  <a:lnTo>
                    <a:pt x="713231" y="541273"/>
                  </a:lnTo>
                  <a:lnTo>
                    <a:pt x="717930" y="547242"/>
                  </a:lnTo>
                  <a:lnTo>
                    <a:pt x="720343" y="554354"/>
                  </a:lnTo>
                  <a:lnTo>
                    <a:pt x="723900" y="561594"/>
                  </a:lnTo>
                  <a:lnTo>
                    <a:pt x="728598" y="568705"/>
                  </a:lnTo>
                  <a:lnTo>
                    <a:pt x="732281" y="575817"/>
                  </a:lnTo>
                  <a:lnTo>
                    <a:pt x="734567" y="581786"/>
                  </a:lnTo>
                  <a:lnTo>
                    <a:pt x="738123" y="588898"/>
                  </a:lnTo>
                  <a:lnTo>
                    <a:pt x="742950" y="597280"/>
                  </a:lnTo>
                  <a:lnTo>
                    <a:pt x="745363" y="603250"/>
                  </a:lnTo>
                  <a:lnTo>
                    <a:pt x="748918" y="610361"/>
                  </a:lnTo>
                  <a:lnTo>
                    <a:pt x="753617" y="616330"/>
                  </a:lnTo>
                  <a:lnTo>
                    <a:pt x="757173" y="623569"/>
                  </a:lnTo>
                  <a:lnTo>
                    <a:pt x="759586" y="629538"/>
                  </a:lnTo>
                  <a:lnTo>
                    <a:pt x="764413" y="636651"/>
                  </a:lnTo>
                  <a:lnTo>
                    <a:pt x="767968" y="643763"/>
                  </a:lnTo>
                  <a:lnTo>
                    <a:pt x="770381" y="649732"/>
                  </a:lnTo>
                  <a:lnTo>
                    <a:pt x="773937" y="656970"/>
                  </a:lnTo>
                  <a:lnTo>
                    <a:pt x="778636" y="662939"/>
                  </a:lnTo>
                  <a:lnTo>
                    <a:pt x="782192" y="670051"/>
                  </a:lnTo>
                  <a:lnTo>
                    <a:pt x="784605" y="677163"/>
                  </a:lnTo>
                  <a:lnTo>
                    <a:pt x="789431" y="683132"/>
                  </a:lnTo>
                  <a:lnTo>
                    <a:pt x="792987" y="690244"/>
                  </a:lnTo>
                  <a:lnTo>
                    <a:pt x="795274" y="695070"/>
                  </a:lnTo>
                  <a:lnTo>
                    <a:pt x="800100" y="702182"/>
                  </a:lnTo>
                  <a:lnTo>
                    <a:pt x="803655" y="708151"/>
                  </a:lnTo>
                  <a:lnTo>
                    <a:pt x="807211" y="715390"/>
                  </a:lnTo>
                  <a:lnTo>
                    <a:pt x="809625" y="722502"/>
                  </a:lnTo>
                  <a:lnTo>
                    <a:pt x="814324" y="727328"/>
                  </a:lnTo>
                  <a:lnTo>
                    <a:pt x="818006" y="734440"/>
                  </a:lnTo>
                  <a:lnTo>
                    <a:pt x="820292" y="740409"/>
                  </a:lnTo>
                  <a:lnTo>
                    <a:pt x="825119" y="746378"/>
                  </a:lnTo>
                  <a:lnTo>
                    <a:pt x="828675" y="752347"/>
                  </a:lnTo>
                  <a:lnTo>
                    <a:pt x="832230" y="759459"/>
                  </a:lnTo>
                  <a:lnTo>
                    <a:pt x="835786" y="764285"/>
                  </a:lnTo>
                  <a:lnTo>
                    <a:pt x="839342" y="771397"/>
                  </a:lnTo>
                  <a:lnTo>
                    <a:pt x="842899" y="776096"/>
                  </a:lnTo>
                  <a:lnTo>
                    <a:pt x="845311" y="783335"/>
                  </a:lnTo>
                  <a:lnTo>
                    <a:pt x="850137" y="790447"/>
                  </a:lnTo>
                  <a:lnTo>
                    <a:pt x="853694" y="795273"/>
                  </a:lnTo>
                  <a:lnTo>
                    <a:pt x="857250" y="799972"/>
                  </a:lnTo>
                  <a:lnTo>
                    <a:pt x="860805" y="807211"/>
                  </a:lnTo>
                  <a:lnTo>
                    <a:pt x="864361" y="813180"/>
                  </a:lnTo>
                  <a:lnTo>
                    <a:pt x="867917" y="819022"/>
                  </a:lnTo>
                  <a:lnTo>
                    <a:pt x="871474" y="824991"/>
                  </a:lnTo>
                  <a:lnTo>
                    <a:pt x="875156" y="829817"/>
                  </a:lnTo>
                  <a:lnTo>
                    <a:pt x="878712" y="836929"/>
                  </a:lnTo>
                  <a:lnTo>
                    <a:pt x="882269" y="841755"/>
                  </a:lnTo>
                  <a:lnTo>
                    <a:pt x="885825" y="847725"/>
                  </a:lnTo>
                  <a:lnTo>
                    <a:pt x="889380" y="852423"/>
                  </a:lnTo>
                  <a:lnTo>
                    <a:pt x="892936" y="859663"/>
                  </a:lnTo>
                  <a:lnTo>
                    <a:pt x="896492" y="864361"/>
                  </a:lnTo>
                  <a:lnTo>
                    <a:pt x="900049" y="870330"/>
                  </a:lnTo>
                  <a:lnTo>
                    <a:pt x="903731" y="875157"/>
                  </a:lnTo>
                  <a:lnTo>
                    <a:pt x="907287" y="879855"/>
                  </a:lnTo>
                  <a:lnTo>
                    <a:pt x="910844" y="885825"/>
                  </a:lnTo>
                  <a:lnTo>
                    <a:pt x="914400" y="890651"/>
                  </a:lnTo>
                  <a:lnTo>
                    <a:pt x="917955" y="896619"/>
                  </a:lnTo>
                  <a:lnTo>
                    <a:pt x="921511" y="901319"/>
                  </a:lnTo>
                  <a:lnTo>
                    <a:pt x="925067" y="907288"/>
                  </a:lnTo>
                  <a:lnTo>
                    <a:pt x="928624" y="912113"/>
                  </a:lnTo>
                  <a:lnTo>
                    <a:pt x="932306" y="918082"/>
                  </a:lnTo>
                  <a:lnTo>
                    <a:pt x="935862" y="922782"/>
                  </a:lnTo>
                  <a:lnTo>
                    <a:pt x="939419" y="927607"/>
                  </a:lnTo>
                  <a:lnTo>
                    <a:pt x="942975" y="932307"/>
                  </a:lnTo>
                  <a:lnTo>
                    <a:pt x="946530" y="938276"/>
                  </a:lnTo>
                  <a:lnTo>
                    <a:pt x="950086" y="943101"/>
                  </a:lnTo>
                  <a:lnTo>
                    <a:pt x="953642" y="947801"/>
                  </a:lnTo>
                  <a:lnTo>
                    <a:pt x="957199" y="952626"/>
                  </a:lnTo>
                  <a:lnTo>
                    <a:pt x="960881" y="957326"/>
                  </a:lnTo>
                  <a:lnTo>
                    <a:pt x="964437" y="963294"/>
                  </a:lnTo>
                  <a:lnTo>
                    <a:pt x="967994" y="966977"/>
                  </a:lnTo>
                  <a:lnTo>
                    <a:pt x="971550" y="972946"/>
                  </a:lnTo>
                  <a:lnTo>
                    <a:pt x="975105" y="976502"/>
                  </a:lnTo>
                  <a:lnTo>
                    <a:pt x="978661" y="981201"/>
                  </a:lnTo>
                  <a:lnTo>
                    <a:pt x="982217" y="987170"/>
                  </a:lnTo>
                  <a:lnTo>
                    <a:pt x="985774" y="990726"/>
                  </a:lnTo>
                  <a:lnTo>
                    <a:pt x="989456" y="996695"/>
                  </a:lnTo>
                  <a:lnTo>
                    <a:pt x="993012" y="1000251"/>
                  </a:lnTo>
                  <a:lnTo>
                    <a:pt x="996569" y="1006220"/>
                  </a:lnTo>
                  <a:lnTo>
                    <a:pt x="1000125" y="1009903"/>
                  </a:lnTo>
                  <a:lnTo>
                    <a:pt x="1003680" y="1013459"/>
                  </a:lnTo>
                  <a:lnTo>
                    <a:pt x="1007236" y="1019428"/>
                  </a:lnTo>
                  <a:lnTo>
                    <a:pt x="1010792" y="1022984"/>
                  </a:lnTo>
                  <a:lnTo>
                    <a:pt x="1014349" y="1026540"/>
                  </a:lnTo>
                  <a:lnTo>
                    <a:pt x="1018031" y="1032509"/>
                  </a:lnTo>
                  <a:lnTo>
                    <a:pt x="1021587" y="1036065"/>
                  </a:lnTo>
                  <a:lnTo>
                    <a:pt x="1026286" y="1040891"/>
                  </a:lnTo>
                  <a:lnTo>
                    <a:pt x="1028700" y="1044447"/>
                  </a:lnTo>
                  <a:lnTo>
                    <a:pt x="1032255" y="1048003"/>
                  </a:lnTo>
                  <a:lnTo>
                    <a:pt x="1035811" y="1053972"/>
                  </a:lnTo>
                  <a:lnTo>
                    <a:pt x="1039367" y="1057528"/>
                  </a:lnTo>
                  <a:lnTo>
                    <a:pt x="1042924" y="1061084"/>
                  </a:lnTo>
                  <a:lnTo>
                    <a:pt x="1046606" y="1065910"/>
                  </a:lnTo>
                  <a:lnTo>
                    <a:pt x="1051305" y="1069466"/>
                  </a:lnTo>
                  <a:lnTo>
                    <a:pt x="1053719" y="1073022"/>
                  </a:lnTo>
                  <a:lnTo>
                    <a:pt x="1057275" y="1077848"/>
                  </a:lnTo>
                  <a:lnTo>
                    <a:pt x="1061974" y="1081404"/>
                  </a:lnTo>
                  <a:lnTo>
                    <a:pt x="1064386" y="1086103"/>
                  </a:lnTo>
                  <a:lnTo>
                    <a:pt x="1067942" y="1089786"/>
                  </a:lnTo>
                  <a:lnTo>
                    <a:pt x="1072769" y="1092072"/>
                  </a:lnTo>
                  <a:lnTo>
                    <a:pt x="1076325" y="1095755"/>
                  </a:lnTo>
                  <a:lnTo>
                    <a:pt x="1078737" y="1100454"/>
                  </a:lnTo>
                  <a:lnTo>
                    <a:pt x="1082294" y="1104010"/>
                  </a:lnTo>
                  <a:lnTo>
                    <a:pt x="1086992" y="1108836"/>
                  </a:lnTo>
                  <a:lnTo>
                    <a:pt x="1089405" y="1112392"/>
                  </a:lnTo>
                  <a:lnTo>
                    <a:pt x="1092961" y="1114805"/>
                  </a:lnTo>
                  <a:lnTo>
                    <a:pt x="1097787" y="1118361"/>
                  </a:lnTo>
                  <a:lnTo>
                    <a:pt x="1101344" y="1123060"/>
                  </a:lnTo>
                  <a:lnTo>
                    <a:pt x="1103756" y="1126744"/>
                  </a:lnTo>
                  <a:lnTo>
                    <a:pt x="1108455" y="1129029"/>
                  </a:lnTo>
                  <a:lnTo>
                    <a:pt x="1112011" y="1133855"/>
                  </a:lnTo>
                  <a:lnTo>
                    <a:pt x="1114425" y="1137411"/>
                  </a:lnTo>
                  <a:lnTo>
                    <a:pt x="1119124" y="1139825"/>
                  </a:lnTo>
                  <a:lnTo>
                    <a:pt x="1122806" y="1144523"/>
                  </a:lnTo>
                  <a:lnTo>
                    <a:pt x="1126362" y="1146936"/>
                  </a:lnTo>
                  <a:lnTo>
                    <a:pt x="1128649" y="1150492"/>
                  </a:lnTo>
                  <a:lnTo>
                    <a:pt x="1133475" y="1154176"/>
                  </a:lnTo>
                  <a:lnTo>
                    <a:pt x="1137030" y="1157732"/>
                  </a:lnTo>
                  <a:lnTo>
                    <a:pt x="1139444" y="1160145"/>
                  </a:lnTo>
                  <a:lnTo>
                    <a:pt x="1144142" y="1163701"/>
                  </a:lnTo>
                  <a:lnTo>
                    <a:pt x="1147699" y="1167257"/>
                  </a:lnTo>
                  <a:lnTo>
                    <a:pt x="1151381" y="1170813"/>
                  </a:lnTo>
                  <a:lnTo>
                    <a:pt x="1154937" y="1173226"/>
                  </a:lnTo>
                  <a:lnTo>
                    <a:pt x="1158494" y="1176782"/>
                  </a:lnTo>
                  <a:lnTo>
                    <a:pt x="1162050" y="1180338"/>
                  </a:lnTo>
                  <a:lnTo>
                    <a:pt x="1164462" y="1182751"/>
                  </a:lnTo>
                  <a:lnTo>
                    <a:pt x="1169161" y="1185164"/>
                  </a:lnTo>
                  <a:lnTo>
                    <a:pt x="1172717" y="1188720"/>
                  </a:lnTo>
                  <a:lnTo>
                    <a:pt x="1176274" y="1192276"/>
                  </a:lnTo>
                  <a:lnTo>
                    <a:pt x="1179956" y="1194689"/>
                  </a:lnTo>
                  <a:lnTo>
                    <a:pt x="1183512" y="1197102"/>
                  </a:lnTo>
                  <a:lnTo>
                    <a:pt x="1187069" y="1200658"/>
                  </a:lnTo>
                  <a:lnTo>
                    <a:pt x="1190625" y="1203070"/>
                  </a:lnTo>
                  <a:lnTo>
                    <a:pt x="1194180" y="1206627"/>
                  </a:lnTo>
                  <a:lnTo>
                    <a:pt x="1197736" y="1208913"/>
                  </a:lnTo>
                  <a:lnTo>
                    <a:pt x="1201292" y="1212595"/>
                  </a:lnTo>
                  <a:lnTo>
                    <a:pt x="1204849" y="1214882"/>
                  </a:lnTo>
                  <a:lnTo>
                    <a:pt x="1208531" y="1217295"/>
                  </a:lnTo>
                  <a:lnTo>
                    <a:pt x="1212087" y="1219708"/>
                  </a:lnTo>
                  <a:lnTo>
                    <a:pt x="1215644" y="1223264"/>
                  </a:lnTo>
                  <a:lnTo>
                    <a:pt x="1219200" y="1225677"/>
                  </a:lnTo>
                  <a:lnTo>
                    <a:pt x="1222755" y="1228089"/>
                  </a:lnTo>
                  <a:lnTo>
                    <a:pt x="1226311" y="1230376"/>
                  </a:lnTo>
                  <a:lnTo>
                    <a:pt x="1229867" y="1234058"/>
                  </a:lnTo>
                  <a:lnTo>
                    <a:pt x="1233424" y="1236345"/>
                  </a:lnTo>
                  <a:lnTo>
                    <a:pt x="1237106" y="1238758"/>
                  </a:lnTo>
                  <a:lnTo>
                    <a:pt x="1240662" y="1241170"/>
                  </a:lnTo>
                  <a:lnTo>
                    <a:pt x="1244219" y="1243583"/>
                  </a:lnTo>
                  <a:lnTo>
                    <a:pt x="1247775" y="1247139"/>
                  </a:lnTo>
                  <a:lnTo>
                    <a:pt x="1251330" y="1248283"/>
                  </a:lnTo>
                  <a:lnTo>
                    <a:pt x="1254886" y="1250695"/>
                  </a:lnTo>
                  <a:lnTo>
                    <a:pt x="1258442" y="1253108"/>
                  </a:lnTo>
                  <a:lnTo>
                    <a:pt x="1261999" y="1256664"/>
                  </a:lnTo>
                  <a:lnTo>
                    <a:pt x="1265681" y="1259077"/>
                  </a:lnTo>
                  <a:lnTo>
                    <a:pt x="1269237" y="1260220"/>
                  </a:lnTo>
                  <a:lnTo>
                    <a:pt x="1272794" y="1262633"/>
                  </a:lnTo>
                  <a:lnTo>
                    <a:pt x="1276350" y="1265046"/>
                  </a:lnTo>
                  <a:lnTo>
                    <a:pt x="1279905" y="1268602"/>
                  </a:lnTo>
                  <a:lnTo>
                    <a:pt x="1283461" y="1269745"/>
                  </a:lnTo>
                  <a:lnTo>
                    <a:pt x="1287017" y="1272158"/>
                  </a:lnTo>
                  <a:lnTo>
                    <a:pt x="1290574" y="1274571"/>
                  </a:lnTo>
                  <a:lnTo>
                    <a:pt x="1294256" y="1275714"/>
                  </a:lnTo>
                  <a:lnTo>
                    <a:pt x="1297812" y="1279270"/>
                  </a:lnTo>
                  <a:lnTo>
                    <a:pt x="1301369" y="1281683"/>
                  </a:lnTo>
                  <a:lnTo>
                    <a:pt x="1304925" y="1282953"/>
                  </a:lnTo>
                  <a:lnTo>
                    <a:pt x="1308480" y="1285239"/>
                  </a:lnTo>
                  <a:lnTo>
                    <a:pt x="1312036" y="1286509"/>
                  </a:lnTo>
                  <a:lnTo>
                    <a:pt x="1315592" y="1288795"/>
                  </a:lnTo>
                  <a:lnTo>
                    <a:pt x="1320419" y="1291208"/>
                  </a:lnTo>
                  <a:lnTo>
                    <a:pt x="1322831" y="1293621"/>
                  </a:lnTo>
                  <a:lnTo>
                    <a:pt x="1326387" y="1294764"/>
                  </a:lnTo>
                  <a:lnTo>
                    <a:pt x="1329944" y="1297177"/>
                  </a:lnTo>
                  <a:lnTo>
                    <a:pt x="1334642" y="1298447"/>
                  </a:lnTo>
                  <a:lnTo>
                    <a:pt x="1337055" y="1302003"/>
                  </a:lnTo>
                  <a:lnTo>
                    <a:pt x="1340611" y="1303146"/>
                  </a:lnTo>
                  <a:lnTo>
                    <a:pt x="1344167" y="1305559"/>
                  </a:lnTo>
                  <a:lnTo>
                    <a:pt x="1347724" y="1306702"/>
                  </a:lnTo>
                  <a:lnTo>
                    <a:pt x="1351406" y="1309115"/>
                  </a:lnTo>
                  <a:lnTo>
                    <a:pt x="1356105" y="1310258"/>
                  </a:lnTo>
                  <a:lnTo>
                    <a:pt x="1359661" y="1311528"/>
                  </a:lnTo>
                  <a:lnTo>
                    <a:pt x="1362075" y="1315084"/>
                  </a:lnTo>
                  <a:lnTo>
                    <a:pt x="1365630" y="1316227"/>
                  </a:lnTo>
                  <a:lnTo>
                    <a:pt x="1370456" y="1317497"/>
                  </a:lnTo>
                  <a:lnTo>
                    <a:pt x="1372742" y="1319910"/>
                  </a:lnTo>
                  <a:lnTo>
                    <a:pt x="1376299" y="1321053"/>
                  </a:lnTo>
                  <a:lnTo>
                    <a:pt x="1381125" y="1322196"/>
                  </a:lnTo>
                  <a:lnTo>
                    <a:pt x="1384680" y="1325879"/>
                  </a:lnTo>
                  <a:lnTo>
                    <a:pt x="1387094" y="1327022"/>
                  </a:lnTo>
                  <a:lnTo>
                    <a:pt x="1391792" y="1328165"/>
                  </a:lnTo>
                  <a:lnTo>
                    <a:pt x="1395349" y="1329435"/>
                  </a:lnTo>
                  <a:lnTo>
                    <a:pt x="1397761" y="1331721"/>
                  </a:lnTo>
                  <a:lnTo>
                    <a:pt x="1401317" y="1332991"/>
                  </a:lnTo>
                  <a:lnTo>
                    <a:pt x="1406144" y="1334134"/>
                  </a:lnTo>
                  <a:lnTo>
                    <a:pt x="1409700" y="1336547"/>
                  </a:lnTo>
                  <a:lnTo>
                    <a:pt x="1412112" y="1337690"/>
                  </a:lnTo>
                  <a:lnTo>
                    <a:pt x="1416811" y="1340103"/>
                  </a:lnTo>
                  <a:lnTo>
                    <a:pt x="1420367" y="1341373"/>
                  </a:lnTo>
                  <a:lnTo>
                    <a:pt x="1422780" y="1342516"/>
                  </a:lnTo>
                  <a:lnTo>
                    <a:pt x="1427606" y="1343659"/>
                  </a:lnTo>
                  <a:lnTo>
                    <a:pt x="1431162" y="1344929"/>
                  </a:lnTo>
                  <a:lnTo>
                    <a:pt x="1434719" y="1347342"/>
                  </a:lnTo>
                  <a:lnTo>
                    <a:pt x="1437131" y="1348485"/>
                  </a:lnTo>
                  <a:lnTo>
                    <a:pt x="1441830" y="1349628"/>
                  </a:lnTo>
                  <a:lnTo>
                    <a:pt x="1445386" y="1352041"/>
                  </a:lnTo>
                  <a:lnTo>
                    <a:pt x="1447800" y="1353184"/>
                  </a:lnTo>
                  <a:lnTo>
                    <a:pt x="1452499" y="1354454"/>
                  </a:lnTo>
                  <a:lnTo>
                    <a:pt x="1456181" y="1355597"/>
                  </a:lnTo>
                  <a:lnTo>
                    <a:pt x="1459737" y="1356867"/>
                  </a:lnTo>
                  <a:lnTo>
                    <a:pt x="1463294" y="1359153"/>
                  </a:lnTo>
                  <a:lnTo>
                    <a:pt x="1466850" y="1360423"/>
                  </a:lnTo>
                  <a:lnTo>
                    <a:pt x="1470405" y="1361566"/>
                  </a:lnTo>
                  <a:lnTo>
                    <a:pt x="1472819" y="1362836"/>
                  </a:lnTo>
                  <a:lnTo>
                    <a:pt x="1477517" y="1363979"/>
                  </a:lnTo>
                  <a:lnTo>
                    <a:pt x="1481074" y="1365122"/>
                  </a:lnTo>
                  <a:lnTo>
                    <a:pt x="1484756" y="1366392"/>
                  </a:lnTo>
                  <a:lnTo>
                    <a:pt x="1488312" y="1367535"/>
                  </a:lnTo>
                  <a:lnTo>
                    <a:pt x="1491869" y="1369948"/>
                  </a:lnTo>
                  <a:lnTo>
                    <a:pt x="1495425" y="1369948"/>
                  </a:lnTo>
                  <a:lnTo>
                    <a:pt x="1498980" y="1371091"/>
                  </a:lnTo>
                  <a:lnTo>
                    <a:pt x="1502536" y="1372361"/>
                  </a:lnTo>
                  <a:lnTo>
                    <a:pt x="1506092" y="1373504"/>
                  </a:lnTo>
                  <a:lnTo>
                    <a:pt x="1509649" y="1374647"/>
                  </a:lnTo>
                  <a:lnTo>
                    <a:pt x="1513331" y="1375917"/>
                  </a:lnTo>
                  <a:lnTo>
                    <a:pt x="1516887" y="1377060"/>
                  </a:lnTo>
                  <a:lnTo>
                    <a:pt x="1520444" y="1378330"/>
                  </a:lnTo>
                  <a:lnTo>
                    <a:pt x="1524000" y="1379473"/>
                  </a:lnTo>
                  <a:lnTo>
                    <a:pt x="1527555" y="1379473"/>
                  </a:lnTo>
                  <a:lnTo>
                    <a:pt x="1531111" y="1381886"/>
                  </a:lnTo>
                  <a:lnTo>
                    <a:pt x="1534667" y="1383029"/>
                  </a:lnTo>
                  <a:lnTo>
                    <a:pt x="1538224" y="1384300"/>
                  </a:lnTo>
                  <a:lnTo>
                    <a:pt x="1541906" y="1385442"/>
                  </a:lnTo>
                  <a:lnTo>
                    <a:pt x="1545462" y="1385442"/>
                  </a:lnTo>
                  <a:lnTo>
                    <a:pt x="1549019" y="1386585"/>
                  </a:lnTo>
                  <a:lnTo>
                    <a:pt x="1552575" y="1387855"/>
                  </a:lnTo>
                  <a:lnTo>
                    <a:pt x="1556130" y="1388998"/>
                  </a:lnTo>
                  <a:lnTo>
                    <a:pt x="1559686" y="1390141"/>
                  </a:lnTo>
                  <a:lnTo>
                    <a:pt x="1563242" y="1390141"/>
                  </a:lnTo>
                  <a:lnTo>
                    <a:pt x="1566799" y="1391411"/>
                  </a:lnTo>
                  <a:lnTo>
                    <a:pt x="1570481" y="1393825"/>
                  </a:lnTo>
                  <a:lnTo>
                    <a:pt x="1574037" y="1394967"/>
                  </a:lnTo>
                  <a:lnTo>
                    <a:pt x="1577594" y="1394967"/>
                  </a:lnTo>
                  <a:lnTo>
                    <a:pt x="1581150" y="1396110"/>
                  </a:lnTo>
                  <a:lnTo>
                    <a:pt x="1584705" y="1397380"/>
                  </a:lnTo>
                  <a:lnTo>
                    <a:pt x="1588261" y="1397380"/>
                  </a:lnTo>
                  <a:lnTo>
                    <a:pt x="1591817" y="1398523"/>
                  </a:lnTo>
                  <a:lnTo>
                    <a:pt x="1595374" y="1399794"/>
                  </a:lnTo>
                  <a:lnTo>
                    <a:pt x="1599056" y="1400936"/>
                  </a:lnTo>
                  <a:lnTo>
                    <a:pt x="1602612" y="1400936"/>
                  </a:lnTo>
                  <a:lnTo>
                    <a:pt x="1606169" y="1402079"/>
                  </a:lnTo>
                  <a:lnTo>
                    <a:pt x="1609725" y="1404492"/>
                  </a:lnTo>
                  <a:lnTo>
                    <a:pt x="1613280" y="1404492"/>
                  </a:lnTo>
                  <a:lnTo>
                    <a:pt x="1618106" y="1405763"/>
                  </a:lnTo>
                  <a:lnTo>
                    <a:pt x="1620392" y="1405763"/>
                  </a:lnTo>
                  <a:lnTo>
                    <a:pt x="1623949" y="1406905"/>
                  </a:lnTo>
                  <a:lnTo>
                    <a:pt x="1627631" y="1408048"/>
                  </a:lnTo>
                  <a:lnTo>
                    <a:pt x="1631187" y="1408048"/>
                  </a:lnTo>
                  <a:lnTo>
                    <a:pt x="1634744" y="1409319"/>
                  </a:lnTo>
                  <a:lnTo>
                    <a:pt x="1638300" y="1409319"/>
                  </a:lnTo>
                  <a:lnTo>
                    <a:pt x="1642999" y="1410461"/>
                  </a:lnTo>
                  <a:lnTo>
                    <a:pt x="1645411" y="1411604"/>
                  </a:lnTo>
                  <a:lnTo>
                    <a:pt x="1648967" y="1411604"/>
                  </a:lnTo>
                  <a:lnTo>
                    <a:pt x="1653794" y="1412875"/>
                  </a:lnTo>
                  <a:lnTo>
                    <a:pt x="1656206" y="1412875"/>
                  </a:lnTo>
                  <a:lnTo>
                    <a:pt x="1659762" y="1414017"/>
                  </a:lnTo>
                  <a:lnTo>
                    <a:pt x="1663319" y="1414017"/>
                  </a:lnTo>
                  <a:lnTo>
                    <a:pt x="1668017" y="1416430"/>
                  </a:lnTo>
                  <a:lnTo>
                    <a:pt x="1670430" y="1417573"/>
                  </a:lnTo>
                  <a:lnTo>
                    <a:pt x="1673986" y="1417573"/>
                  </a:lnTo>
                  <a:lnTo>
                    <a:pt x="1678812" y="1418844"/>
                  </a:lnTo>
                  <a:lnTo>
                    <a:pt x="1681099" y="1418844"/>
                  </a:lnTo>
                  <a:lnTo>
                    <a:pt x="1684781" y="1419986"/>
                  </a:lnTo>
                  <a:lnTo>
                    <a:pt x="1689480" y="1419986"/>
                  </a:lnTo>
                  <a:lnTo>
                    <a:pt x="1693036" y="1421257"/>
                  </a:lnTo>
                  <a:lnTo>
                    <a:pt x="1695450" y="1421257"/>
                  </a:lnTo>
                  <a:lnTo>
                    <a:pt x="1699005" y="1422400"/>
                  </a:lnTo>
                  <a:lnTo>
                    <a:pt x="1703831" y="1422400"/>
                  </a:lnTo>
                  <a:lnTo>
                    <a:pt x="1706117" y="1423542"/>
                  </a:lnTo>
                  <a:lnTo>
                    <a:pt x="1709674" y="1423542"/>
                  </a:lnTo>
                  <a:lnTo>
                    <a:pt x="1714500" y="1424813"/>
                  </a:lnTo>
                  <a:lnTo>
                    <a:pt x="1718055" y="1424813"/>
                  </a:lnTo>
                  <a:lnTo>
                    <a:pt x="1720469" y="1427226"/>
                  </a:lnTo>
                  <a:lnTo>
                    <a:pt x="1725167" y="1427226"/>
                  </a:lnTo>
                  <a:lnTo>
                    <a:pt x="1728724" y="1427226"/>
                  </a:lnTo>
                  <a:lnTo>
                    <a:pt x="1731136" y="1428369"/>
                  </a:lnTo>
                  <a:lnTo>
                    <a:pt x="1734692" y="1428369"/>
                  </a:lnTo>
                  <a:lnTo>
                    <a:pt x="1739519" y="1429511"/>
                  </a:lnTo>
                  <a:lnTo>
                    <a:pt x="1743075" y="1429511"/>
                  </a:lnTo>
                  <a:lnTo>
                    <a:pt x="1745487" y="1430782"/>
                  </a:lnTo>
                  <a:lnTo>
                    <a:pt x="1750186" y="1430782"/>
                  </a:lnTo>
                  <a:lnTo>
                    <a:pt x="1753742" y="1431925"/>
                  </a:lnTo>
                  <a:lnTo>
                    <a:pt x="1756155" y="1431925"/>
                  </a:lnTo>
                  <a:lnTo>
                    <a:pt x="1760981" y="1431925"/>
                  </a:lnTo>
                  <a:lnTo>
                    <a:pt x="1764537" y="1433067"/>
                  </a:lnTo>
                  <a:lnTo>
                    <a:pt x="1768094" y="1433067"/>
                  </a:lnTo>
                  <a:lnTo>
                    <a:pt x="1771650" y="1433067"/>
                  </a:lnTo>
                  <a:lnTo>
                    <a:pt x="1775205" y="1434338"/>
                  </a:lnTo>
                  <a:lnTo>
                    <a:pt x="1778761" y="1434338"/>
                  </a:lnTo>
                  <a:lnTo>
                    <a:pt x="1781175" y="1435480"/>
                  </a:lnTo>
                  <a:lnTo>
                    <a:pt x="1785874" y="1435480"/>
                  </a:lnTo>
                  <a:lnTo>
                    <a:pt x="1789556" y="1435480"/>
                  </a:lnTo>
                  <a:lnTo>
                    <a:pt x="1793112" y="1436751"/>
                  </a:lnTo>
                  <a:lnTo>
                    <a:pt x="1796669" y="1436751"/>
                  </a:lnTo>
                  <a:lnTo>
                    <a:pt x="1800225" y="1439036"/>
                  </a:lnTo>
                  <a:lnTo>
                    <a:pt x="1803780" y="1439036"/>
                  </a:lnTo>
                  <a:lnTo>
                    <a:pt x="1807336" y="1439036"/>
                  </a:lnTo>
                  <a:lnTo>
                    <a:pt x="1810892" y="1440307"/>
                  </a:lnTo>
                  <a:lnTo>
                    <a:pt x="1814449" y="1440307"/>
                  </a:lnTo>
                  <a:lnTo>
                    <a:pt x="1818131" y="1440307"/>
                  </a:lnTo>
                  <a:lnTo>
                    <a:pt x="1821687" y="1441450"/>
                  </a:lnTo>
                  <a:lnTo>
                    <a:pt x="1825244" y="1441450"/>
                  </a:lnTo>
                  <a:lnTo>
                    <a:pt x="1828800" y="1441450"/>
                  </a:lnTo>
                  <a:lnTo>
                    <a:pt x="1832355" y="1442720"/>
                  </a:lnTo>
                  <a:lnTo>
                    <a:pt x="1835911" y="1442720"/>
                  </a:lnTo>
                  <a:lnTo>
                    <a:pt x="1839467" y="1442720"/>
                  </a:lnTo>
                  <a:lnTo>
                    <a:pt x="1843024" y="1443863"/>
                  </a:lnTo>
                  <a:lnTo>
                    <a:pt x="1846706" y="1443863"/>
                  </a:lnTo>
                  <a:lnTo>
                    <a:pt x="1850262" y="1443863"/>
                  </a:lnTo>
                  <a:lnTo>
                    <a:pt x="1853819" y="1443863"/>
                  </a:lnTo>
                  <a:lnTo>
                    <a:pt x="1857375" y="1445005"/>
                  </a:lnTo>
                  <a:lnTo>
                    <a:pt x="1860930" y="1445005"/>
                  </a:lnTo>
                  <a:lnTo>
                    <a:pt x="1864486" y="1445005"/>
                  </a:lnTo>
                  <a:lnTo>
                    <a:pt x="1868042" y="1446276"/>
                  </a:lnTo>
                  <a:lnTo>
                    <a:pt x="1871599" y="1446276"/>
                  </a:lnTo>
                  <a:lnTo>
                    <a:pt x="1875281" y="1446276"/>
                  </a:lnTo>
                  <a:lnTo>
                    <a:pt x="1878837" y="1447419"/>
                  </a:lnTo>
                  <a:lnTo>
                    <a:pt x="1882394" y="1447419"/>
                  </a:lnTo>
                  <a:lnTo>
                    <a:pt x="1885950" y="1447419"/>
                  </a:lnTo>
                  <a:lnTo>
                    <a:pt x="1889505" y="1447419"/>
                  </a:lnTo>
                  <a:lnTo>
                    <a:pt x="1893061" y="1449832"/>
                  </a:lnTo>
                  <a:lnTo>
                    <a:pt x="1896617" y="14498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47130" y="3120897"/>
              <a:ext cx="1873250" cy="0"/>
            </a:xfrm>
            <a:custGeom>
              <a:avLst/>
              <a:gdLst/>
              <a:ahLst/>
              <a:cxnLst/>
              <a:rect l="l" t="t" r="r" b="b"/>
              <a:pathLst>
                <a:path w="1873250">
                  <a:moveTo>
                    <a:pt x="0" y="0"/>
                  </a:moveTo>
                  <a:lnTo>
                    <a:pt x="1872869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38350" y="1500581"/>
              <a:ext cx="709930" cy="391160"/>
            </a:xfrm>
            <a:custGeom>
              <a:avLst/>
              <a:gdLst/>
              <a:ahLst/>
              <a:cxnLst/>
              <a:rect l="l" t="t" r="r" b="b"/>
              <a:pathLst>
                <a:path w="709930" h="391160">
                  <a:moveTo>
                    <a:pt x="709612" y="0"/>
                  </a:moveTo>
                  <a:lnTo>
                    <a:pt x="0" y="0"/>
                  </a:lnTo>
                  <a:lnTo>
                    <a:pt x="0" y="391083"/>
                  </a:lnTo>
                  <a:lnTo>
                    <a:pt x="709612" y="391083"/>
                  </a:lnTo>
                  <a:lnTo>
                    <a:pt x="70961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61913" y="3809491"/>
            <a:ext cx="11245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Positi</a:t>
            </a:r>
            <a:r>
              <a:rPr sz="2100" b="1" spc="5" dirty="0">
                <a:solidFill>
                  <a:srgbClr val="EDEBE0"/>
                </a:solidFill>
                <a:latin typeface="Times New Roman"/>
                <a:cs typeface="Times New Roman"/>
              </a:rPr>
              <a:t>v</a:t>
            </a: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e</a:t>
            </a:r>
            <a:r>
              <a:rPr sz="2100" b="1" spc="5" dirty="0">
                <a:solidFill>
                  <a:srgbClr val="EDEBE0"/>
                </a:solidFill>
                <a:latin typeface="Times New Roman"/>
                <a:cs typeface="Times New Roman"/>
              </a:rPr>
              <a:t>l</a:t>
            </a: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2100" b="1" spc="-5" dirty="0">
                <a:solidFill>
                  <a:srgbClr val="EDEBE0"/>
                </a:solidFill>
                <a:latin typeface="Times New Roman"/>
                <a:cs typeface="Times New Roman"/>
              </a:rPr>
              <a:t>Skewed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76598" y="3809491"/>
            <a:ext cx="15582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Symmetric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EDEBE0"/>
                </a:solidFill>
                <a:latin typeface="Times New Roman"/>
                <a:cs typeface="Times New Roman"/>
              </a:rPr>
              <a:t>(Not</a:t>
            </a:r>
            <a:r>
              <a:rPr sz="2100" b="1" spc="-50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EDEBE0"/>
                </a:solidFill>
                <a:latin typeface="Times New Roman"/>
                <a:cs typeface="Times New Roman"/>
              </a:rPr>
              <a:t>Skewed)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93722" y="1512570"/>
            <a:ext cx="5918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S</a:t>
            </a:r>
            <a:r>
              <a:rPr sz="2100" b="1" spc="-4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C0504D"/>
                </a:solidFill>
                <a:latin typeface="Times New Roman"/>
                <a:cs typeface="Times New Roman"/>
              </a:rPr>
              <a:t>&lt;</a:t>
            </a:r>
            <a:r>
              <a:rPr sz="2100" b="1" spc="-5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C0504D"/>
                </a:solidFill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12463" y="1319276"/>
            <a:ext cx="5918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800080"/>
                </a:solidFill>
                <a:latin typeface="Times New Roman"/>
                <a:cs typeface="Times New Roman"/>
              </a:rPr>
              <a:t>S</a:t>
            </a:r>
            <a:r>
              <a:rPr sz="2100" b="1" spc="-4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800080"/>
                </a:solidFill>
                <a:latin typeface="Times New Roman"/>
                <a:cs typeface="Times New Roman"/>
              </a:rPr>
              <a:t>=</a:t>
            </a:r>
            <a:r>
              <a:rPr sz="2100" b="1" spc="-5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800080"/>
                </a:solidFill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11519" y="1387297"/>
            <a:ext cx="709930" cy="391160"/>
          </a:xfrm>
          <a:custGeom>
            <a:avLst/>
            <a:gdLst/>
            <a:ahLst/>
            <a:cxnLst/>
            <a:rect l="l" t="t" r="r" b="b"/>
            <a:pathLst>
              <a:path w="709929" h="391160">
                <a:moveTo>
                  <a:pt x="709612" y="0"/>
                </a:moveTo>
                <a:lnTo>
                  <a:pt x="0" y="0"/>
                </a:lnTo>
                <a:lnTo>
                  <a:pt x="0" y="391083"/>
                </a:lnTo>
                <a:lnTo>
                  <a:pt x="709612" y="391083"/>
                </a:lnTo>
                <a:lnTo>
                  <a:pt x="70961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67653" y="1399159"/>
            <a:ext cx="5918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EDEBE0"/>
                </a:solidFill>
                <a:latin typeface="Times New Roman"/>
                <a:cs typeface="Times New Roman"/>
              </a:rPr>
              <a:t>S</a:t>
            </a:r>
            <a:r>
              <a:rPr sz="2100" b="1" spc="-45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&gt;</a:t>
            </a:r>
            <a:r>
              <a:rPr sz="2100" b="1" spc="-55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EDEBE0"/>
                </a:solidFill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841" y="2041093"/>
            <a:ext cx="2549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THANK</a:t>
            </a:r>
            <a:r>
              <a:rPr sz="4000" spc="-90" dirty="0"/>
              <a:t> </a:t>
            </a:r>
            <a:r>
              <a:rPr sz="4000" spc="-60" dirty="0"/>
              <a:t>YOU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50" y="3028899"/>
            <a:ext cx="2550286" cy="16657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049017"/>
            <a:ext cx="2550287" cy="16657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9250" y="628650"/>
            <a:ext cx="2550286" cy="16657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8889" y="250012"/>
            <a:ext cx="3140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Empirical</a:t>
            </a:r>
            <a:r>
              <a:rPr spc="-30" dirty="0"/>
              <a:t> </a:t>
            </a:r>
            <a:r>
              <a:rPr spc="-5" dirty="0"/>
              <a:t>Rule</a:t>
            </a:r>
            <a:r>
              <a:rPr sz="4400" b="0" spc="-5" dirty="0">
                <a:latin typeface="Calibri"/>
                <a:cs typeface="Calibri"/>
              </a:rPr>
              <a:t>…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79281" y="4821025"/>
            <a:ext cx="15430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2596" y="619125"/>
            <a:ext cx="23418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sz="15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histogram</a:t>
            </a:r>
            <a:r>
              <a:rPr sz="15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bell shaped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008633"/>
            <a:ext cx="4380865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645" marR="5080" indent="-6858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Tahoma"/>
                <a:cs typeface="Tahoma"/>
              </a:rPr>
              <a:t>Approximately </a:t>
            </a:r>
            <a:r>
              <a:rPr sz="1700" dirty="0">
                <a:latin typeface="Tahoma"/>
                <a:cs typeface="Tahoma"/>
              </a:rPr>
              <a:t>68% of </a:t>
            </a:r>
            <a:r>
              <a:rPr sz="1700" spc="-5" dirty="0">
                <a:latin typeface="Tahoma"/>
                <a:cs typeface="Tahoma"/>
              </a:rPr>
              <a:t>all observations </a:t>
            </a:r>
            <a:r>
              <a:rPr sz="1700" spc="-10" dirty="0">
                <a:latin typeface="Tahoma"/>
                <a:cs typeface="Tahoma"/>
              </a:rPr>
              <a:t>fall </a:t>
            </a:r>
            <a:r>
              <a:rPr sz="1700" spc="-52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within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one</a:t>
            </a:r>
            <a:r>
              <a:rPr sz="1700" b="1" spc="2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standard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deviation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of</a:t>
            </a:r>
            <a:r>
              <a:rPr sz="1700" spc="-5" dirty="0">
                <a:latin typeface="Tahoma"/>
                <a:cs typeface="Tahoma"/>
              </a:rPr>
              <a:t> the </a:t>
            </a:r>
            <a:r>
              <a:rPr sz="1700" dirty="0">
                <a:latin typeface="Tahoma"/>
                <a:cs typeface="Tahoma"/>
              </a:rPr>
              <a:t>mean.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3695" y="2304415"/>
            <a:ext cx="438213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Tahoma"/>
                <a:cs typeface="Tahoma"/>
              </a:rPr>
              <a:t>Approximately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95%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of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all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observations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fall</a:t>
            </a:r>
            <a:endParaRPr sz="1700">
              <a:latin typeface="Tahoma"/>
              <a:cs typeface="Tahoma"/>
            </a:endParaRPr>
          </a:p>
          <a:p>
            <a:pPr marL="94615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latin typeface="Tahoma"/>
                <a:cs typeface="Tahoma"/>
              </a:rPr>
              <a:t>within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two</a:t>
            </a:r>
            <a:r>
              <a:rPr sz="1700" b="1" spc="4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standard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deviations</a:t>
            </a:r>
            <a:r>
              <a:rPr sz="1700" dirty="0">
                <a:latin typeface="Tahoma"/>
                <a:cs typeface="Tahoma"/>
              </a:rPr>
              <a:t> of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the</a:t>
            </a:r>
            <a:r>
              <a:rPr sz="1700" dirty="0">
                <a:latin typeface="Tahoma"/>
                <a:cs typeface="Tahoma"/>
              </a:rPr>
              <a:t> mean.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600145"/>
            <a:ext cx="455739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Tahoma"/>
                <a:cs typeface="Tahoma"/>
              </a:rPr>
              <a:t>Approximately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99.7%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of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all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observations</a:t>
            </a:r>
            <a:r>
              <a:rPr sz="1700" spc="-10" dirty="0">
                <a:latin typeface="Tahoma"/>
                <a:cs typeface="Tahoma"/>
              </a:rPr>
              <a:t> fall</a:t>
            </a:r>
            <a:endParaRPr sz="1700">
              <a:latin typeface="Tahoma"/>
              <a:cs typeface="Tahoma"/>
            </a:endParaRPr>
          </a:p>
          <a:p>
            <a:pPr marL="80645">
              <a:lnSpc>
                <a:spcPct val="100000"/>
              </a:lnSpc>
            </a:pPr>
            <a:r>
              <a:rPr sz="1700" spc="-5" dirty="0">
                <a:latin typeface="Tahoma"/>
                <a:cs typeface="Tahoma"/>
              </a:rPr>
              <a:t>within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three</a:t>
            </a:r>
            <a:r>
              <a:rPr sz="1700" b="1" spc="3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standard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deviations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of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the</a:t>
            </a:r>
            <a:r>
              <a:rPr sz="1700" dirty="0">
                <a:latin typeface="Tahoma"/>
                <a:cs typeface="Tahoma"/>
              </a:rPr>
              <a:t> mean.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994" y="385648"/>
            <a:ext cx="2127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Empirical</a:t>
            </a:r>
            <a:r>
              <a:rPr spc="-55" dirty="0"/>
              <a:t> </a:t>
            </a:r>
            <a:r>
              <a:rPr spc="-5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523" y="1204340"/>
            <a:ext cx="6162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approximately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08125" y="1965325"/>
          <a:ext cx="6220459" cy="2581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3925">
                <a:tc gridSpan="3"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Distance</a:t>
                      </a:r>
                      <a:r>
                        <a:rPr sz="2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from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66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Mean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L w="53975">
                      <a:solidFill>
                        <a:srgbClr val="F6BE69"/>
                      </a:solidFill>
                      <a:prstDash val="solid"/>
                    </a:lnL>
                    <a:lnT w="53975">
                      <a:solidFill>
                        <a:srgbClr val="F6BE69"/>
                      </a:solidFill>
                      <a:prstDash val="solid"/>
                    </a:lnT>
                    <a:lnB w="53975">
                      <a:solidFill>
                        <a:srgbClr val="EDEBE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520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Percentage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40" dirty="0">
                          <a:latin typeface="Times New Roman"/>
                          <a:cs typeface="Times New Roman"/>
                        </a:rPr>
                        <a:t>Values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0052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Falling</a:t>
                      </a:r>
                      <a:r>
                        <a:rPr sz="2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Within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Distance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R w="53975">
                      <a:solidFill>
                        <a:srgbClr val="F6BE69"/>
                      </a:solidFill>
                      <a:prstDash val="solid"/>
                    </a:lnR>
                    <a:lnT w="53975">
                      <a:solidFill>
                        <a:srgbClr val="F6BE69"/>
                      </a:solidFill>
                      <a:prstDash val="solid"/>
                    </a:lnT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6BE69"/>
                      </a:solidFill>
                      <a:prstDash val="solid"/>
                    </a:lnL>
                    <a:lnT w="53975">
                      <a:solidFill>
                        <a:srgbClr val="EDEBE0"/>
                      </a:solidFill>
                      <a:prstDash val="solid"/>
                    </a:lnT>
                    <a:lnB w="53975">
                      <a:solidFill>
                        <a:srgbClr val="F6BE69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3350"/>
                        </a:lnSpc>
                        <a:tabLst>
                          <a:tab pos="499745" algn="l"/>
                        </a:tabLst>
                      </a:pPr>
                      <a:r>
                        <a:rPr sz="3900" spc="-9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3900" spc="-9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700" spc="25" dirty="0">
                          <a:latin typeface="Symbol"/>
                          <a:cs typeface="Symbol"/>
                        </a:rPr>
                        <a:t></a:t>
                      </a:r>
                      <a:r>
                        <a:rPr sz="3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700" spc="1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900" spc="100" dirty="0">
                          <a:latin typeface="Symbol"/>
                          <a:cs typeface="Symbol"/>
                        </a:rPr>
                        <a:t></a:t>
                      </a:r>
                      <a:endParaRPr sz="3900">
                        <a:latin typeface="Symbol"/>
                        <a:cs typeface="Symbol"/>
                      </a:endParaRPr>
                    </a:p>
                    <a:p>
                      <a:pPr marL="38100">
                        <a:lnSpc>
                          <a:spcPts val="4170"/>
                        </a:lnSpc>
                      </a:pPr>
                      <a:r>
                        <a:rPr sz="380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3800" spc="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dirty="0">
                          <a:latin typeface="Symbol"/>
                          <a:cs typeface="Symbol"/>
                        </a:rPr>
                        <a:t></a:t>
                      </a:r>
                      <a:r>
                        <a:rPr sz="36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600" spc="-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800" dirty="0">
                          <a:latin typeface="Symbol"/>
                          <a:cs typeface="Symbol"/>
                        </a:rPr>
                        <a:t></a:t>
                      </a:r>
                      <a:endParaRPr sz="3800">
                        <a:latin typeface="Symbol"/>
                        <a:cs typeface="Symbol"/>
                      </a:endParaRPr>
                    </a:p>
                    <a:p>
                      <a:pPr marL="29845">
                        <a:lnSpc>
                          <a:spcPts val="4965"/>
                        </a:lnSpc>
                      </a:pPr>
                      <a:r>
                        <a:rPr sz="4300" spc="-10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43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100" spc="10" dirty="0">
                          <a:latin typeface="Symbol"/>
                          <a:cs typeface="Symbol"/>
                        </a:rPr>
                        <a:t></a:t>
                      </a:r>
                      <a:r>
                        <a:rPr sz="4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100" spc="4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4300" spc="40" dirty="0">
                          <a:latin typeface="Symbol"/>
                          <a:cs typeface="Symbol"/>
                        </a:rPr>
                        <a:t></a:t>
                      </a:r>
                      <a:endParaRPr sz="43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T w="53975">
                      <a:solidFill>
                        <a:srgbClr val="EDEBE0"/>
                      </a:solidFill>
                      <a:prstDash val="solid"/>
                    </a:lnT>
                    <a:lnB w="53975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EDEBE0"/>
                      </a:solidFill>
                      <a:prstDash val="solid"/>
                    </a:lnT>
                    <a:lnB w="53975">
                      <a:solidFill>
                        <a:srgbClr val="F6BE69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00596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spc="5" dirty="0">
                          <a:latin typeface="Times New Roman"/>
                          <a:cs typeface="Times New Roman"/>
                        </a:rPr>
                        <a:t>68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201993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95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9136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99.7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R w="53975">
                      <a:solidFill>
                        <a:srgbClr val="F6BE69"/>
                      </a:solidFill>
                      <a:prstDash val="solid"/>
                    </a:lnR>
                    <a:lnB w="53975">
                      <a:solidFill>
                        <a:srgbClr val="F6BE69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292219" y="2914650"/>
            <a:ext cx="3289935" cy="0"/>
          </a:xfrm>
          <a:custGeom>
            <a:avLst/>
            <a:gdLst/>
            <a:ahLst/>
            <a:cxnLst/>
            <a:rect l="l" t="t" r="r" b="b"/>
            <a:pathLst>
              <a:path w="3289934">
                <a:moveTo>
                  <a:pt x="0" y="0"/>
                </a:moveTo>
                <a:lnTo>
                  <a:pt x="3289680" y="0"/>
                </a:lnTo>
              </a:path>
            </a:pathLst>
          </a:custGeom>
          <a:ln w="508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79281" y="4821025"/>
            <a:ext cx="15430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366" y="80898"/>
            <a:ext cx="6734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Chebysheff’s</a:t>
            </a:r>
            <a:r>
              <a:rPr spc="35" dirty="0"/>
              <a:t> </a:t>
            </a:r>
            <a:r>
              <a:rPr spc="-10" dirty="0"/>
              <a:t>Theorem</a:t>
            </a:r>
            <a:r>
              <a:rPr sz="1600" b="0" spc="-10" dirty="0">
                <a:latin typeface="Calibri"/>
                <a:cs typeface="Calibri"/>
              </a:rPr>
              <a:t>…</a:t>
            </a:r>
            <a:r>
              <a:rPr sz="1600" b="0" spc="-1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1600" b="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FF0000"/>
                </a:solidFill>
                <a:latin typeface="Calibri"/>
                <a:cs typeface="Calibri"/>
              </a:rPr>
              <a:t>often</a:t>
            </a:r>
            <a:r>
              <a:rPr sz="1400" b="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1400" b="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FF0000"/>
                </a:solidFill>
                <a:latin typeface="Calibri"/>
                <a:cs typeface="Calibri"/>
              </a:rPr>
              <a:t>because</a:t>
            </a:r>
            <a:r>
              <a:rPr sz="1400" b="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FF0000"/>
                </a:solidFill>
                <a:latin typeface="Calibri"/>
                <a:cs typeface="Calibri"/>
              </a:rPr>
              <a:t>interval</a:t>
            </a:r>
            <a:r>
              <a:rPr sz="1400" b="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400" b="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FF0000"/>
                </a:solidFill>
                <a:latin typeface="Calibri"/>
                <a:cs typeface="Calibri"/>
              </a:rPr>
              <a:t>very </a:t>
            </a:r>
            <a:r>
              <a:rPr sz="1400" b="0" spc="-5" dirty="0">
                <a:solidFill>
                  <a:srgbClr val="FF0000"/>
                </a:solidFill>
                <a:latin typeface="Calibri"/>
                <a:cs typeface="Calibri"/>
              </a:rPr>
              <a:t>wide.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818" y="1041653"/>
            <a:ext cx="757682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interpretation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5" dirty="0">
                <a:latin typeface="Calibri"/>
                <a:cs typeface="Calibri"/>
              </a:rPr>
              <a:t> deviation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derived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b="1" i="1" dirty="0">
                <a:latin typeface="Calibri"/>
                <a:cs typeface="Calibri"/>
              </a:rPr>
              <a:t>Chebysheff’s </a:t>
            </a:r>
            <a:r>
              <a:rPr sz="2000" b="1" i="1" spc="-5" dirty="0">
                <a:latin typeface="Calibri"/>
                <a:cs typeface="Calibri"/>
              </a:rPr>
              <a:t>Theorem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which applies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all shapes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histograms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just </a:t>
            </a:r>
            <a:r>
              <a:rPr sz="2000" spc="-5" dirty="0">
                <a:latin typeface="Calibri"/>
                <a:cs typeface="Calibri"/>
              </a:rPr>
              <a:t>bell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shaped).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proportion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observations</a:t>
            </a:r>
            <a:r>
              <a:rPr sz="2000" dirty="0">
                <a:latin typeface="Calibri"/>
                <a:cs typeface="Calibri"/>
              </a:rPr>
              <a:t> in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deviations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at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least: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5409" y="3292602"/>
            <a:ext cx="401764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z="15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Tahoma"/>
                <a:cs typeface="Tahoma"/>
              </a:rPr>
              <a:t>k=2</a:t>
            </a:r>
            <a:r>
              <a:rPr sz="15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Tahoma"/>
                <a:cs typeface="Tahoma"/>
              </a:rPr>
              <a:t>(say),</a:t>
            </a:r>
            <a:r>
              <a:rPr sz="15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5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Tahoma"/>
                <a:cs typeface="Tahoma"/>
              </a:rPr>
              <a:t>theorem states</a:t>
            </a:r>
            <a:r>
              <a:rPr sz="15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Tahoma"/>
                <a:cs typeface="Tahoma"/>
              </a:rPr>
              <a:t>that </a:t>
            </a:r>
            <a:r>
              <a:rPr sz="1500" dirty="0">
                <a:solidFill>
                  <a:srgbClr val="FF0000"/>
                </a:solidFill>
                <a:latin typeface="Tahoma"/>
                <a:cs typeface="Tahoma"/>
              </a:rPr>
              <a:t>at</a:t>
            </a:r>
            <a:r>
              <a:rPr sz="1500" spc="-5" dirty="0">
                <a:solidFill>
                  <a:srgbClr val="FF0000"/>
                </a:solidFill>
                <a:latin typeface="Tahoma"/>
                <a:cs typeface="Tahoma"/>
              </a:rPr>
              <a:t> least </a:t>
            </a:r>
            <a:r>
              <a:rPr sz="1500" dirty="0">
                <a:solidFill>
                  <a:srgbClr val="FF0000"/>
                </a:solidFill>
                <a:latin typeface="Tahoma"/>
                <a:cs typeface="Tahoma"/>
              </a:rPr>
              <a:t> 3/4 of all </a:t>
            </a:r>
            <a:r>
              <a:rPr sz="1500" spc="-5" dirty="0">
                <a:solidFill>
                  <a:srgbClr val="FF0000"/>
                </a:solidFill>
                <a:latin typeface="Tahoma"/>
                <a:cs typeface="Tahoma"/>
              </a:rPr>
              <a:t>observations </a:t>
            </a:r>
            <a:r>
              <a:rPr sz="1500" dirty="0">
                <a:solidFill>
                  <a:srgbClr val="FF0000"/>
                </a:solidFill>
                <a:latin typeface="Tahoma"/>
                <a:cs typeface="Tahoma"/>
              </a:rPr>
              <a:t>lie </a:t>
            </a:r>
            <a:r>
              <a:rPr sz="1500" spc="-5" dirty="0">
                <a:solidFill>
                  <a:srgbClr val="FF0000"/>
                </a:solidFill>
                <a:latin typeface="Tahoma"/>
                <a:cs typeface="Tahoma"/>
              </a:rPr>
              <a:t>within </a:t>
            </a:r>
            <a:r>
              <a:rPr sz="1500" dirty="0">
                <a:solidFill>
                  <a:srgbClr val="FF0000"/>
                </a:solidFill>
                <a:latin typeface="Tahoma"/>
                <a:cs typeface="Tahoma"/>
              </a:rPr>
              <a:t>2 </a:t>
            </a:r>
            <a:r>
              <a:rPr sz="1500" spc="-5" dirty="0">
                <a:solidFill>
                  <a:srgbClr val="FF0000"/>
                </a:solidFill>
                <a:latin typeface="Tahoma"/>
                <a:cs typeface="Tahoma"/>
              </a:rPr>
              <a:t>standard </a:t>
            </a:r>
            <a:r>
              <a:rPr sz="1500" dirty="0">
                <a:solidFill>
                  <a:srgbClr val="FF0000"/>
                </a:solidFill>
                <a:latin typeface="Tahoma"/>
                <a:cs typeface="Tahoma"/>
              </a:rPr>
              <a:t> deviations</a:t>
            </a:r>
            <a:r>
              <a:rPr sz="15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5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5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0000"/>
                </a:solidFill>
                <a:latin typeface="Tahoma"/>
                <a:cs typeface="Tahoma"/>
              </a:rPr>
              <a:t>mean.</a:t>
            </a:r>
            <a:r>
              <a:rPr sz="15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0000"/>
                </a:solidFill>
                <a:latin typeface="Tahoma"/>
                <a:cs typeface="Tahoma"/>
              </a:rPr>
              <a:t>This</a:t>
            </a:r>
            <a:r>
              <a:rPr sz="15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5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sz="1500" spc="-5" dirty="0">
                <a:solidFill>
                  <a:srgbClr val="FF0000"/>
                </a:solidFill>
                <a:latin typeface="Tahoma"/>
                <a:cs typeface="Tahoma"/>
              </a:rPr>
              <a:t>“lower</a:t>
            </a:r>
            <a:r>
              <a:rPr sz="15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0000"/>
                </a:solidFill>
                <a:latin typeface="Tahoma"/>
                <a:cs typeface="Tahoma"/>
              </a:rPr>
              <a:t>bound” </a:t>
            </a:r>
            <a:r>
              <a:rPr sz="1500" spc="-4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Tahoma"/>
                <a:cs typeface="Tahoma"/>
              </a:rPr>
              <a:t>compared to Empirical </a:t>
            </a:r>
            <a:r>
              <a:rPr sz="1500" spc="-15" dirty="0">
                <a:solidFill>
                  <a:srgbClr val="FF0000"/>
                </a:solidFill>
                <a:latin typeface="Tahoma"/>
                <a:cs typeface="Tahoma"/>
              </a:rPr>
              <a:t>Rule’s </a:t>
            </a:r>
            <a:r>
              <a:rPr sz="1500" spc="-5" dirty="0">
                <a:solidFill>
                  <a:srgbClr val="FF0000"/>
                </a:solidFill>
                <a:latin typeface="Tahoma"/>
                <a:cs typeface="Tahoma"/>
              </a:rPr>
              <a:t>approximation </a:t>
            </a:r>
            <a:r>
              <a:rPr sz="15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Tahoma"/>
                <a:cs typeface="Tahoma"/>
              </a:rPr>
              <a:t>(95%).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653" y="3078683"/>
            <a:ext cx="2981325" cy="79533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87561" y="4821025"/>
            <a:ext cx="175260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 MT"/>
                <a:cs typeface="Arial MT"/>
              </a:rPr>
              <a:t>41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385648"/>
            <a:ext cx="7719059" cy="151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8780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Coefficient</a:t>
            </a:r>
            <a:r>
              <a:rPr sz="28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Variation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Ratio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5" dirty="0">
                <a:latin typeface="Calibri"/>
                <a:cs typeface="Calibri"/>
              </a:rPr>
              <a:t> deviation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mean, </a:t>
            </a:r>
            <a:r>
              <a:rPr sz="2000" spc="-10" dirty="0">
                <a:latin typeface="Calibri"/>
                <a:cs typeface="Calibri"/>
              </a:rPr>
              <a:t>expressed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percentage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Measurement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dispersion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19242" y="3361378"/>
            <a:ext cx="17653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540" dirty="0">
                <a:latin typeface="Symbol"/>
                <a:cs typeface="Symbol"/>
              </a:rPr>
              <a:t>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7621" y="2965919"/>
            <a:ext cx="1598295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900" i="1" spc="-535" dirty="0">
                <a:latin typeface="Times New Roman"/>
                <a:cs typeface="Times New Roman"/>
              </a:rPr>
              <a:t>C</a:t>
            </a:r>
            <a:r>
              <a:rPr sz="2900" spc="-470" dirty="0">
                <a:latin typeface="Times New Roman"/>
                <a:cs typeface="Times New Roman"/>
              </a:rPr>
              <a:t>.</a:t>
            </a:r>
            <a:r>
              <a:rPr sz="2900" i="1" spc="-310" dirty="0">
                <a:latin typeface="Times New Roman"/>
                <a:cs typeface="Times New Roman"/>
              </a:rPr>
              <a:t>V</a:t>
            </a:r>
            <a:r>
              <a:rPr sz="2900" spc="-210" dirty="0">
                <a:latin typeface="Times New Roman"/>
                <a:cs typeface="Times New Roman"/>
              </a:rPr>
              <a:t>.</a:t>
            </a:r>
            <a:r>
              <a:rPr sz="2900" spc="-380" dirty="0">
                <a:latin typeface="Times New Roman"/>
                <a:cs typeface="Times New Roman"/>
              </a:rPr>
              <a:t> </a:t>
            </a:r>
            <a:r>
              <a:rPr sz="2900" spc="-459" dirty="0">
                <a:latin typeface="Symbol"/>
                <a:cs typeface="Symbol"/>
              </a:rPr>
              <a:t></a:t>
            </a:r>
            <a:r>
              <a:rPr sz="2900" spc="-260" dirty="0">
                <a:latin typeface="Times New Roman"/>
                <a:cs typeface="Times New Roman"/>
              </a:rPr>
              <a:t> </a:t>
            </a:r>
            <a:r>
              <a:rPr sz="4500" u="heavy" spc="-847" baseline="3425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</a:t>
            </a:r>
            <a:r>
              <a:rPr sz="4500" spc="-120" baseline="34259" dirty="0">
                <a:latin typeface="Times New Roman"/>
                <a:cs typeface="Times New Roman"/>
              </a:rPr>
              <a:t> </a:t>
            </a:r>
            <a:r>
              <a:rPr sz="5700" spc="-975" baseline="-2923" dirty="0">
                <a:latin typeface="Symbol"/>
                <a:cs typeface="Symbol"/>
              </a:rPr>
              <a:t></a:t>
            </a:r>
            <a:r>
              <a:rPr sz="2900" spc="-434" dirty="0">
                <a:latin typeface="Times New Roman"/>
                <a:cs typeface="Times New Roman"/>
              </a:rPr>
              <a:t>10</a:t>
            </a:r>
            <a:r>
              <a:rPr sz="2900" spc="-315" dirty="0">
                <a:latin typeface="Times New Roman"/>
                <a:cs typeface="Times New Roman"/>
              </a:rPr>
              <a:t>0</a:t>
            </a:r>
            <a:r>
              <a:rPr sz="5700" spc="-885" baseline="-2923" dirty="0">
                <a:latin typeface="Symbol"/>
                <a:cs typeface="Symbol"/>
              </a:rPr>
              <a:t></a:t>
            </a:r>
            <a:endParaRPr sz="5700" baseline="-2923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2" y="385648"/>
            <a:ext cx="3429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Coefficient</a:t>
            </a:r>
            <a:r>
              <a:rPr sz="28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8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Variation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7350" y="1100594"/>
            <a:ext cx="2577465" cy="3267710"/>
            <a:chOff x="1657350" y="1100594"/>
            <a:chExt cx="2577465" cy="3267710"/>
          </a:xfrm>
        </p:grpSpPr>
        <p:sp>
          <p:nvSpPr>
            <p:cNvPr id="4" name="object 4"/>
            <p:cNvSpPr/>
            <p:nvPr/>
          </p:nvSpPr>
          <p:spPr>
            <a:xfrm>
              <a:off x="1657350" y="1100594"/>
              <a:ext cx="2577465" cy="3267710"/>
            </a:xfrm>
            <a:custGeom>
              <a:avLst/>
              <a:gdLst/>
              <a:ahLst/>
              <a:cxnLst/>
              <a:rect l="l" t="t" r="r" b="b"/>
              <a:pathLst>
                <a:path w="2577465" h="3267710">
                  <a:moveTo>
                    <a:pt x="2576956" y="0"/>
                  </a:moveTo>
                  <a:lnTo>
                    <a:pt x="0" y="0"/>
                  </a:lnTo>
                  <a:lnTo>
                    <a:pt x="0" y="3267329"/>
                  </a:lnTo>
                  <a:lnTo>
                    <a:pt x="2576956" y="3267329"/>
                  </a:lnTo>
                  <a:lnTo>
                    <a:pt x="257695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99321" y="1232788"/>
              <a:ext cx="2282825" cy="2995930"/>
            </a:xfrm>
            <a:custGeom>
              <a:avLst/>
              <a:gdLst/>
              <a:ahLst/>
              <a:cxnLst/>
              <a:rect l="l" t="t" r="r" b="b"/>
              <a:pathLst>
                <a:path w="2282825" h="2995929">
                  <a:moveTo>
                    <a:pt x="2282357" y="0"/>
                  </a:moveTo>
                  <a:lnTo>
                    <a:pt x="0" y="0"/>
                  </a:lnTo>
                  <a:lnTo>
                    <a:pt x="0" y="2995582"/>
                  </a:lnTo>
                  <a:lnTo>
                    <a:pt x="2282357" y="2995582"/>
                  </a:lnTo>
                  <a:lnTo>
                    <a:pt x="2282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3289" y="2600503"/>
              <a:ext cx="389890" cy="0"/>
            </a:xfrm>
            <a:custGeom>
              <a:avLst/>
              <a:gdLst/>
              <a:ahLst/>
              <a:cxnLst/>
              <a:rect l="l" t="t" r="r" b="b"/>
              <a:pathLst>
                <a:path w="389889">
                  <a:moveTo>
                    <a:pt x="0" y="0"/>
                  </a:moveTo>
                  <a:lnTo>
                    <a:pt x="389290" y="0"/>
                  </a:lnTo>
                </a:path>
              </a:pathLst>
            </a:custGeom>
            <a:ln w="11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92839" y="2350601"/>
            <a:ext cx="9525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450" spc="-170" dirty="0">
                <a:latin typeface="Symbol"/>
                <a:cs typeface="Symbol"/>
              </a:rPr>
              <a:t>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3289" y="3513632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>
                <a:moveTo>
                  <a:pt x="0" y="0"/>
                </a:moveTo>
                <a:lnTo>
                  <a:pt x="373239" y="0"/>
                </a:lnTo>
              </a:path>
            </a:pathLst>
          </a:custGeom>
          <a:ln w="11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6815" y="2369966"/>
            <a:ext cx="53530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150" spc="90" dirty="0">
                <a:latin typeface="Times New Roman"/>
                <a:cs typeface="Times New Roman"/>
              </a:rPr>
              <a:t>10</a:t>
            </a:r>
            <a:r>
              <a:rPr sz="2150" spc="55" dirty="0">
                <a:latin typeface="Times New Roman"/>
                <a:cs typeface="Times New Roman"/>
              </a:rPr>
              <a:t>0</a:t>
            </a:r>
            <a:r>
              <a:rPr sz="3675" spc="-254" baseline="3401" dirty="0">
                <a:latin typeface="Symbol"/>
                <a:cs typeface="Symbol"/>
              </a:rPr>
              <a:t></a:t>
            </a:r>
            <a:endParaRPr sz="3675" baseline="3401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6393" y="2610160"/>
            <a:ext cx="9969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250" spc="5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3282" y="2392775"/>
            <a:ext cx="9969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250" spc="5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7961" y="2891490"/>
            <a:ext cx="9969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250" spc="5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4149" y="2493529"/>
            <a:ext cx="26924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450" spc="25" dirty="0">
                <a:latin typeface="Symbol"/>
                <a:cs typeface="Symbol"/>
              </a:rPr>
              <a:t>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1380" y="2407378"/>
            <a:ext cx="175260" cy="356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150" spc="95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0927" y="1464633"/>
            <a:ext cx="1102995" cy="116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>
              <a:lnSpc>
                <a:spcPts val="830"/>
              </a:lnSpc>
              <a:spcBef>
                <a:spcPts val="100"/>
              </a:spcBef>
            </a:pPr>
            <a:r>
              <a:rPr sz="900" spc="3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25400">
              <a:lnSpc>
                <a:spcPts val="3890"/>
              </a:lnSpc>
            </a:pPr>
            <a:r>
              <a:rPr sz="5175" spc="37" baseline="-7246" dirty="0">
                <a:latin typeface="Symbol"/>
                <a:cs typeface="Symbol"/>
              </a:rPr>
              <a:t></a:t>
            </a:r>
            <a:r>
              <a:rPr sz="5175" spc="-802" baseline="-7246" dirty="0">
                <a:latin typeface="Times New Roman"/>
                <a:cs typeface="Times New Roman"/>
              </a:rPr>
              <a:t> </a:t>
            </a:r>
            <a:r>
              <a:rPr sz="1875" spc="82" baseline="-33333" dirty="0">
                <a:latin typeface="Times New Roman"/>
                <a:cs typeface="Times New Roman"/>
              </a:rPr>
              <a:t>1</a:t>
            </a:r>
            <a:r>
              <a:rPr sz="1875" spc="217" baseline="-33333" dirty="0">
                <a:latin typeface="Times New Roman"/>
                <a:cs typeface="Times New Roman"/>
              </a:rPr>
              <a:t> </a:t>
            </a:r>
            <a:r>
              <a:rPr sz="2150" spc="95" dirty="0">
                <a:latin typeface="Symbol"/>
                <a:cs typeface="Symbol"/>
              </a:rPr>
              <a:t>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4</a:t>
            </a:r>
            <a:r>
              <a:rPr sz="2150" spc="-65" dirty="0">
                <a:latin typeface="Times New Roman"/>
                <a:cs typeface="Times New Roman"/>
              </a:rPr>
              <a:t>.</a:t>
            </a:r>
            <a:r>
              <a:rPr sz="2150" spc="90" dirty="0">
                <a:latin typeface="Times New Roman"/>
                <a:cs typeface="Times New Roman"/>
              </a:rPr>
              <a:t>6</a:t>
            </a:r>
            <a:endParaRPr sz="2150">
              <a:latin typeface="Times New Roman"/>
              <a:cs typeface="Times New Roman"/>
            </a:endParaRPr>
          </a:p>
          <a:p>
            <a:pPr marL="711835">
              <a:lnSpc>
                <a:spcPct val="100000"/>
              </a:lnSpc>
              <a:spcBef>
                <a:spcPts val="114"/>
              </a:spcBef>
            </a:pPr>
            <a:r>
              <a:rPr sz="3450" spc="25" dirty="0">
                <a:latin typeface="Symbol"/>
                <a:cs typeface="Symbol"/>
              </a:rPr>
              <a:t>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5980" y="3283127"/>
            <a:ext cx="132524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150" spc="95" dirty="0">
                <a:latin typeface="Symbol"/>
                <a:cs typeface="Symbol"/>
              </a:rPr>
              <a:t>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3225" spc="75" baseline="40051" dirty="0">
                <a:latin typeface="Times New Roman"/>
                <a:cs typeface="Times New Roman"/>
              </a:rPr>
              <a:t>4</a:t>
            </a:r>
            <a:r>
              <a:rPr sz="3225" spc="-97" baseline="40051" dirty="0">
                <a:latin typeface="Times New Roman"/>
                <a:cs typeface="Times New Roman"/>
              </a:rPr>
              <a:t>.</a:t>
            </a:r>
            <a:r>
              <a:rPr sz="3225" spc="135" baseline="40051" dirty="0">
                <a:latin typeface="Times New Roman"/>
                <a:cs typeface="Times New Roman"/>
              </a:rPr>
              <a:t>6</a:t>
            </a:r>
            <a:r>
              <a:rPr sz="3225" spc="-262" baseline="40051" dirty="0">
                <a:latin typeface="Times New Roman"/>
                <a:cs typeface="Times New Roman"/>
              </a:rPr>
              <a:t> </a:t>
            </a:r>
            <a:r>
              <a:rPr sz="3675" spc="-240" baseline="3401" dirty="0">
                <a:latin typeface="Symbol"/>
                <a:cs typeface="Symbol"/>
              </a:rPr>
              <a:t></a:t>
            </a:r>
            <a:r>
              <a:rPr sz="2150" spc="90" dirty="0">
                <a:latin typeface="Times New Roman"/>
                <a:cs typeface="Times New Roman"/>
              </a:rPr>
              <a:t>10</a:t>
            </a:r>
            <a:r>
              <a:rPr sz="2150" spc="55" dirty="0">
                <a:latin typeface="Times New Roman"/>
                <a:cs typeface="Times New Roman"/>
              </a:rPr>
              <a:t>0</a:t>
            </a:r>
            <a:r>
              <a:rPr sz="3675" spc="-254" baseline="3401" dirty="0">
                <a:latin typeface="Symbol"/>
                <a:cs typeface="Symbol"/>
              </a:rPr>
              <a:t></a:t>
            </a:r>
            <a:endParaRPr sz="3675" baseline="3401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1380" y="3509864"/>
            <a:ext cx="847725" cy="7004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14"/>
              </a:spcBef>
            </a:pPr>
            <a:r>
              <a:rPr sz="2150" spc="90" dirty="0">
                <a:latin typeface="Times New Roman"/>
                <a:cs typeface="Times New Roman"/>
              </a:rPr>
              <a:t>29</a:t>
            </a:r>
            <a:endParaRPr sz="215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130"/>
              </a:spcBef>
            </a:pPr>
            <a:r>
              <a:rPr sz="2150" spc="95" dirty="0">
                <a:latin typeface="Symbol"/>
                <a:cs typeface="Symbol"/>
              </a:rPr>
              <a:t></a:t>
            </a:r>
            <a:r>
              <a:rPr sz="2150" spc="-130" dirty="0">
                <a:latin typeface="Times New Roman"/>
                <a:cs typeface="Times New Roman"/>
              </a:rPr>
              <a:t> </a:t>
            </a:r>
            <a:r>
              <a:rPr sz="2150" spc="90" dirty="0">
                <a:latin typeface="Times New Roman"/>
                <a:cs typeface="Times New Roman"/>
              </a:rPr>
              <a:t>1</a:t>
            </a:r>
            <a:r>
              <a:rPr sz="2150" spc="-120" dirty="0">
                <a:latin typeface="Times New Roman"/>
                <a:cs typeface="Times New Roman"/>
              </a:rPr>
              <a:t>5.</a:t>
            </a:r>
            <a:r>
              <a:rPr sz="2150" spc="90" dirty="0">
                <a:latin typeface="Times New Roman"/>
                <a:cs typeface="Times New Roman"/>
              </a:rPr>
              <a:t>86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52420" y="2329999"/>
            <a:ext cx="77660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50" i="1" spc="85" dirty="0">
                <a:latin typeface="Times New Roman"/>
                <a:cs typeface="Times New Roman"/>
              </a:rPr>
              <a:t>C</a:t>
            </a:r>
            <a:r>
              <a:rPr sz="3250" spc="-415" dirty="0">
                <a:latin typeface="Times New Roman"/>
                <a:cs typeface="Times New Roman"/>
              </a:rPr>
              <a:t>.</a:t>
            </a:r>
            <a:r>
              <a:rPr sz="3250" i="1" spc="150" dirty="0">
                <a:latin typeface="Times New Roman"/>
                <a:cs typeface="Times New Roman"/>
              </a:rPr>
              <a:t>V</a:t>
            </a:r>
            <a:r>
              <a:rPr sz="3250" i="1" spc="-475" dirty="0">
                <a:latin typeface="Times New Roman"/>
                <a:cs typeface="Times New Roman"/>
              </a:rPr>
              <a:t> </a:t>
            </a:r>
            <a:r>
              <a:rPr sz="3250" spc="60" dirty="0">
                <a:latin typeface="Times New Roman"/>
                <a:cs typeface="Times New Roman"/>
              </a:rPr>
              <a:t>.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99321" y="1232598"/>
            <a:ext cx="2279015" cy="2993390"/>
          </a:xfrm>
          <a:custGeom>
            <a:avLst/>
            <a:gdLst/>
            <a:ahLst/>
            <a:cxnLst/>
            <a:rect l="l" t="t" r="r" b="b"/>
            <a:pathLst>
              <a:path w="2279015" h="2993390">
                <a:moveTo>
                  <a:pt x="0" y="2992780"/>
                </a:moveTo>
                <a:lnTo>
                  <a:pt x="2278987" y="2992780"/>
                </a:lnTo>
                <a:lnTo>
                  <a:pt x="2278987" y="0"/>
                </a:lnTo>
                <a:lnTo>
                  <a:pt x="0" y="0"/>
                </a:lnTo>
                <a:lnTo>
                  <a:pt x="0" y="2992780"/>
                </a:lnTo>
                <a:close/>
              </a:path>
            </a:pathLst>
          </a:custGeom>
          <a:ln w="34622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28007" y="1100594"/>
            <a:ext cx="2625725" cy="3267710"/>
            <a:chOff x="4628007" y="1100594"/>
            <a:chExt cx="2625725" cy="3267710"/>
          </a:xfrm>
        </p:grpSpPr>
        <p:sp>
          <p:nvSpPr>
            <p:cNvPr id="21" name="object 21"/>
            <p:cNvSpPr/>
            <p:nvPr/>
          </p:nvSpPr>
          <p:spPr>
            <a:xfrm>
              <a:off x="4628007" y="1100594"/>
              <a:ext cx="2625725" cy="3267710"/>
            </a:xfrm>
            <a:custGeom>
              <a:avLst/>
              <a:gdLst/>
              <a:ahLst/>
              <a:cxnLst/>
              <a:rect l="l" t="t" r="r" b="b"/>
              <a:pathLst>
                <a:path w="2625725" h="3267710">
                  <a:moveTo>
                    <a:pt x="2625725" y="0"/>
                  </a:moveTo>
                  <a:lnTo>
                    <a:pt x="0" y="0"/>
                  </a:lnTo>
                  <a:lnTo>
                    <a:pt x="0" y="3267329"/>
                  </a:lnTo>
                  <a:lnTo>
                    <a:pt x="2625725" y="3267329"/>
                  </a:lnTo>
                  <a:lnTo>
                    <a:pt x="262572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70031" y="1232788"/>
              <a:ext cx="2333625" cy="2995930"/>
            </a:xfrm>
            <a:custGeom>
              <a:avLst/>
              <a:gdLst/>
              <a:ahLst/>
              <a:cxnLst/>
              <a:rect l="l" t="t" r="r" b="b"/>
              <a:pathLst>
                <a:path w="2333625" h="2995929">
                  <a:moveTo>
                    <a:pt x="2333301" y="0"/>
                  </a:moveTo>
                  <a:lnTo>
                    <a:pt x="0" y="0"/>
                  </a:lnTo>
                  <a:lnTo>
                    <a:pt x="0" y="2995582"/>
                  </a:lnTo>
                  <a:lnTo>
                    <a:pt x="2333301" y="2995582"/>
                  </a:lnTo>
                  <a:lnTo>
                    <a:pt x="2333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62068" y="2600503"/>
              <a:ext cx="417195" cy="0"/>
            </a:xfrm>
            <a:custGeom>
              <a:avLst/>
              <a:gdLst/>
              <a:ahLst/>
              <a:cxnLst/>
              <a:rect l="l" t="t" r="r" b="b"/>
              <a:pathLst>
                <a:path w="417195">
                  <a:moveTo>
                    <a:pt x="0" y="0"/>
                  </a:moveTo>
                  <a:lnTo>
                    <a:pt x="416578" y="0"/>
                  </a:lnTo>
                </a:path>
              </a:pathLst>
            </a:custGeom>
            <a:ln w="113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18684" y="2350601"/>
            <a:ext cx="9525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450" spc="-175" dirty="0">
                <a:latin typeface="Symbol"/>
                <a:cs typeface="Symbol"/>
              </a:rPr>
              <a:t>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62069" y="3513632"/>
            <a:ext cx="318135" cy="0"/>
          </a:xfrm>
          <a:custGeom>
            <a:avLst/>
            <a:gdLst/>
            <a:ahLst/>
            <a:cxnLst/>
            <a:rect l="l" t="t" r="r" b="b"/>
            <a:pathLst>
              <a:path w="318135">
                <a:moveTo>
                  <a:pt x="0" y="0"/>
                </a:moveTo>
                <a:lnTo>
                  <a:pt x="317815" y="0"/>
                </a:lnTo>
              </a:path>
            </a:pathLst>
          </a:custGeom>
          <a:ln w="11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02744" y="2369966"/>
            <a:ext cx="53530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150" spc="85" dirty="0">
                <a:latin typeface="Times New Roman"/>
                <a:cs typeface="Times New Roman"/>
              </a:rPr>
              <a:t>10</a:t>
            </a:r>
            <a:r>
              <a:rPr sz="2150" spc="55" dirty="0">
                <a:latin typeface="Times New Roman"/>
                <a:cs typeface="Times New Roman"/>
              </a:rPr>
              <a:t>0</a:t>
            </a:r>
            <a:r>
              <a:rPr sz="3675" spc="-262" baseline="3401" dirty="0">
                <a:latin typeface="Symbol"/>
                <a:cs typeface="Symbol"/>
              </a:rPr>
              <a:t></a:t>
            </a:r>
            <a:endParaRPr sz="3675" baseline="3401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58422" y="2610160"/>
            <a:ext cx="99060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250" spc="5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72797" y="2392775"/>
            <a:ext cx="99060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250" spc="5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67483" y="2891490"/>
            <a:ext cx="99060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250" spc="5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92805" y="2493585"/>
            <a:ext cx="26860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450" spc="25" dirty="0">
                <a:latin typeface="Symbol"/>
                <a:cs typeface="Symbol"/>
              </a:rPr>
              <a:t>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22859" y="1223771"/>
            <a:ext cx="382968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98450" algn="l"/>
                <a:tab pos="2978785" algn="l"/>
                <a:tab pos="3296285" algn="l"/>
              </a:tabLst>
            </a:pPr>
            <a:r>
              <a:rPr sz="3450" spc="22" baseline="3623" dirty="0">
                <a:latin typeface="Symbol"/>
                <a:cs typeface="Symbol"/>
              </a:rPr>
              <a:t></a:t>
            </a:r>
            <a:r>
              <a:rPr sz="3450" spc="22" baseline="3623" dirty="0">
                <a:latin typeface="Times New Roman"/>
                <a:cs typeface="Times New Roman"/>
              </a:rPr>
              <a:t>	</a:t>
            </a:r>
            <a:r>
              <a:rPr sz="2150" spc="95" dirty="0">
                <a:latin typeface="Symbol"/>
                <a:cs typeface="Symbol"/>
              </a:rPr>
              <a:t>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spc="90" dirty="0">
                <a:latin typeface="Times New Roman"/>
                <a:cs typeface="Times New Roman"/>
              </a:rPr>
              <a:t>29	</a:t>
            </a:r>
            <a:r>
              <a:rPr sz="3450" spc="22" baseline="3623" dirty="0">
                <a:latin typeface="Symbol"/>
                <a:cs typeface="Symbol"/>
              </a:rPr>
              <a:t></a:t>
            </a:r>
            <a:r>
              <a:rPr sz="3450" spc="22" baseline="3623" dirty="0">
                <a:latin typeface="Times New Roman"/>
                <a:cs typeface="Times New Roman"/>
              </a:rPr>
              <a:t>	</a:t>
            </a:r>
            <a:r>
              <a:rPr sz="2150" spc="95" dirty="0">
                <a:latin typeface="Symbol"/>
                <a:cs typeface="Symbol"/>
              </a:rPr>
              <a:t></a:t>
            </a:r>
            <a:r>
              <a:rPr sz="2150" spc="-125" dirty="0">
                <a:latin typeface="Times New Roman"/>
                <a:cs typeface="Times New Roman"/>
              </a:rPr>
              <a:t> </a:t>
            </a:r>
            <a:r>
              <a:rPr sz="2150" spc="85" dirty="0">
                <a:latin typeface="Times New Roman"/>
                <a:cs typeface="Times New Roman"/>
              </a:rPr>
              <a:t>84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12186" y="1464633"/>
            <a:ext cx="1056640" cy="116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7650" algn="ctr">
              <a:lnSpc>
                <a:spcPts val="830"/>
              </a:lnSpc>
              <a:spcBef>
                <a:spcPts val="100"/>
              </a:spcBef>
            </a:pPr>
            <a:r>
              <a:rPr sz="900" spc="35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25400">
              <a:lnSpc>
                <a:spcPts val="3890"/>
              </a:lnSpc>
            </a:pPr>
            <a:r>
              <a:rPr sz="5175" spc="37" baseline="-7246" dirty="0">
                <a:latin typeface="Symbol"/>
                <a:cs typeface="Symbol"/>
              </a:rPr>
              <a:t></a:t>
            </a:r>
            <a:r>
              <a:rPr sz="5175" spc="-667" baseline="-7246" dirty="0">
                <a:latin typeface="Times New Roman"/>
                <a:cs typeface="Times New Roman"/>
              </a:rPr>
              <a:t> </a:t>
            </a:r>
            <a:r>
              <a:rPr sz="1875" spc="75" baseline="-33333" dirty="0">
                <a:latin typeface="Times New Roman"/>
                <a:cs typeface="Times New Roman"/>
              </a:rPr>
              <a:t>2</a:t>
            </a:r>
            <a:r>
              <a:rPr sz="1875" baseline="-33333" dirty="0">
                <a:latin typeface="Times New Roman"/>
                <a:cs typeface="Times New Roman"/>
              </a:rPr>
              <a:t> </a:t>
            </a:r>
            <a:r>
              <a:rPr sz="1875" spc="-52" baseline="-33333" dirty="0">
                <a:latin typeface="Times New Roman"/>
                <a:cs typeface="Times New Roman"/>
              </a:rPr>
              <a:t> </a:t>
            </a:r>
            <a:r>
              <a:rPr sz="2150" spc="95" dirty="0">
                <a:latin typeface="Symbol"/>
                <a:cs typeface="Symbol"/>
              </a:rPr>
              <a:t></a:t>
            </a:r>
            <a:r>
              <a:rPr sz="2150" spc="-130" dirty="0">
                <a:latin typeface="Times New Roman"/>
                <a:cs typeface="Times New Roman"/>
              </a:rPr>
              <a:t> </a:t>
            </a:r>
            <a:r>
              <a:rPr sz="2150" spc="8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  <a:p>
            <a:pPr marR="40640" algn="r">
              <a:lnSpc>
                <a:spcPct val="100000"/>
              </a:lnSpc>
              <a:spcBef>
                <a:spcPts val="114"/>
              </a:spcBef>
            </a:pPr>
            <a:r>
              <a:rPr sz="3450" spc="25" dirty="0">
                <a:latin typeface="Symbol"/>
                <a:cs typeface="Symbol"/>
              </a:rPr>
              <a:t>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19721" y="2407378"/>
            <a:ext cx="175260" cy="356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150" spc="95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94321" y="3283127"/>
            <a:ext cx="127063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150" spc="95" dirty="0">
                <a:latin typeface="Symbol"/>
                <a:cs typeface="Symbol"/>
              </a:rPr>
              <a:t>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3225" spc="127" baseline="40051" dirty="0">
                <a:latin typeface="Times New Roman"/>
                <a:cs typeface="Times New Roman"/>
              </a:rPr>
              <a:t>10</a:t>
            </a:r>
            <a:r>
              <a:rPr sz="3225" spc="-179" baseline="40051" dirty="0">
                <a:latin typeface="Times New Roman"/>
                <a:cs typeface="Times New Roman"/>
              </a:rPr>
              <a:t> </a:t>
            </a:r>
            <a:r>
              <a:rPr sz="3675" spc="-30" baseline="3401" dirty="0">
                <a:latin typeface="Symbol"/>
                <a:cs typeface="Symbol"/>
              </a:rPr>
              <a:t></a:t>
            </a:r>
            <a:r>
              <a:rPr sz="2150" spc="-20" dirty="0">
                <a:latin typeface="Times New Roman"/>
                <a:cs typeface="Times New Roman"/>
              </a:rPr>
              <a:t>100</a:t>
            </a:r>
            <a:r>
              <a:rPr sz="3675" spc="-30" baseline="3401" dirty="0">
                <a:latin typeface="Symbol"/>
                <a:cs typeface="Symbol"/>
              </a:rPr>
              <a:t></a:t>
            </a:r>
            <a:endParaRPr sz="3675" baseline="3401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23284" y="2329999"/>
            <a:ext cx="77660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50" i="1" spc="85" dirty="0">
                <a:latin typeface="Times New Roman"/>
                <a:cs typeface="Times New Roman"/>
              </a:rPr>
              <a:t>C</a:t>
            </a:r>
            <a:r>
              <a:rPr sz="3250" spc="-415" dirty="0">
                <a:latin typeface="Times New Roman"/>
                <a:cs typeface="Times New Roman"/>
              </a:rPr>
              <a:t>.</a:t>
            </a:r>
            <a:r>
              <a:rPr sz="3250" i="1" spc="145" dirty="0">
                <a:latin typeface="Times New Roman"/>
                <a:cs typeface="Times New Roman"/>
              </a:rPr>
              <a:t>V</a:t>
            </a:r>
            <a:r>
              <a:rPr sz="3250" i="1" spc="-470" dirty="0">
                <a:latin typeface="Times New Roman"/>
                <a:cs typeface="Times New Roman"/>
              </a:rPr>
              <a:t> </a:t>
            </a:r>
            <a:r>
              <a:rPr sz="3250" spc="60" dirty="0">
                <a:latin typeface="Times New Roman"/>
                <a:cs typeface="Times New Roman"/>
              </a:rPr>
              <a:t>.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19721" y="3509864"/>
            <a:ext cx="847725" cy="7004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46355" algn="ctr">
              <a:lnSpc>
                <a:spcPct val="100000"/>
              </a:lnSpc>
              <a:spcBef>
                <a:spcPts val="114"/>
              </a:spcBef>
            </a:pPr>
            <a:r>
              <a:rPr sz="2150" spc="85" dirty="0">
                <a:latin typeface="Times New Roman"/>
                <a:cs typeface="Times New Roman"/>
              </a:rPr>
              <a:t>84</a:t>
            </a:r>
            <a:endParaRPr sz="215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130"/>
              </a:spcBef>
            </a:pPr>
            <a:r>
              <a:rPr sz="2150" spc="95" dirty="0">
                <a:latin typeface="Symbol"/>
                <a:cs typeface="Symbol"/>
              </a:rPr>
              <a:t></a:t>
            </a:r>
            <a:r>
              <a:rPr sz="2150" spc="-130" dirty="0">
                <a:latin typeface="Times New Roman"/>
                <a:cs typeface="Times New Roman"/>
              </a:rPr>
              <a:t> </a:t>
            </a:r>
            <a:r>
              <a:rPr sz="2150" spc="85" dirty="0">
                <a:latin typeface="Times New Roman"/>
                <a:cs typeface="Times New Roman"/>
              </a:rPr>
              <a:t>1</a:t>
            </a:r>
            <a:r>
              <a:rPr sz="2150" spc="-170" dirty="0">
                <a:latin typeface="Times New Roman"/>
                <a:cs typeface="Times New Roman"/>
              </a:rPr>
              <a:t>1</a:t>
            </a:r>
            <a:r>
              <a:rPr sz="2150" spc="-70" dirty="0">
                <a:latin typeface="Times New Roman"/>
                <a:cs typeface="Times New Roman"/>
              </a:rPr>
              <a:t>.</a:t>
            </a:r>
            <a:r>
              <a:rPr sz="2150" spc="85" dirty="0">
                <a:latin typeface="Times New Roman"/>
                <a:cs typeface="Times New Roman"/>
              </a:rPr>
              <a:t>90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70031" y="1232598"/>
            <a:ext cx="2330450" cy="2993390"/>
          </a:xfrm>
          <a:custGeom>
            <a:avLst/>
            <a:gdLst/>
            <a:ahLst/>
            <a:cxnLst/>
            <a:rect l="l" t="t" r="r" b="b"/>
            <a:pathLst>
              <a:path w="2330450" h="2993390">
                <a:moveTo>
                  <a:pt x="0" y="2992780"/>
                </a:moveTo>
                <a:lnTo>
                  <a:pt x="2329847" y="2992780"/>
                </a:lnTo>
                <a:lnTo>
                  <a:pt x="2329847" y="0"/>
                </a:lnTo>
                <a:lnTo>
                  <a:pt x="0" y="0"/>
                </a:lnTo>
                <a:lnTo>
                  <a:pt x="0" y="2992780"/>
                </a:lnTo>
                <a:close/>
              </a:path>
            </a:pathLst>
          </a:custGeom>
          <a:ln w="34571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760" y="172288"/>
            <a:ext cx="48552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4595" marR="5080" indent="-119253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Variance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Standard</a:t>
            </a:r>
            <a:r>
              <a:rPr sz="28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Deviation </a:t>
            </a:r>
            <a:r>
              <a:rPr sz="2800" b="1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Grouped</a:t>
            </a:r>
            <a:r>
              <a:rPr sz="2800" b="1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7047" y="2063165"/>
            <a:ext cx="3112135" cy="1731645"/>
            <a:chOff x="1387047" y="2063165"/>
            <a:chExt cx="3112135" cy="1731645"/>
          </a:xfrm>
        </p:grpSpPr>
        <p:sp>
          <p:nvSpPr>
            <p:cNvPr id="4" name="object 4"/>
            <p:cNvSpPr/>
            <p:nvPr/>
          </p:nvSpPr>
          <p:spPr>
            <a:xfrm>
              <a:off x="1387047" y="2063165"/>
              <a:ext cx="3112135" cy="1731645"/>
            </a:xfrm>
            <a:custGeom>
              <a:avLst/>
              <a:gdLst/>
              <a:ahLst/>
              <a:cxnLst/>
              <a:rect l="l" t="t" r="r" b="b"/>
              <a:pathLst>
                <a:path w="3112135" h="1731645">
                  <a:moveTo>
                    <a:pt x="3111562" y="0"/>
                  </a:moveTo>
                  <a:lnTo>
                    <a:pt x="0" y="0"/>
                  </a:lnTo>
                  <a:lnTo>
                    <a:pt x="0" y="1731375"/>
                  </a:lnTo>
                  <a:lnTo>
                    <a:pt x="3111562" y="1731375"/>
                  </a:lnTo>
                  <a:lnTo>
                    <a:pt x="3111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5408" y="2803133"/>
              <a:ext cx="2197100" cy="760730"/>
            </a:xfrm>
            <a:custGeom>
              <a:avLst/>
              <a:gdLst/>
              <a:ahLst/>
              <a:cxnLst/>
              <a:rect l="l" t="t" r="r" b="b"/>
              <a:pathLst>
                <a:path w="2197100" h="760729">
                  <a:moveTo>
                    <a:pt x="0" y="0"/>
                  </a:moveTo>
                  <a:lnTo>
                    <a:pt x="2196889" y="0"/>
                  </a:lnTo>
                </a:path>
                <a:path w="2197100" h="760729">
                  <a:moveTo>
                    <a:pt x="6661" y="760544"/>
                  </a:moveTo>
                  <a:lnTo>
                    <a:pt x="47584" y="738960"/>
                  </a:lnTo>
                </a:path>
              </a:pathLst>
            </a:custGeom>
            <a:ln w="133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2993" y="3548293"/>
              <a:ext cx="59690" cy="159385"/>
            </a:xfrm>
            <a:custGeom>
              <a:avLst/>
              <a:gdLst/>
              <a:ahLst/>
              <a:cxnLst/>
              <a:rect l="l" t="t" r="r" b="b"/>
              <a:pathLst>
                <a:path w="59689" h="159385">
                  <a:moveTo>
                    <a:pt x="0" y="0"/>
                  </a:moveTo>
                  <a:lnTo>
                    <a:pt x="59290" y="159188"/>
                  </a:lnTo>
                </a:path>
              </a:pathLst>
            </a:custGeom>
            <a:ln w="266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8946" y="3259543"/>
              <a:ext cx="527685" cy="448309"/>
            </a:xfrm>
            <a:custGeom>
              <a:avLst/>
              <a:gdLst/>
              <a:ahLst/>
              <a:cxnLst/>
              <a:rect l="l" t="t" r="r" b="b"/>
              <a:pathLst>
                <a:path w="527685" h="448310">
                  <a:moveTo>
                    <a:pt x="0" y="447938"/>
                  </a:moveTo>
                  <a:lnTo>
                    <a:pt x="78324" y="0"/>
                  </a:lnTo>
                </a:path>
                <a:path w="527685" h="448310">
                  <a:moveTo>
                    <a:pt x="78324" y="0"/>
                  </a:moveTo>
                  <a:lnTo>
                    <a:pt x="527333" y="0"/>
                  </a:lnTo>
                </a:path>
              </a:pathLst>
            </a:custGeom>
            <a:ln w="133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19376" y="3259100"/>
            <a:ext cx="1117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2198" y="3208457"/>
            <a:ext cx="292100" cy="583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50" spc="-105" dirty="0">
                <a:latin typeface="Symbol"/>
                <a:cs typeface="Symbol"/>
              </a:rPr>
              <a:t>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3646" y="2243417"/>
            <a:ext cx="759460" cy="145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475" spc="-157" baseline="-28919" dirty="0">
                <a:latin typeface="Symbol"/>
                <a:cs typeface="Symbol"/>
              </a:rPr>
              <a:t></a:t>
            </a:r>
            <a:r>
              <a:rPr sz="5475" spc="-419" baseline="-28919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2 </a:t>
            </a:r>
            <a:r>
              <a:rPr sz="1350" spc="20" dirty="0">
                <a:latin typeface="Times New Roman"/>
                <a:cs typeface="Times New Roman"/>
              </a:rPr>
              <a:t> </a:t>
            </a:r>
            <a:r>
              <a:rPr sz="3450" spc="7" baseline="-35024" dirty="0">
                <a:latin typeface="Symbol"/>
                <a:cs typeface="Symbol"/>
              </a:rPr>
              <a:t></a:t>
            </a:r>
            <a:endParaRPr sz="3450" baseline="-35024">
              <a:latin typeface="Symbol"/>
              <a:cs typeface="Symbol"/>
            </a:endParaRPr>
          </a:p>
          <a:p>
            <a:pPr marL="250825">
              <a:lnSpc>
                <a:spcPct val="100000"/>
              </a:lnSpc>
              <a:spcBef>
                <a:spcPts val="3950"/>
              </a:spcBef>
              <a:tabLst>
                <a:tab pos="559435" algn="l"/>
              </a:tabLst>
            </a:pPr>
            <a:r>
              <a:rPr sz="2450" spc="-80" dirty="0">
                <a:latin typeface="Symbol"/>
                <a:cs typeface="Symbol"/>
              </a:rPr>
              <a:t></a:t>
            </a:r>
            <a:r>
              <a:rPr sz="2450" spc="-80" dirty="0">
                <a:latin typeface="Times New Roman"/>
                <a:cs typeface="Times New Roman"/>
              </a:rPr>
              <a:t>	</a:t>
            </a:r>
            <a:r>
              <a:rPr sz="2300" spc="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0852" y="2799514"/>
            <a:ext cx="22225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i="1" spc="10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7294" y="1964186"/>
            <a:ext cx="2225040" cy="821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175" spc="22" baseline="2415" dirty="0">
                <a:latin typeface="Symbol"/>
                <a:cs typeface="Symbol"/>
              </a:rPr>
              <a:t></a:t>
            </a:r>
            <a:r>
              <a:rPr sz="5175" spc="232" baseline="2415" dirty="0">
                <a:latin typeface="Times New Roman"/>
                <a:cs typeface="Times New Roman"/>
              </a:rPr>
              <a:t> </a:t>
            </a:r>
            <a:r>
              <a:rPr sz="3450" i="1" spc="7" baseline="10869" dirty="0">
                <a:latin typeface="Times New Roman"/>
                <a:cs typeface="Times New Roman"/>
              </a:rPr>
              <a:t>f</a:t>
            </a:r>
            <a:r>
              <a:rPr sz="3450" i="1" baseline="10869" dirty="0">
                <a:latin typeface="Times New Roman"/>
                <a:cs typeface="Times New Roman"/>
              </a:rPr>
              <a:t> </a:t>
            </a:r>
            <a:r>
              <a:rPr sz="3450" i="1" spc="-390" baseline="10869" dirty="0">
                <a:latin typeface="Times New Roman"/>
                <a:cs typeface="Times New Roman"/>
              </a:rPr>
              <a:t> </a:t>
            </a:r>
            <a:r>
              <a:rPr sz="5200" spc="-615" dirty="0">
                <a:latin typeface="Symbol"/>
                <a:cs typeface="Symbol"/>
              </a:rPr>
              <a:t></a:t>
            </a:r>
            <a:r>
              <a:rPr sz="5200" spc="-740" dirty="0">
                <a:latin typeface="Times New Roman"/>
                <a:cs typeface="Times New Roman"/>
              </a:rPr>
              <a:t> </a:t>
            </a:r>
            <a:r>
              <a:rPr sz="3450" i="1" spc="20" dirty="0">
                <a:latin typeface="Times New Roman"/>
                <a:cs typeface="Times New Roman"/>
              </a:rPr>
              <a:t>M</a:t>
            </a:r>
            <a:r>
              <a:rPr sz="3450" i="1" spc="-55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</a:t>
            </a:r>
            <a:r>
              <a:rPr sz="3450" spc="-430" dirty="0">
                <a:latin typeface="Times New Roman"/>
                <a:cs typeface="Times New Roman"/>
              </a:rPr>
              <a:t> </a:t>
            </a:r>
            <a:r>
              <a:rPr sz="3650" spc="-105" dirty="0">
                <a:latin typeface="Symbol"/>
                <a:cs typeface="Symbol"/>
              </a:rPr>
              <a:t></a:t>
            </a:r>
            <a:r>
              <a:rPr sz="3650" spc="-605" dirty="0">
                <a:latin typeface="Times New Roman"/>
                <a:cs typeface="Times New Roman"/>
              </a:rPr>
              <a:t> </a:t>
            </a:r>
            <a:r>
              <a:rPr sz="5200" spc="-580" dirty="0">
                <a:latin typeface="Symbol"/>
                <a:cs typeface="Symbol"/>
              </a:rPr>
              <a:t></a:t>
            </a:r>
            <a:r>
              <a:rPr sz="2025" baseline="115226" dirty="0">
                <a:latin typeface="Times New Roman"/>
                <a:cs typeface="Times New Roman"/>
              </a:rPr>
              <a:t>2</a:t>
            </a:r>
            <a:endParaRPr sz="2025" baseline="11522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87047" y="2063203"/>
            <a:ext cx="3108325" cy="1727835"/>
          </a:xfrm>
          <a:custGeom>
            <a:avLst/>
            <a:gdLst/>
            <a:ahLst/>
            <a:cxnLst/>
            <a:rect l="l" t="t" r="r" b="b"/>
            <a:pathLst>
              <a:path w="3108325" h="1727835">
                <a:moveTo>
                  <a:pt x="0" y="1727667"/>
                </a:moveTo>
                <a:lnTo>
                  <a:pt x="3108136" y="1727667"/>
                </a:lnTo>
                <a:lnTo>
                  <a:pt x="3108136" y="0"/>
                </a:lnTo>
                <a:lnTo>
                  <a:pt x="0" y="0"/>
                </a:lnTo>
                <a:lnTo>
                  <a:pt x="0" y="1727667"/>
                </a:lnTo>
                <a:close/>
              </a:path>
            </a:pathLst>
          </a:custGeom>
          <a:ln w="38121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8182" y="1497838"/>
            <a:ext cx="1306195" cy="390525"/>
          </a:xfrm>
          <a:prstGeom prst="rect">
            <a:avLst/>
          </a:prstGeom>
          <a:solidFill>
            <a:srgbClr val="9BBA58"/>
          </a:solidFill>
          <a:ln w="50800">
            <a:solidFill>
              <a:srgbClr val="F6BE69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95"/>
              </a:spcBef>
            </a:pPr>
            <a:r>
              <a:rPr sz="2100" dirty="0">
                <a:latin typeface="Times New Roman"/>
                <a:cs typeface="Times New Roman"/>
              </a:rPr>
              <a:t>Population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88593" y="2063368"/>
            <a:ext cx="3238500" cy="1548765"/>
            <a:chOff x="4588593" y="2063368"/>
            <a:chExt cx="3238500" cy="1548765"/>
          </a:xfrm>
        </p:grpSpPr>
        <p:sp>
          <p:nvSpPr>
            <p:cNvPr id="16" name="object 16"/>
            <p:cNvSpPr/>
            <p:nvPr/>
          </p:nvSpPr>
          <p:spPr>
            <a:xfrm>
              <a:off x="4588593" y="2063368"/>
              <a:ext cx="3238500" cy="1548765"/>
            </a:xfrm>
            <a:custGeom>
              <a:avLst/>
              <a:gdLst/>
              <a:ahLst/>
              <a:cxnLst/>
              <a:rect l="l" t="t" r="r" b="b"/>
              <a:pathLst>
                <a:path w="3238500" h="1548764">
                  <a:moveTo>
                    <a:pt x="3238024" y="0"/>
                  </a:moveTo>
                  <a:lnTo>
                    <a:pt x="0" y="0"/>
                  </a:lnTo>
                  <a:lnTo>
                    <a:pt x="0" y="1548638"/>
                  </a:lnTo>
                  <a:lnTo>
                    <a:pt x="3238024" y="1548638"/>
                  </a:lnTo>
                  <a:lnTo>
                    <a:pt x="32380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60189" y="2223739"/>
              <a:ext cx="299720" cy="0"/>
            </a:xfrm>
            <a:custGeom>
              <a:avLst/>
              <a:gdLst/>
              <a:ahLst/>
              <a:cxnLst/>
              <a:rect l="l" t="t" r="r" b="b"/>
              <a:pathLst>
                <a:path w="299720">
                  <a:moveTo>
                    <a:pt x="0" y="0"/>
                  </a:moveTo>
                  <a:lnTo>
                    <a:pt x="299669" y="0"/>
                  </a:lnTo>
                </a:path>
              </a:pathLst>
            </a:custGeom>
            <a:ln w="206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84357" y="2678171"/>
              <a:ext cx="2357755" cy="704850"/>
            </a:xfrm>
            <a:custGeom>
              <a:avLst/>
              <a:gdLst/>
              <a:ahLst/>
              <a:cxnLst/>
              <a:rect l="l" t="t" r="r" b="b"/>
              <a:pathLst>
                <a:path w="2357754" h="704850">
                  <a:moveTo>
                    <a:pt x="0" y="0"/>
                  </a:moveTo>
                  <a:lnTo>
                    <a:pt x="2357469" y="0"/>
                  </a:lnTo>
                </a:path>
                <a:path w="2357754" h="704850">
                  <a:moveTo>
                    <a:pt x="6937" y="704455"/>
                  </a:moveTo>
                  <a:lnTo>
                    <a:pt x="48714" y="684268"/>
                  </a:lnTo>
                </a:path>
              </a:pathLst>
            </a:custGeom>
            <a:ln w="13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33071" y="3368175"/>
              <a:ext cx="60960" cy="145415"/>
            </a:xfrm>
            <a:custGeom>
              <a:avLst/>
              <a:gdLst/>
              <a:ahLst/>
              <a:cxnLst/>
              <a:rect l="l" t="t" r="r" b="b"/>
              <a:pathLst>
                <a:path w="60960" h="145414">
                  <a:moveTo>
                    <a:pt x="0" y="0"/>
                  </a:moveTo>
                  <a:lnTo>
                    <a:pt x="60714" y="145197"/>
                  </a:lnTo>
                </a:path>
              </a:pathLst>
            </a:custGeom>
            <a:ln w="27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00447" y="3103909"/>
              <a:ext cx="80645" cy="409575"/>
            </a:xfrm>
            <a:custGeom>
              <a:avLst/>
              <a:gdLst/>
              <a:ahLst/>
              <a:cxnLst/>
              <a:rect l="l" t="t" r="r" b="b"/>
              <a:pathLst>
                <a:path w="80645" h="409575">
                  <a:moveTo>
                    <a:pt x="0" y="409463"/>
                  </a:moveTo>
                  <a:lnTo>
                    <a:pt x="80412" y="0"/>
                  </a:lnTo>
                </a:path>
              </a:pathLst>
            </a:custGeom>
            <a:ln w="13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24942" y="2433175"/>
            <a:ext cx="10604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8959" y="2408517"/>
            <a:ext cx="231775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2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68264" y="2851241"/>
            <a:ext cx="432434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800" i="1" spc="30" baseline="-31250" dirty="0">
                <a:latin typeface="Times New Roman"/>
                <a:cs typeface="Times New Roman"/>
              </a:rPr>
              <a:t>S</a:t>
            </a:r>
            <a:r>
              <a:rPr sz="4800" i="1" spc="-375" baseline="-3125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03488" y="2485540"/>
            <a:ext cx="97536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76884" algn="l"/>
                <a:tab pos="962025" algn="l"/>
              </a:tabLst>
            </a:pPr>
            <a:r>
              <a:rPr sz="2150" spc="5" dirty="0">
                <a:latin typeface="Symbol"/>
                <a:cs typeface="Symbol"/>
              </a:rPr>
              <a:t></a:t>
            </a:r>
            <a:r>
              <a:rPr sz="2150" spc="5" dirty="0">
                <a:latin typeface="Times New Roman"/>
                <a:cs typeface="Times New Roman"/>
              </a:rPr>
              <a:t>	</a:t>
            </a:r>
            <a:r>
              <a:rPr sz="21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65136" y="2674083"/>
            <a:ext cx="60134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5" dirty="0">
                <a:latin typeface="Times New Roman"/>
                <a:cs typeface="Times New Roman"/>
              </a:rPr>
              <a:t>n</a:t>
            </a:r>
            <a:r>
              <a:rPr sz="2150" i="1" spc="7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</a:t>
            </a:r>
            <a:r>
              <a:rPr sz="2150" spc="-6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40380" y="3154892"/>
            <a:ext cx="4394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5" dirty="0">
                <a:latin typeface="Times New Roman"/>
                <a:cs typeface="Times New Roman"/>
              </a:rPr>
              <a:t>S</a:t>
            </a:r>
            <a:r>
              <a:rPr sz="2150" i="1" spc="36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66708" y="2004902"/>
            <a:ext cx="237680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492125" algn="l"/>
              </a:tabLst>
            </a:pPr>
            <a:r>
              <a:rPr sz="3200" spc="30" dirty="0">
                <a:latin typeface="Symbol"/>
                <a:cs typeface="Symbol"/>
              </a:rPr>
              <a:t></a:t>
            </a:r>
            <a:r>
              <a:rPr sz="3200" spc="30" dirty="0">
                <a:latin typeface="Times New Roman"/>
                <a:cs typeface="Times New Roman"/>
              </a:rPr>
              <a:t>	</a:t>
            </a:r>
            <a:r>
              <a:rPr sz="3225" i="1" baseline="9043" dirty="0">
                <a:latin typeface="Times New Roman"/>
                <a:cs typeface="Times New Roman"/>
              </a:rPr>
              <a:t>f </a:t>
            </a:r>
            <a:r>
              <a:rPr sz="3225" i="1" spc="-157" baseline="9043" dirty="0">
                <a:latin typeface="Times New Roman"/>
                <a:cs typeface="Times New Roman"/>
              </a:rPr>
              <a:t> </a:t>
            </a:r>
            <a:r>
              <a:rPr sz="6300" spc="-532" baseline="1322" dirty="0">
                <a:latin typeface="Symbol"/>
                <a:cs typeface="Symbol"/>
              </a:rPr>
              <a:t></a:t>
            </a:r>
            <a:r>
              <a:rPr sz="6300" spc="-562" baseline="1322" dirty="0">
                <a:latin typeface="Times New Roman"/>
                <a:cs typeface="Times New Roman"/>
              </a:rPr>
              <a:t> </a:t>
            </a:r>
            <a:r>
              <a:rPr sz="3200" i="1" spc="35" dirty="0">
                <a:latin typeface="Times New Roman"/>
                <a:cs typeface="Times New Roman"/>
              </a:rPr>
              <a:t>M</a:t>
            </a:r>
            <a:r>
              <a:rPr sz="3200" i="1" spc="28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Symbol"/>
                <a:cs typeface="Symbol"/>
              </a:rPr>
              <a:t>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i="1" spc="25" dirty="0">
                <a:latin typeface="Times New Roman"/>
                <a:cs typeface="Times New Roman"/>
              </a:rPr>
              <a:t>X</a:t>
            </a:r>
            <a:r>
              <a:rPr sz="3200" i="1" spc="85" dirty="0">
                <a:latin typeface="Times New Roman"/>
                <a:cs typeface="Times New Roman"/>
              </a:rPr>
              <a:t> </a:t>
            </a:r>
            <a:r>
              <a:rPr sz="6300" spc="-330" baseline="1322" dirty="0">
                <a:latin typeface="Symbol"/>
                <a:cs typeface="Symbol"/>
              </a:rPr>
              <a:t></a:t>
            </a:r>
            <a:r>
              <a:rPr sz="1875" spc="7" baseline="102222" dirty="0">
                <a:latin typeface="Times New Roman"/>
                <a:cs typeface="Times New Roman"/>
              </a:rPr>
              <a:t>2</a:t>
            </a:r>
            <a:endParaRPr sz="1875" baseline="102222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88593" y="2063444"/>
            <a:ext cx="3234690" cy="1545590"/>
          </a:xfrm>
          <a:custGeom>
            <a:avLst/>
            <a:gdLst/>
            <a:ahLst/>
            <a:cxnLst/>
            <a:rect l="l" t="t" r="r" b="b"/>
            <a:pathLst>
              <a:path w="3234690" h="1545589">
                <a:moveTo>
                  <a:pt x="0" y="1545125"/>
                </a:moveTo>
                <a:lnTo>
                  <a:pt x="3234313" y="1545125"/>
                </a:lnTo>
                <a:lnTo>
                  <a:pt x="3234313" y="0"/>
                </a:lnTo>
                <a:lnTo>
                  <a:pt x="0" y="0"/>
                </a:lnTo>
                <a:lnTo>
                  <a:pt x="0" y="1545125"/>
                </a:lnTo>
                <a:close/>
              </a:path>
            </a:pathLst>
          </a:custGeom>
          <a:ln w="38075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93536" y="1497838"/>
            <a:ext cx="946785" cy="390525"/>
          </a:xfrm>
          <a:prstGeom prst="rect">
            <a:avLst/>
          </a:prstGeom>
          <a:solidFill>
            <a:srgbClr val="9BBA58"/>
          </a:solidFill>
          <a:ln w="50800">
            <a:solidFill>
              <a:srgbClr val="F6BE69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95"/>
              </a:spcBef>
            </a:pPr>
            <a:r>
              <a:rPr sz="2100" spc="-5" dirty="0">
                <a:latin typeface="Times New Roman"/>
                <a:cs typeface="Times New Roman"/>
              </a:rPr>
              <a:t>Sample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916" y="172288"/>
            <a:ext cx="69310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4195" marR="5080" indent="-180213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Population</a:t>
            </a:r>
            <a:r>
              <a:rPr sz="28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Variance</a:t>
            </a:r>
            <a:r>
              <a:rPr sz="2800" b="1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Standard</a:t>
            </a:r>
            <a:r>
              <a:rPr sz="2800" b="1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Deviation</a:t>
            </a:r>
            <a:r>
              <a:rPr sz="2800" b="1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2800" b="1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Grouped</a:t>
            </a:r>
            <a:r>
              <a:rPr sz="2800" b="1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Data(mu=43)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50950" y="1289050"/>
            <a:ext cx="6642100" cy="2413000"/>
            <a:chOff x="1250950" y="1289050"/>
            <a:chExt cx="6642100" cy="2413000"/>
          </a:xfrm>
        </p:grpSpPr>
        <p:sp>
          <p:nvSpPr>
            <p:cNvPr id="4" name="object 4"/>
            <p:cNvSpPr/>
            <p:nvPr/>
          </p:nvSpPr>
          <p:spPr>
            <a:xfrm>
              <a:off x="1276350" y="1314450"/>
              <a:ext cx="6591300" cy="2362200"/>
            </a:xfrm>
            <a:custGeom>
              <a:avLst/>
              <a:gdLst/>
              <a:ahLst/>
              <a:cxnLst/>
              <a:rect l="l" t="t" r="r" b="b"/>
              <a:pathLst>
                <a:path w="6591300" h="2362200">
                  <a:moveTo>
                    <a:pt x="6591300" y="0"/>
                  </a:moveTo>
                  <a:lnTo>
                    <a:pt x="0" y="0"/>
                  </a:lnTo>
                  <a:lnTo>
                    <a:pt x="0" y="2362200"/>
                  </a:lnTo>
                  <a:lnTo>
                    <a:pt x="6591300" y="2362200"/>
                  </a:lnTo>
                  <a:lnTo>
                    <a:pt x="65913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6350" y="1314450"/>
              <a:ext cx="6591300" cy="2362200"/>
            </a:xfrm>
            <a:custGeom>
              <a:avLst/>
              <a:gdLst/>
              <a:ahLst/>
              <a:cxnLst/>
              <a:rect l="l" t="t" r="r" b="b"/>
              <a:pathLst>
                <a:path w="6591300" h="2362200">
                  <a:moveTo>
                    <a:pt x="0" y="2362200"/>
                  </a:moveTo>
                  <a:lnTo>
                    <a:pt x="6591300" y="2362200"/>
                  </a:lnTo>
                  <a:lnTo>
                    <a:pt x="6591300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58355" y="1935988"/>
            <a:ext cx="453390" cy="17475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40"/>
              </a:spcBef>
            </a:pPr>
            <a:r>
              <a:rPr sz="1500" dirty="0">
                <a:latin typeface="Arial MT"/>
                <a:cs typeface="Arial MT"/>
              </a:rPr>
              <a:t>1944</a:t>
            </a:r>
            <a:endParaRPr sz="1500">
              <a:latin typeface="Arial MT"/>
              <a:cs typeface="Arial MT"/>
            </a:endParaRPr>
          </a:p>
          <a:p>
            <a:pPr marR="7620" algn="r">
              <a:lnSpc>
                <a:spcPct val="100000"/>
              </a:lnSpc>
              <a:spcBef>
                <a:spcPts val="140"/>
              </a:spcBef>
            </a:pPr>
            <a:r>
              <a:rPr sz="1500" spc="-30" dirty="0">
                <a:latin typeface="Arial MT"/>
                <a:cs typeface="Arial MT"/>
              </a:rPr>
              <a:t>1152</a:t>
            </a:r>
            <a:endParaRPr sz="15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500" dirty="0">
                <a:latin typeface="Arial MT"/>
                <a:cs typeface="Arial MT"/>
              </a:rPr>
              <a:t>44</a:t>
            </a:r>
            <a:endParaRPr sz="150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  <a:spcBef>
                <a:spcPts val="140"/>
              </a:spcBef>
            </a:pPr>
            <a:r>
              <a:rPr sz="1500" dirty="0">
                <a:latin typeface="Arial MT"/>
                <a:cs typeface="Arial MT"/>
              </a:rPr>
              <a:t>1584</a:t>
            </a:r>
            <a:endParaRPr sz="150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  <a:spcBef>
                <a:spcPts val="135"/>
              </a:spcBef>
            </a:pPr>
            <a:r>
              <a:rPr sz="1500" dirty="0">
                <a:latin typeface="Arial MT"/>
                <a:cs typeface="Arial MT"/>
              </a:rPr>
              <a:t>1452</a:t>
            </a:r>
            <a:endParaRPr sz="150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  <a:spcBef>
                <a:spcPts val="130"/>
              </a:spcBef>
            </a:pPr>
            <a:r>
              <a:rPr sz="15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1024</a:t>
            </a:r>
            <a:endParaRPr sz="150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  <a:spcBef>
                <a:spcPts val="140"/>
              </a:spcBef>
            </a:pPr>
            <a:r>
              <a:rPr sz="1500" dirty="0">
                <a:latin typeface="Arial MT"/>
                <a:cs typeface="Arial MT"/>
              </a:rPr>
              <a:t>7200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5118" y="2240826"/>
            <a:ext cx="1177925" cy="1280160"/>
          </a:xfrm>
          <a:custGeom>
            <a:avLst/>
            <a:gdLst/>
            <a:ahLst/>
            <a:cxnLst/>
            <a:rect l="l" t="t" r="r" b="b"/>
            <a:pathLst>
              <a:path w="1177925" h="1280160">
                <a:moveTo>
                  <a:pt x="1177531" y="0"/>
                </a:moveTo>
                <a:lnTo>
                  <a:pt x="0" y="0"/>
                </a:lnTo>
                <a:lnTo>
                  <a:pt x="0" y="245237"/>
                </a:lnTo>
                <a:lnTo>
                  <a:pt x="0" y="297649"/>
                </a:lnTo>
                <a:lnTo>
                  <a:pt x="0" y="1279867"/>
                </a:lnTo>
                <a:lnTo>
                  <a:pt x="1177531" y="1279867"/>
                </a:lnTo>
                <a:lnTo>
                  <a:pt x="1177531" y="245237"/>
                </a:lnTo>
                <a:lnTo>
                  <a:pt x="1177531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80489" y="1993010"/>
            <a:ext cx="1054100" cy="15011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dirty="0">
                <a:latin typeface="Arial MT"/>
                <a:cs typeface="Arial MT"/>
              </a:rPr>
              <a:t>20-</a:t>
            </a:r>
            <a:r>
              <a:rPr sz="1500" spc="-5" dirty="0">
                <a:latin typeface="Arial MT"/>
                <a:cs typeface="Arial MT"/>
              </a:rPr>
              <a:t>unde</a:t>
            </a:r>
            <a:r>
              <a:rPr sz="1500" dirty="0">
                <a:latin typeface="Arial MT"/>
                <a:cs typeface="Arial MT"/>
              </a:rPr>
              <a:t>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30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00" dirty="0">
                <a:latin typeface="Arial MT"/>
                <a:cs typeface="Arial MT"/>
              </a:rPr>
              <a:t>30-</a:t>
            </a:r>
            <a:r>
              <a:rPr sz="1500" spc="-5" dirty="0">
                <a:latin typeface="Arial MT"/>
                <a:cs typeface="Arial MT"/>
              </a:rPr>
              <a:t>unde</a:t>
            </a:r>
            <a:r>
              <a:rPr sz="1500" dirty="0">
                <a:latin typeface="Arial MT"/>
                <a:cs typeface="Arial MT"/>
              </a:rPr>
              <a:t>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40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dirty="0">
                <a:latin typeface="Arial MT"/>
                <a:cs typeface="Arial MT"/>
              </a:rPr>
              <a:t>40-</a:t>
            </a:r>
            <a:r>
              <a:rPr sz="1500" spc="-5" dirty="0">
                <a:latin typeface="Arial MT"/>
                <a:cs typeface="Arial MT"/>
              </a:rPr>
              <a:t>unde</a:t>
            </a:r>
            <a:r>
              <a:rPr sz="1500" dirty="0">
                <a:latin typeface="Arial MT"/>
                <a:cs typeface="Arial MT"/>
              </a:rPr>
              <a:t>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50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00" dirty="0">
                <a:latin typeface="Arial MT"/>
                <a:cs typeface="Arial MT"/>
              </a:rPr>
              <a:t>50-</a:t>
            </a:r>
            <a:r>
              <a:rPr sz="1500" spc="-5" dirty="0">
                <a:latin typeface="Arial MT"/>
                <a:cs typeface="Arial MT"/>
              </a:rPr>
              <a:t>unde</a:t>
            </a:r>
            <a:r>
              <a:rPr sz="1500" dirty="0">
                <a:latin typeface="Arial MT"/>
                <a:cs typeface="Arial MT"/>
              </a:rPr>
              <a:t>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60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dirty="0">
                <a:latin typeface="Arial MT"/>
                <a:cs typeface="Arial MT"/>
              </a:rPr>
              <a:t>60-</a:t>
            </a:r>
            <a:r>
              <a:rPr sz="1500" spc="-5" dirty="0">
                <a:latin typeface="Arial MT"/>
                <a:cs typeface="Arial MT"/>
              </a:rPr>
              <a:t>unde</a:t>
            </a:r>
            <a:r>
              <a:rPr sz="1500" dirty="0">
                <a:latin typeface="Arial MT"/>
                <a:cs typeface="Arial MT"/>
              </a:rPr>
              <a:t>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70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dirty="0">
                <a:latin typeface="Arial MT"/>
                <a:cs typeface="Arial MT"/>
              </a:rPr>
              <a:t>70-</a:t>
            </a:r>
            <a:r>
              <a:rPr sz="1500" spc="-5" dirty="0">
                <a:latin typeface="Arial MT"/>
                <a:cs typeface="Arial MT"/>
              </a:rPr>
              <a:t>unde</a:t>
            </a:r>
            <a:r>
              <a:rPr sz="1500" dirty="0">
                <a:latin typeface="Arial MT"/>
                <a:cs typeface="Arial MT"/>
              </a:rPr>
              <a:t>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80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5117" y="1679970"/>
            <a:ext cx="1273175" cy="204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1605"/>
              </a:lnSpc>
            </a:pPr>
            <a:r>
              <a:rPr sz="1600" i="1" dirty="0">
                <a:latin typeface="Times New Roman"/>
                <a:cs typeface="Times New Roman"/>
              </a:rPr>
              <a:t>Class</a:t>
            </a:r>
            <a:r>
              <a:rPr sz="1600" i="1" spc="22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Interval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2452" y="1978660"/>
            <a:ext cx="239395" cy="15011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40"/>
              </a:spcBef>
            </a:pPr>
            <a:r>
              <a:rPr sz="1500" spc="-5" dirty="0">
                <a:latin typeface="Arial MT"/>
                <a:cs typeface="Arial MT"/>
              </a:rPr>
              <a:t>6</a:t>
            </a:r>
            <a:endParaRPr sz="15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1500" dirty="0">
                <a:latin typeface="Arial MT"/>
                <a:cs typeface="Arial MT"/>
              </a:rPr>
              <a:t>18</a:t>
            </a:r>
            <a:endParaRPr sz="1500">
              <a:latin typeface="Arial MT"/>
              <a:cs typeface="Arial MT"/>
            </a:endParaRPr>
          </a:p>
          <a:p>
            <a:pPr marR="17780" algn="r">
              <a:lnSpc>
                <a:spcPct val="100000"/>
              </a:lnSpc>
              <a:spcBef>
                <a:spcPts val="130"/>
              </a:spcBef>
            </a:pPr>
            <a:r>
              <a:rPr sz="1500" spc="-110" dirty="0">
                <a:latin typeface="Arial MT"/>
                <a:cs typeface="Arial MT"/>
              </a:rPr>
              <a:t>11</a:t>
            </a:r>
            <a:endParaRPr sz="1500">
              <a:latin typeface="Arial MT"/>
              <a:cs typeface="Arial MT"/>
            </a:endParaRPr>
          </a:p>
          <a:p>
            <a:pPr marR="17780" algn="r">
              <a:lnSpc>
                <a:spcPct val="100000"/>
              </a:lnSpc>
              <a:spcBef>
                <a:spcPts val="145"/>
              </a:spcBef>
            </a:pPr>
            <a:r>
              <a:rPr sz="1500" spc="-110" dirty="0">
                <a:latin typeface="Arial MT"/>
                <a:cs typeface="Arial MT"/>
              </a:rPr>
              <a:t>11</a:t>
            </a:r>
            <a:endParaRPr sz="15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500" spc="-5" dirty="0">
                <a:latin typeface="Arial MT"/>
                <a:cs typeface="Arial MT"/>
              </a:rPr>
              <a:t>3</a:t>
            </a:r>
            <a:endParaRPr sz="15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500" spc="-5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2452" y="3472433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50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4611" y="1578707"/>
            <a:ext cx="295275" cy="3105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2165"/>
              </a:lnSpc>
            </a:pPr>
            <a:r>
              <a:rPr sz="2100" i="1" spc="-5" dirty="0">
                <a:latin typeface="Times New Roman"/>
                <a:cs typeface="Times New Roman"/>
              </a:rPr>
              <a:t>f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13557" y="2212123"/>
            <a:ext cx="352425" cy="1280160"/>
          </a:xfrm>
          <a:custGeom>
            <a:avLst/>
            <a:gdLst/>
            <a:ahLst/>
            <a:cxnLst/>
            <a:rect l="l" t="t" r="r" b="b"/>
            <a:pathLst>
              <a:path w="352425" h="1280160">
                <a:moveTo>
                  <a:pt x="352425" y="0"/>
                </a:moveTo>
                <a:lnTo>
                  <a:pt x="0" y="0"/>
                </a:lnTo>
                <a:lnTo>
                  <a:pt x="0" y="245364"/>
                </a:lnTo>
                <a:lnTo>
                  <a:pt x="0" y="297649"/>
                </a:lnTo>
                <a:lnTo>
                  <a:pt x="0" y="1279994"/>
                </a:lnTo>
                <a:lnTo>
                  <a:pt x="352425" y="1279994"/>
                </a:lnTo>
                <a:lnTo>
                  <a:pt x="352425" y="245364"/>
                </a:lnTo>
                <a:lnTo>
                  <a:pt x="35242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69309" y="1964417"/>
            <a:ext cx="238760" cy="15011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dirty="0">
                <a:latin typeface="Arial MT"/>
                <a:cs typeface="Arial MT"/>
              </a:rPr>
              <a:t>25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00" dirty="0">
                <a:latin typeface="Arial MT"/>
                <a:cs typeface="Arial MT"/>
              </a:rPr>
              <a:t>35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dirty="0">
                <a:latin typeface="Arial MT"/>
                <a:cs typeface="Arial MT"/>
              </a:rPr>
              <a:t>45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00" dirty="0">
                <a:latin typeface="Arial MT"/>
                <a:cs typeface="Arial MT"/>
              </a:rPr>
              <a:t>55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dirty="0">
                <a:latin typeface="Arial MT"/>
                <a:cs typeface="Arial MT"/>
              </a:rPr>
              <a:t>65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dirty="0">
                <a:latin typeface="Arial MT"/>
                <a:cs typeface="Arial MT"/>
              </a:rPr>
              <a:t>75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32607" y="1581175"/>
            <a:ext cx="330835" cy="290830"/>
          </a:xfrm>
          <a:custGeom>
            <a:avLst/>
            <a:gdLst/>
            <a:ahLst/>
            <a:cxnLst/>
            <a:rect l="l" t="t" r="r" b="b"/>
            <a:pathLst>
              <a:path w="330835" h="290830">
                <a:moveTo>
                  <a:pt x="330705" y="0"/>
                </a:moveTo>
                <a:lnTo>
                  <a:pt x="0" y="0"/>
                </a:lnTo>
                <a:lnTo>
                  <a:pt x="0" y="290221"/>
                </a:lnTo>
                <a:lnTo>
                  <a:pt x="330705" y="290221"/>
                </a:lnTo>
                <a:lnTo>
                  <a:pt x="3307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52341" y="1481605"/>
            <a:ext cx="316865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00" i="1" spc="45" dirty="0">
                <a:latin typeface="Times New Roman"/>
                <a:cs typeface="Times New Roman"/>
              </a:rPr>
              <a:t>M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7475" y="1966976"/>
            <a:ext cx="459740" cy="171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150</a:t>
            </a:r>
            <a:endParaRPr sz="15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0"/>
              </a:spcBef>
            </a:pPr>
            <a:r>
              <a:rPr sz="1500" dirty="0">
                <a:latin typeface="Arial MT"/>
                <a:cs typeface="Arial MT"/>
              </a:rPr>
              <a:t>630</a:t>
            </a:r>
            <a:endParaRPr sz="15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0"/>
              </a:spcBef>
            </a:pPr>
            <a:r>
              <a:rPr sz="1500" dirty="0">
                <a:latin typeface="Arial MT"/>
                <a:cs typeface="Arial MT"/>
              </a:rPr>
              <a:t>495</a:t>
            </a:r>
            <a:endParaRPr sz="15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85"/>
              </a:spcBef>
            </a:pPr>
            <a:r>
              <a:rPr sz="1500" dirty="0">
                <a:latin typeface="Arial MT"/>
                <a:cs typeface="Arial MT"/>
              </a:rPr>
              <a:t>605</a:t>
            </a:r>
            <a:endParaRPr sz="15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1500" dirty="0">
                <a:latin typeface="Arial MT"/>
                <a:cs typeface="Arial MT"/>
              </a:rPr>
              <a:t>195</a:t>
            </a:r>
            <a:endParaRPr sz="1500">
              <a:latin typeface="Arial MT"/>
              <a:cs typeface="Arial MT"/>
            </a:endParaRPr>
          </a:p>
          <a:p>
            <a:pPr marR="9525" algn="r">
              <a:lnSpc>
                <a:spcPct val="100000"/>
              </a:lnSpc>
              <a:spcBef>
                <a:spcPts val="280"/>
              </a:spcBef>
            </a:pPr>
            <a:r>
              <a:rPr sz="15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75</a:t>
            </a:r>
            <a:endParaRPr sz="1500">
              <a:latin typeface="Arial MT"/>
              <a:cs typeface="Arial MT"/>
            </a:endParaRPr>
          </a:p>
          <a:p>
            <a:pPr marR="12065" algn="r">
              <a:lnSpc>
                <a:spcPct val="100000"/>
              </a:lnSpc>
              <a:spcBef>
                <a:spcPts val="145"/>
              </a:spcBef>
            </a:pPr>
            <a:r>
              <a:rPr sz="1500" dirty="0">
                <a:latin typeface="Arial MT"/>
                <a:cs typeface="Arial MT"/>
              </a:rPr>
              <a:t>2150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19525" y="1579955"/>
            <a:ext cx="640080" cy="3054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2120"/>
              </a:lnSpc>
            </a:pPr>
            <a:r>
              <a:rPr sz="2050" i="1" spc="-15" dirty="0">
                <a:latin typeface="Times New Roman"/>
                <a:cs typeface="Times New Roman"/>
              </a:rPr>
              <a:t>fM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54634" y="1476332"/>
            <a:ext cx="122618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950" i="1" baseline="10683" dirty="0">
                <a:latin typeface="Times New Roman"/>
                <a:cs typeface="Times New Roman"/>
              </a:rPr>
              <a:t>f </a:t>
            </a:r>
            <a:r>
              <a:rPr sz="1950" i="1" spc="44" baseline="10683" dirty="0">
                <a:latin typeface="Times New Roman"/>
                <a:cs typeface="Times New Roman"/>
              </a:rPr>
              <a:t> </a:t>
            </a:r>
            <a:r>
              <a:rPr sz="2900" spc="-335" dirty="0">
                <a:latin typeface="Symbol"/>
                <a:cs typeface="Symbol"/>
              </a:rPr>
              <a:t></a:t>
            </a:r>
            <a:r>
              <a:rPr sz="2900" spc="-215" dirty="0">
                <a:latin typeface="Times New Roman"/>
                <a:cs typeface="Times New Roman"/>
              </a:rPr>
              <a:t> </a:t>
            </a:r>
            <a:r>
              <a:rPr sz="2925" i="1" spc="15" baseline="1424" dirty="0">
                <a:latin typeface="Times New Roman"/>
                <a:cs typeface="Times New Roman"/>
              </a:rPr>
              <a:t>M</a:t>
            </a:r>
            <a:r>
              <a:rPr sz="2925" i="1" baseline="1424" dirty="0">
                <a:latin typeface="Times New Roman"/>
                <a:cs typeface="Times New Roman"/>
              </a:rPr>
              <a:t> </a:t>
            </a:r>
            <a:r>
              <a:rPr sz="2925" i="1" spc="-135" baseline="1424" dirty="0">
                <a:latin typeface="Times New Roman"/>
                <a:cs typeface="Times New Roman"/>
              </a:rPr>
              <a:t> </a:t>
            </a:r>
            <a:r>
              <a:rPr sz="2925" spc="7" baseline="1424" dirty="0">
                <a:latin typeface="Symbol"/>
                <a:cs typeface="Symbol"/>
              </a:rPr>
              <a:t></a:t>
            </a:r>
            <a:r>
              <a:rPr sz="2925" spc="44" baseline="1424" dirty="0">
                <a:latin typeface="Times New Roman"/>
                <a:cs typeface="Times New Roman"/>
              </a:rPr>
              <a:t> </a:t>
            </a:r>
            <a:r>
              <a:rPr sz="3075" spc="-75" baseline="1355" dirty="0">
                <a:latin typeface="Symbol"/>
                <a:cs typeface="Symbol"/>
              </a:rPr>
              <a:t></a:t>
            </a:r>
            <a:r>
              <a:rPr sz="3075" spc="-104" baseline="1355" dirty="0">
                <a:latin typeface="Times New Roman"/>
                <a:cs typeface="Times New Roman"/>
              </a:rPr>
              <a:t> </a:t>
            </a:r>
            <a:r>
              <a:rPr sz="2900" spc="-185" dirty="0">
                <a:latin typeface="Symbol"/>
                <a:cs typeface="Symbol"/>
              </a:rPr>
              <a:t></a:t>
            </a:r>
            <a:r>
              <a:rPr sz="1125" spc="7" baseline="114814" dirty="0">
                <a:latin typeface="Times New Roman"/>
                <a:cs typeface="Times New Roman"/>
              </a:rPr>
              <a:t>2</a:t>
            </a:r>
            <a:endParaRPr sz="1125" baseline="114814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823459" y="1998991"/>
          <a:ext cx="1430655" cy="1470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688">
                <a:tc>
                  <a:txBody>
                    <a:bodyPr/>
                    <a:lstStyle/>
                    <a:p>
                      <a:pPr marR="323215" algn="r">
                        <a:lnSpc>
                          <a:spcPts val="166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-18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739"/>
                        </a:lnSpc>
                        <a:spcBef>
                          <a:spcPts val="8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324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46">
                <a:tc>
                  <a:txBody>
                    <a:bodyPr/>
                    <a:lstStyle/>
                    <a:p>
                      <a:pPr marR="322580" algn="r">
                        <a:lnSpc>
                          <a:spcPts val="168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35"/>
                        </a:lnSpc>
                        <a:spcBef>
                          <a:spcPts val="1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2700" marB="0"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35">
                <a:tc>
                  <a:txBody>
                    <a:bodyPr/>
                    <a:lstStyle/>
                    <a:p>
                      <a:pPr marR="324485" algn="r">
                        <a:lnSpc>
                          <a:spcPts val="1675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739"/>
                        </a:lnSpc>
                        <a:spcBef>
                          <a:spcPts val="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999">
                <a:tc>
                  <a:txBody>
                    <a:bodyPr/>
                    <a:lstStyle/>
                    <a:p>
                      <a:pPr marR="324485" algn="r">
                        <a:lnSpc>
                          <a:spcPts val="168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735"/>
                        </a:lnSpc>
                        <a:spcBef>
                          <a:spcPts val="1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144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 marR="324485" algn="r">
                        <a:lnSpc>
                          <a:spcPts val="1675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735"/>
                        </a:lnSpc>
                        <a:spcBef>
                          <a:spcPts val="1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484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2700" marB="0"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445">
                <a:tc>
                  <a:txBody>
                    <a:bodyPr/>
                    <a:lstStyle/>
                    <a:p>
                      <a:pPr marR="324485" algn="r">
                        <a:lnSpc>
                          <a:spcPts val="1675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32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720"/>
                        </a:lnSpc>
                        <a:spcBef>
                          <a:spcPts val="1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1024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2700" marB="0"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5720969" y="2226474"/>
            <a:ext cx="569595" cy="1280160"/>
          </a:xfrm>
          <a:custGeom>
            <a:avLst/>
            <a:gdLst/>
            <a:ahLst/>
            <a:cxnLst/>
            <a:rect l="l" t="t" r="r" b="b"/>
            <a:pathLst>
              <a:path w="569595" h="1280160">
                <a:moveTo>
                  <a:pt x="569087" y="0"/>
                </a:moveTo>
                <a:lnTo>
                  <a:pt x="7112" y="0"/>
                </a:lnTo>
                <a:lnTo>
                  <a:pt x="7112" y="297649"/>
                </a:lnTo>
                <a:lnTo>
                  <a:pt x="14224" y="297649"/>
                </a:lnTo>
                <a:lnTo>
                  <a:pt x="14224" y="491744"/>
                </a:lnTo>
                <a:lnTo>
                  <a:pt x="14224" y="542886"/>
                </a:lnTo>
                <a:lnTo>
                  <a:pt x="14224" y="736981"/>
                </a:lnTo>
                <a:lnTo>
                  <a:pt x="14224" y="789393"/>
                </a:lnTo>
                <a:lnTo>
                  <a:pt x="14224" y="982218"/>
                </a:lnTo>
                <a:lnTo>
                  <a:pt x="0" y="982218"/>
                </a:lnTo>
                <a:lnTo>
                  <a:pt x="0" y="1279867"/>
                </a:lnTo>
                <a:lnTo>
                  <a:pt x="566737" y="1279867"/>
                </a:lnTo>
                <a:lnTo>
                  <a:pt x="566737" y="1034630"/>
                </a:lnTo>
                <a:lnTo>
                  <a:pt x="567855" y="1034630"/>
                </a:lnTo>
                <a:lnTo>
                  <a:pt x="567855" y="789393"/>
                </a:lnTo>
                <a:lnTo>
                  <a:pt x="567855" y="736981"/>
                </a:lnTo>
                <a:lnTo>
                  <a:pt x="567855" y="491744"/>
                </a:lnTo>
                <a:lnTo>
                  <a:pt x="555955" y="491744"/>
                </a:lnTo>
                <a:lnTo>
                  <a:pt x="555955" y="297649"/>
                </a:lnTo>
                <a:lnTo>
                  <a:pt x="569087" y="297649"/>
                </a:lnTo>
                <a:lnTo>
                  <a:pt x="569087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45063" y="1391214"/>
            <a:ext cx="11969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810260" algn="l"/>
              </a:tabLst>
            </a:pPr>
            <a:r>
              <a:rPr sz="2200" i="1" spc="60" dirty="0">
                <a:latin typeface="Times New Roman"/>
                <a:cs typeface="Times New Roman"/>
              </a:rPr>
              <a:t>M</a:t>
            </a:r>
            <a:r>
              <a:rPr sz="2200" spc="85" dirty="0">
                <a:latin typeface="Symbol"/>
                <a:cs typeface="Symbol"/>
              </a:rPr>
              <a:t></a:t>
            </a:r>
            <a:r>
              <a:rPr sz="2300" spc="-35" dirty="0">
                <a:latin typeface="Symbol"/>
                <a:cs typeface="Symbol"/>
              </a:rPr>
              <a:t>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4275" spc="-502" baseline="-8771" dirty="0">
                <a:latin typeface="Symbol"/>
                <a:cs typeface="Symbol"/>
              </a:rPr>
              <a:t></a:t>
            </a:r>
            <a:r>
              <a:rPr sz="4275" spc="-284" baseline="-8771" dirty="0">
                <a:latin typeface="Times New Roman"/>
                <a:cs typeface="Times New Roman"/>
              </a:rPr>
              <a:t> </a:t>
            </a:r>
            <a:r>
              <a:rPr sz="2850" i="1" spc="15" baseline="-11695" dirty="0">
                <a:latin typeface="Times New Roman"/>
                <a:cs typeface="Times New Roman"/>
              </a:rPr>
              <a:t>M</a:t>
            </a:r>
            <a:endParaRPr sz="2850" baseline="-1169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3046" y="1450195"/>
            <a:ext cx="62611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850" spc="7" baseline="1461" dirty="0">
                <a:latin typeface="Symbol"/>
                <a:cs typeface="Symbol"/>
              </a:rPr>
              <a:t></a:t>
            </a:r>
            <a:r>
              <a:rPr sz="2850" spc="97" baseline="1461" dirty="0">
                <a:latin typeface="Times New Roman"/>
                <a:cs typeface="Times New Roman"/>
              </a:rPr>
              <a:t> </a:t>
            </a:r>
            <a:r>
              <a:rPr sz="3000" spc="-75" baseline="1388" dirty="0">
                <a:latin typeface="Symbol"/>
                <a:cs typeface="Symbol"/>
              </a:rPr>
              <a:t></a:t>
            </a:r>
            <a:r>
              <a:rPr sz="3000" spc="-52" baseline="1388" dirty="0">
                <a:latin typeface="Times New Roman"/>
                <a:cs typeface="Times New Roman"/>
              </a:rPr>
              <a:t> </a:t>
            </a:r>
            <a:r>
              <a:rPr sz="2850" spc="-170" dirty="0">
                <a:latin typeface="Symbol"/>
                <a:cs typeface="Symbol"/>
              </a:rPr>
              <a:t></a:t>
            </a:r>
            <a:r>
              <a:rPr sz="1125" spc="-7" baseline="114814" dirty="0">
                <a:latin typeface="Times New Roman"/>
                <a:cs typeface="Times New Roman"/>
              </a:rPr>
              <a:t>2</a:t>
            </a:r>
            <a:endParaRPr sz="1125" baseline="114814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57255" y="3751712"/>
            <a:ext cx="4392295" cy="865505"/>
            <a:chOff x="1257255" y="3751712"/>
            <a:chExt cx="4392295" cy="865505"/>
          </a:xfrm>
        </p:grpSpPr>
        <p:sp>
          <p:nvSpPr>
            <p:cNvPr id="25" name="object 25"/>
            <p:cNvSpPr/>
            <p:nvPr/>
          </p:nvSpPr>
          <p:spPr>
            <a:xfrm>
              <a:off x="1257255" y="3751712"/>
              <a:ext cx="4392295" cy="865505"/>
            </a:xfrm>
            <a:custGeom>
              <a:avLst/>
              <a:gdLst/>
              <a:ahLst/>
              <a:cxnLst/>
              <a:rect l="l" t="t" r="r" b="b"/>
              <a:pathLst>
                <a:path w="4392295" h="865504">
                  <a:moveTo>
                    <a:pt x="4391771" y="0"/>
                  </a:moveTo>
                  <a:lnTo>
                    <a:pt x="0" y="0"/>
                  </a:lnTo>
                  <a:lnTo>
                    <a:pt x="0" y="865297"/>
                  </a:lnTo>
                  <a:lnTo>
                    <a:pt x="4391771" y="865297"/>
                  </a:lnTo>
                  <a:lnTo>
                    <a:pt x="43917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91895" y="4312022"/>
              <a:ext cx="1966595" cy="0"/>
            </a:xfrm>
            <a:custGeom>
              <a:avLst/>
              <a:gdLst/>
              <a:ahLst/>
              <a:cxnLst/>
              <a:rect l="l" t="t" r="r" b="b"/>
              <a:pathLst>
                <a:path w="1966595">
                  <a:moveTo>
                    <a:pt x="0" y="0"/>
                  </a:moveTo>
                  <a:lnTo>
                    <a:pt x="1966561" y="0"/>
                  </a:lnTo>
                </a:path>
              </a:pathLst>
            </a:custGeom>
            <a:ln w="11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88322" y="4105444"/>
            <a:ext cx="914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1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8272" y="3769540"/>
            <a:ext cx="65087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37540" algn="l"/>
              </a:tabLst>
            </a:pPr>
            <a:r>
              <a:rPr sz="1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11960" y="4306525"/>
            <a:ext cx="31242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130" dirty="0">
                <a:latin typeface="Times New Roman"/>
                <a:cs typeface="Times New Roman"/>
              </a:rPr>
              <a:t>50</a:t>
            </a:r>
            <a:r>
              <a:rPr sz="1750" spc="-200" dirty="0">
                <a:latin typeface="Times New Roman"/>
                <a:cs typeface="Times New Roman"/>
              </a:rPr>
              <a:t> 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7415" y="4066773"/>
            <a:ext cx="229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>
                <a:latin typeface="Symbol"/>
                <a:cs typeface="Symbol"/>
              </a:rPr>
              <a:t>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44580" y="4151734"/>
            <a:ext cx="14986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15" dirty="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98200" y="4151734"/>
            <a:ext cx="162115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50" spc="15" dirty="0">
                <a:latin typeface="Symbol"/>
                <a:cs typeface="Symbol"/>
              </a:rPr>
              <a:t></a:t>
            </a:r>
            <a:r>
              <a:rPr sz="1750" spc="70" dirty="0">
                <a:latin typeface="Times New Roman"/>
                <a:cs typeface="Times New Roman"/>
              </a:rPr>
              <a:t> </a:t>
            </a:r>
            <a:r>
              <a:rPr sz="2625" spc="284" baseline="41269" dirty="0">
                <a:latin typeface="Times New Roman"/>
                <a:cs typeface="Times New Roman"/>
              </a:rPr>
              <a:t>7200</a:t>
            </a:r>
            <a:r>
              <a:rPr sz="2625" spc="644" baseline="41269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Symbol"/>
                <a:cs typeface="Symbol"/>
              </a:rPr>
              <a:t></a:t>
            </a:r>
            <a:r>
              <a:rPr sz="1750" spc="195" dirty="0">
                <a:latin typeface="Times New Roman"/>
                <a:cs typeface="Times New Roman"/>
              </a:rPr>
              <a:t> </a:t>
            </a:r>
            <a:r>
              <a:rPr sz="1750" spc="170" dirty="0">
                <a:latin typeface="Times New Roman"/>
                <a:cs typeface="Times New Roman"/>
              </a:rPr>
              <a:t>144</a:t>
            </a:r>
            <a:r>
              <a:rPr sz="1750" spc="-200" dirty="0">
                <a:latin typeface="Times New Roman"/>
                <a:cs typeface="Times New Roman"/>
              </a:rPr>
              <a:t> 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97114" y="3823677"/>
            <a:ext cx="26733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10" dirty="0">
                <a:latin typeface="Symbol"/>
                <a:cs typeface="Symbol"/>
              </a:rPr>
              <a:t>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63849" y="4306525"/>
            <a:ext cx="17653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i="1" spc="1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9295" y="3667369"/>
            <a:ext cx="159131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25500" algn="l"/>
              </a:tabLst>
            </a:pPr>
            <a:r>
              <a:rPr sz="2625" i="1" spc="7" baseline="11111" dirty="0">
                <a:latin typeface="Times New Roman"/>
                <a:cs typeface="Times New Roman"/>
              </a:rPr>
              <a:t>f  </a:t>
            </a:r>
            <a:r>
              <a:rPr sz="4000" spc="-475" dirty="0">
                <a:latin typeface="Symbol"/>
                <a:cs typeface="Symbol"/>
              </a:rPr>
              <a:t></a:t>
            </a:r>
            <a:r>
              <a:rPr sz="4000" spc="-355" dirty="0">
                <a:latin typeface="Times New Roman"/>
                <a:cs typeface="Times New Roman"/>
              </a:rPr>
              <a:t> </a:t>
            </a:r>
            <a:r>
              <a:rPr sz="3975" i="1" spc="15" baseline="1048" dirty="0">
                <a:latin typeface="Times New Roman"/>
                <a:cs typeface="Times New Roman"/>
              </a:rPr>
              <a:t>M</a:t>
            </a:r>
            <a:r>
              <a:rPr sz="3975" i="1" baseline="1048" dirty="0">
                <a:latin typeface="Times New Roman"/>
                <a:cs typeface="Times New Roman"/>
              </a:rPr>
              <a:t>	</a:t>
            </a:r>
            <a:r>
              <a:rPr sz="3975" spc="7" baseline="1048" dirty="0">
                <a:latin typeface="Symbol"/>
                <a:cs typeface="Symbol"/>
              </a:rPr>
              <a:t></a:t>
            </a:r>
            <a:r>
              <a:rPr sz="3975" spc="-44" baseline="1048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Symbol"/>
                <a:cs typeface="Symbol"/>
              </a:rPr>
              <a:t>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3950" spc="-285" dirty="0">
                <a:latin typeface="Symbol"/>
                <a:cs typeface="Symbol"/>
              </a:rPr>
              <a:t></a:t>
            </a:r>
            <a:r>
              <a:rPr sz="1500" spc="22" baseline="119444" dirty="0">
                <a:latin typeface="Times New Roman"/>
                <a:cs typeface="Times New Roman"/>
              </a:rPr>
              <a:t>2</a:t>
            </a:r>
            <a:endParaRPr sz="1500" baseline="119444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38205" y="3732671"/>
            <a:ext cx="6649084" cy="899794"/>
            <a:chOff x="1238205" y="3732671"/>
            <a:chExt cx="6649084" cy="899794"/>
          </a:xfrm>
        </p:grpSpPr>
        <p:sp>
          <p:nvSpPr>
            <p:cNvPr id="37" name="object 37"/>
            <p:cNvSpPr/>
            <p:nvPr/>
          </p:nvSpPr>
          <p:spPr>
            <a:xfrm>
              <a:off x="1257255" y="3751721"/>
              <a:ext cx="4388485" cy="861694"/>
            </a:xfrm>
            <a:custGeom>
              <a:avLst/>
              <a:gdLst/>
              <a:ahLst/>
              <a:cxnLst/>
              <a:rect l="l" t="t" r="r" b="b"/>
              <a:pathLst>
                <a:path w="4388485" h="861695">
                  <a:moveTo>
                    <a:pt x="0" y="861629"/>
                  </a:moveTo>
                  <a:lnTo>
                    <a:pt x="4388345" y="861629"/>
                  </a:lnTo>
                  <a:lnTo>
                    <a:pt x="4388345" y="0"/>
                  </a:lnTo>
                  <a:lnTo>
                    <a:pt x="0" y="0"/>
                  </a:lnTo>
                  <a:lnTo>
                    <a:pt x="0" y="861629"/>
                  </a:lnTo>
                  <a:close/>
                </a:path>
              </a:pathLst>
            </a:custGeom>
            <a:ln w="37996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32930" y="3751841"/>
              <a:ext cx="2154555" cy="506730"/>
            </a:xfrm>
            <a:custGeom>
              <a:avLst/>
              <a:gdLst/>
              <a:ahLst/>
              <a:cxnLst/>
              <a:rect l="l" t="t" r="r" b="b"/>
              <a:pathLst>
                <a:path w="2154554" h="506729">
                  <a:moveTo>
                    <a:pt x="2154307" y="0"/>
                  </a:moveTo>
                  <a:lnTo>
                    <a:pt x="0" y="0"/>
                  </a:lnTo>
                  <a:lnTo>
                    <a:pt x="0" y="506708"/>
                  </a:lnTo>
                  <a:lnTo>
                    <a:pt x="2154307" y="506708"/>
                  </a:lnTo>
                  <a:lnTo>
                    <a:pt x="21543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66277" y="4046490"/>
              <a:ext cx="30480" cy="19685"/>
            </a:xfrm>
            <a:custGeom>
              <a:avLst/>
              <a:gdLst/>
              <a:ahLst/>
              <a:cxnLst/>
              <a:rect l="l" t="t" r="r" b="b"/>
              <a:pathLst>
                <a:path w="30479" h="19685">
                  <a:moveTo>
                    <a:pt x="0" y="19439"/>
                  </a:moveTo>
                  <a:lnTo>
                    <a:pt x="30341" y="0"/>
                  </a:lnTo>
                </a:path>
              </a:pathLst>
            </a:custGeom>
            <a:ln w="98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96619" y="4051982"/>
              <a:ext cx="44450" cy="134620"/>
            </a:xfrm>
            <a:custGeom>
              <a:avLst/>
              <a:gdLst/>
              <a:ahLst/>
              <a:cxnLst/>
              <a:rect l="l" t="t" r="r" b="b"/>
              <a:pathLst>
                <a:path w="44450" h="134620">
                  <a:moveTo>
                    <a:pt x="0" y="0"/>
                  </a:moveTo>
                  <a:lnTo>
                    <a:pt x="43908" y="134053"/>
                  </a:lnTo>
                </a:path>
              </a:pathLst>
            </a:custGeom>
            <a:ln w="19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45354" y="3805370"/>
              <a:ext cx="666115" cy="381000"/>
            </a:xfrm>
            <a:custGeom>
              <a:avLst/>
              <a:gdLst/>
              <a:ahLst/>
              <a:cxnLst/>
              <a:rect l="l" t="t" r="r" b="b"/>
              <a:pathLst>
                <a:path w="666115" h="381000">
                  <a:moveTo>
                    <a:pt x="0" y="380665"/>
                  </a:moveTo>
                  <a:lnTo>
                    <a:pt x="58170" y="0"/>
                  </a:lnTo>
                </a:path>
                <a:path w="666115" h="381000">
                  <a:moveTo>
                    <a:pt x="58170" y="0"/>
                  </a:moveTo>
                  <a:lnTo>
                    <a:pt x="372224" y="0"/>
                  </a:lnTo>
                </a:path>
                <a:path w="666115" h="381000">
                  <a:moveTo>
                    <a:pt x="635181" y="243174"/>
                  </a:moveTo>
                  <a:lnTo>
                    <a:pt x="665552" y="223734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10907" y="4034597"/>
              <a:ext cx="44450" cy="80010"/>
            </a:xfrm>
            <a:custGeom>
              <a:avLst/>
              <a:gdLst/>
              <a:ahLst/>
              <a:cxnLst/>
              <a:rect l="l" t="t" r="r" b="b"/>
              <a:pathLst>
                <a:path w="44450" h="80010">
                  <a:moveTo>
                    <a:pt x="0" y="0"/>
                  </a:moveTo>
                  <a:lnTo>
                    <a:pt x="43889" y="79833"/>
                  </a:lnTo>
                </a:path>
              </a:pathLst>
            </a:custGeom>
            <a:ln w="197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59652" y="3872174"/>
              <a:ext cx="421005" cy="242570"/>
            </a:xfrm>
            <a:custGeom>
              <a:avLst/>
              <a:gdLst/>
              <a:ahLst/>
              <a:cxnLst/>
              <a:rect l="l" t="t" r="r" b="b"/>
              <a:pathLst>
                <a:path w="421004" h="242570">
                  <a:moveTo>
                    <a:pt x="0" y="242256"/>
                  </a:moveTo>
                  <a:lnTo>
                    <a:pt x="57884" y="0"/>
                  </a:lnTo>
                </a:path>
                <a:path w="421004" h="242570">
                  <a:moveTo>
                    <a:pt x="57884" y="0"/>
                  </a:moveTo>
                  <a:lnTo>
                    <a:pt x="420427" y="0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764424" y="3809586"/>
            <a:ext cx="36322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200" spc="-55" dirty="0">
                <a:latin typeface="Symbol"/>
                <a:cs typeface="Symbol"/>
              </a:rPr>
              <a:t>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87322" y="3526703"/>
            <a:ext cx="579755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4950" spc="-397" baseline="-26936" dirty="0">
                <a:latin typeface="Symbol"/>
                <a:cs typeface="Symbol"/>
              </a:rPr>
              <a:t>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3150" baseline="-29100" dirty="0">
                <a:latin typeface="Symbol"/>
                <a:cs typeface="Symbol"/>
              </a:rPr>
              <a:t></a:t>
            </a:r>
            <a:endParaRPr sz="3150" baseline="-291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11634" y="3824145"/>
            <a:ext cx="88773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100" spc="20" dirty="0">
                <a:latin typeface="Times New Roman"/>
                <a:cs typeface="Times New Roman"/>
              </a:rPr>
              <a:t>1</a:t>
            </a:r>
            <a:r>
              <a:rPr sz="2100" spc="15" dirty="0">
                <a:latin typeface="Times New Roman"/>
                <a:cs typeface="Times New Roman"/>
              </a:rPr>
              <a:t>4</a:t>
            </a:r>
            <a:r>
              <a:rPr sz="2100" dirty="0">
                <a:latin typeface="Times New Roman"/>
                <a:cs typeface="Times New Roman"/>
              </a:rPr>
              <a:t>4</a:t>
            </a:r>
            <a:r>
              <a:rPr sz="2100" spc="-32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Symbol"/>
                <a:cs typeface="Symbol"/>
              </a:rPr>
              <a:t></a:t>
            </a:r>
            <a:r>
              <a:rPr sz="2100" spc="20" dirty="0">
                <a:latin typeface="Times New Roman"/>
                <a:cs typeface="Times New Roman"/>
              </a:rPr>
              <a:t>12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732930" y="3751841"/>
            <a:ext cx="2150745" cy="503555"/>
          </a:xfrm>
          <a:custGeom>
            <a:avLst/>
            <a:gdLst/>
            <a:ahLst/>
            <a:cxnLst/>
            <a:rect l="l" t="t" r="r" b="b"/>
            <a:pathLst>
              <a:path w="2150745" h="503554">
                <a:moveTo>
                  <a:pt x="0" y="503280"/>
                </a:moveTo>
                <a:lnTo>
                  <a:pt x="2150689" y="503280"/>
                </a:lnTo>
                <a:lnTo>
                  <a:pt x="2150689" y="0"/>
                </a:lnTo>
                <a:lnTo>
                  <a:pt x="0" y="0"/>
                </a:lnTo>
                <a:lnTo>
                  <a:pt x="0" y="503280"/>
                </a:lnTo>
                <a:close/>
              </a:path>
            </a:pathLst>
          </a:custGeom>
          <a:ln w="37966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4426" y="385648"/>
            <a:ext cx="2836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Measures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Shape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392427" y="1004493"/>
            <a:ext cx="6094730" cy="3378200"/>
          </a:xfrm>
          <a:custGeom>
            <a:avLst/>
            <a:gdLst/>
            <a:ahLst/>
            <a:cxnLst/>
            <a:rect l="l" t="t" r="r" b="b"/>
            <a:pathLst>
              <a:path w="6094730" h="3378200">
                <a:moveTo>
                  <a:pt x="6094222" y="0"/>
                </a:moveTo>
                <a:lnTo>
                  <a:pt x="0" y="0"/>
                </a:lnTo>
                <a:lnTo>
                  <a:pt x="0" y="3378200"/>
                </a:lnTo>
                <a:lnTo>
                  <a:pt x="6094222" y="3378200"/>
                </a:lnTo>
                <a:lnTo>
                  <a:pt x="60942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7927" y="930909"/>
            <a:ext cx="521906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Calibri"/>
                <a:cs typeface="Calibri"/>
              </a:rPr>
              <a:t>Skewness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ts val="216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Absence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symmetry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ts val="216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Extreme</a:t>
            </a:r>
            <a:r>
              <a:rPr sz="2000" spc="-5" dirty="0">
                <a:latin typeface="Calibri"/>
                <a:cs typeface="Calibri"/>
              </a:rPr>
              <a:t> values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Kurtosis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Peakedness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distribution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ts val="2160"/>
              </a:lnSpc>
              <a:buFont typeface="Arial MT"/>
              <a:buChar char="–"/>
              <a:tabLst>
                <a:tab pos="756285" algn="l"/>
                <a:tab pos="756920" algn="l"/>
                <a:tab pos="2162810" algn="l"/>
              </a:tabLst>
            </a:pPr>
            <a:r>
              <a:rPr sz="2000" spc="-10" dirty="0">
                <a:latin typeface="Calibri"/>
                <a:cs typeface="Calibri"/>
              </a:rPr>
              <a:t>Leptokurtic:	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thin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ts val="2160"/>
              </a:lnSpc>
              <a:buFont typeface="Arial MT"/>
              <a:buChar char="–"/>
              <a:tabLst>
                <a:tab pos="756285" algn="l"/>
                <a:tab pos="756920" algn="l"/>
                <a:tab pos="2160905" algn="l"/>
              </a:tabLst>
            </a:pPr>
            <a:r>
              <a:rPr sz="2000" spc="-5" dirty="0">
                <a:latin typeface="Calibri"/>
                <a:cs typeface="Calibri"/>
              </a:rPr>
              <a:t>Mesokurtic:	normal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shape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ts val="216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Platykurtic: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flat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spread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Box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and</a:t>
            </a:r>
            <a:r>
              <a:rPr sz="2000" b="1" spc="-15" dirty="0">
                <a:latin typeface="Calibri"/>
                <a:cs typeface="Calibri"/>
              </a:rPr>
              <a:t> Whisker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Plots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ts val="216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Graphic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ts val="228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Reveals</a:t>
            </a:r>
            <a:r>
              <a:rPr sz="2000" spc="-10" dirty="0">
                <a:latin typeface="Calibri"/>
                <a:cs typeface="Calibri"/>
              </a:rPr>
              <a:t> skewness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878</Words>
  <Application>Microsoft Office PowerPoint</Application>
  <PresentationFormat>On-screen Show (16:9)</PresentationFormat>
  <Paragraphs>270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MT</vt:lpstr>
      <vt:lpstr>Calibri</vt:lpstr>
      <vt:lpstr>Calibri Light</vt:lpstr>
      <vt:lpstr>Symbol</vt:lpstr>
      <vt:lpstr>Tahoma</vt:lpstr>
      <vt:lpstr>Times New Roman</vt:lpstr>
      <vt:lpstr>Office Theme</vt:lpstr>
      <vt:lpstr>Lecture 5: Central Tendency and Dispersion- II</vt:lpstr>
      <vt:lpstr>The Empirical Rule…</vt:lpstr>
      <vt:lpstr>Empirical Rule</vt:lpstr>
      <vt:lpstr>Chebysheff’s Theorem…Not often used because interval is very wide.</vt:lpstr>
      <vt:lpstr>PowerPoint Presentation</vt:lpstr>
      <vt:lpstr>PowerPoint Presentation</vt:lpstr>
      <vt:lpstr>PowerPoint Presentation</vt:lpstr>
      <vt:lpstr>PowerPoint Presentation</vt:lpstr>
      <vt:lpstr>Measures of Shape</vt:lpstr>
      <vt:lpstr>Skewness</vt:lpstr>
      <vt:lpstr>Skewness..</vt:lpstr>
      <vt:lpstr>Skewness</vt:lpstr>
      <vt:lpstr>Coefficient of Skewness</vt:lpstr>
      <vt:lpstr>Coefficient of Skewness</vt:lpstr>
      <vt:lpstr>Kurtosis</vt:lpstr>
      <vt:lpstr>Box and Whisker Plot</vt:lpstr>
      <vt:lpstr>Box and Whisker Plot</vt:lpstr>
      <vt:lpstr>Skewness: Box and Whisker Plots, and Coefficient of  Skewness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Veda Sucharitha G</cp:lastModifiedBy>
  <cp:revision>2</cp:revision>
  <dcterms:created xsi:type="dcterms:W3CDTF">2024-02-24T08:53:21Z</dcterms:created>
  <dcterms:modified xsi:type="dcterms:W3CDTF">2024-02-26T07:09:07Z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2024-02-24T00:00:00Z</vt:filetime>
  </property>
</Properties>
</file>