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9" r:id="rId5"/>
  </p:sldMasterIdLst>
  <p:notesMasterIdLst>
    <p:notesMasterId r:id="rId14"/>
  </p:notesMasterIdLst>
  <p:sldIdLst>
    <p:sldId id="256" r:id="rId6"/>
    <p:sldId id="257" r:id="rId7"/>
    <p:sldId id="267" r:id="rId8"/>
    <p:sldId id="260" r:id="rId9"/>
    <p:sldId id="266" r:id="rId10"/>
    <p:sldId id="265" r:id="rId11"/>
    <p:sldId id="261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2AD3D73C-6D2A-4F22-8069-8FEDBF988A1D}">
          <p14:sldIdLst>
            <p14:sldId id="256"/>
          </p14:sldIdLst>
        </p14:section>
        <p14:section name="Vorstellung und Features" id="{E0629DA6-26B6-4924-AB75-B8A440CFB4F9}">
          <p14:sldIdLst>
            <p14:sldId id="257"/>
            <p14:sldId id="267"/>
          </p14:sldIdLst>
        </p14:section>
        <p14:section name="Demo" id="{5678629A-EBF4-4C83-814F-DE8D588A0A71}">
          <p14:sldIdLst>
            <p14:sldId id="260"/>
            <p14:sldId id="266"/>
            <p14:sldId id="265"/>
          </p14:sldIdLst>
        </p14:section>
        <p14:section name="Ende" id="{2752F03E-0143-4599-8718-F50332A7109D}">
          <p14:sldIdLst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645"/>
    <a:srgbClr val="2B707C"/>
    <a:srgbClr val="BCE0DB"/>
    <a:srgbClr val="B6D260"/>
    <a:srgbClr val="95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D72E2-BBC3-4612-A637-162DECF04C91}" v="19" dt="2022-11-04T13:19:17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Burkhardt" userId="89cd95a2-0825-4e7d-8841-aff36e0e7eb0" providerId="ADAL" clId="{402538F4-A3BC-47A4-9B1C-68ABFF4C63F6}"/>
    <pc:docChg chg="undo redo custSel addSld delSld modSld sldOrd modMainMaster addSection delSection modSection">
      <pc:chgData name="Michel Burkhardt" userId="89cd95a2-0825-4e7d-8841-aff36e0e7eb0" providerId="ADAL" clId="{402538F4-A3BC-47A4-9B1C-68ABFF4C63F6}" dt="2022-11-01T19:38:35.560" v="451" actId="20577"/>
      <pc:docMkLst>
        <pc:docMk/>
      </pc:docMkLst>
      <pc:sldChg chg="modSp mod">
        <pc:chgData name="Michel Burkhardt" userId="89cd95a2-0825-4e7d-8841-aff36e0e7eb0" providerId="ADAL" clId="{402538F4-A3BC-47A4-9B1C-68ABFF4C63F6}" dt="2022-11-01T18:39:41.154" v="335" actId="20577"/>
        <pc:sldMkLst>
          <pc:docMk/>
          <pc:sldMk cId="3691769367" sldId="257"/>
        </pc:sldMkLst>
        <pc:spChg chg="mod">
          <ac:chgData name="Michel Burkhardt" userId="89cd95a2-0825-4e7d-8841-aff36e0e7eb0" providerId="ADAL" clId="{402538F4-A3BC-47A4-9B1C-68ABFF4C63F6}" dt="2022-11-01T18:39:41.154" v="335" actId="20577"/>
          <ac:spMkLst>
            <pc:docMk/>
            <pc:sldMk cId="3691769367" sldId="257"/>
            <ac:spMk id="3" creationId="{4207D2A4-E8F6-877C-385B-B51B90FBBFA5}"/>
          </ac:spMkLst>
        </pc:spChg>
      </pc:sldChg>
      <pc:sldChg chg="addSp delSp modSp mod">
        <pc:chgData name="Michel Burkhardt" userId="89cd95a2-0825-4e7d-8841-aff36e0e7eb0" providerId="ADAL" clId="{402538F4-A3BC-47A4-9B1C-68ABFF4C63F6}" dt="2022-11-01T19:37:07.821" v="444" actId="478"/>
        <pc:sldMkLst>
          <pc:docMk/>
          <pc:sldMk cId="367170066" sldId="261"/>
        </pc:sldMkLst>
        <pc:spChg chg="add mod">
          <ac:chgData name="Michel Burkhardt" userId="89cd95a2-0825-4e7d-8841-aff36e0e7eb0" providerId="ADAL" clId="{402538F4-A3BC-47A4-9B1C-68ABFF4C63F6}" dt="2022-11-01T18:32:46.150" v="302" actId="20577"/>
          <ac:spMkLst>
            <pc:docMk/>
            <pc:sldMk cId="367170066" sldId="261"/>
            <ac:spMk id="2" creationId="{BFF12713-9B22-3098-FE94-654819BA038E}"/>
          </ac:spMkLst>
        </pc:spChg>
        <pc:spChg chg="mod">
          <ac:chgData name="Michel Burkhardt" userId="89cd95a2-0825-4e7d-8841-aff36e0e7eb0" providerId="ADAL" clId="{402538F4-A3BC-47A4-9B1C-68ABFF4C63F6}" dt="2022-10-27T14:56:06.553" v="66" actId="20577"/>
          <ac:spMkLst>
            <pc:docMk/>
            <pc:sldMk cId="367170066" sldId="261"/>
            <ac:spMk id="5" creationId="{6B515A58-DF32-A68A-398C-AB97354201C0}"/>
          </ac:spMkLst>
        </pc:spChg>
        <pc:spChg chg="mod">
          <ac:chgData name="Michel Burkhardt" userId="89cd95a2-0825-4e7d-8841-aff36e0e7eb0" providerId="ADAL" clId="{402538F4-A3BC-47A4-9B1C-68ABFF4C63F6}" dt="2022-10-27T15:05:08.717" v="159" actId="1076"/>
          <ac:spMkLst>
            <pc:docMk/>
            <pc:sldMk cId="367170066" sldId="261"/>
            <ac:spMk id="12" creationId="{F4DA49B4-6C8C-2D6A-3763-93DDC1F3BADD}"/>
          </ac:spMkLst>
        </pc:spChg>
        <pc:picChg chg="mod">
          <ac:chgData name="Michel Burkhardt" userId="89cd95a2-0825-4e7d-8841-aff36e0e7eb0" providerId="ADAL" clId="{402538F4-A3BC-47A4-9B1C-68ABFF4C63F6}" dt="2022-10-27T15:05:13.908" v="160" actId="1076"/>
          <ac:picMkLst>
            <pc:docMk/>
            <pc:sldMk cId="367170066" sldId="261"/>
            <ac:picMk id="9" creationId="{8BBF5230-6C0C-6C5F-AD91-9036AE5C6780}"/>
          </ac:picMkLst>
        </pc:picChg>
        <pc:picChg chg="del">
          <ac:chgData name="Michel Burkhardt" userId="89cd95a2-0825-4e7d-8841-aff36e0e7eb0" providerId="ADAL" clId="{402538F4-A3BC-47A4-9B1C-68ABFF4C63F6}" dt="2022-11-01T19:37:07.821" v="444" actId="478"/>
          <ac:picMkLst>
            <pc:docMk/>
            <pc:sldMk cId="367170066" sldId="261"/>
            <ac:picMk id="13" creationId="{63546814-C928-55FB-D7FD-5F0B5847A66E}"/>
          </ac:picMkLst>
        </pc:picChg>
      </pc:sldChg>
      <pc:sldChg chg="modSp mod">
        <pc:chgData name="Michel Burkhardt" userId="89cd95a2-0825-4e7d-8841-aff36e0e7eb0" providerId="ADAL" clId="{402538F4-A3BC-47A4-9B1C-68ABFF4C63F6}" dt="2022-10-27T16:00:52.448" v="273" actId="20577"/>
        <pc:sldMkLst>
          <pc:docMk/>
          <pc:sldMk cId="3779728063" sldId="263"/>
        </pc:sldMkLst>
        <pc:spChg chg="mod">
          <ac:chgData name="Michel Burkhardt" userId="89cd95a2-0825-4e7d-8841-aff36e0e7eb0" providerId="ADAL" clId="{402538F4-A3BC-47A4-9B1C-68ABFF4C63F6}" dt="2022-10-27T16:00:52.448" v="273" actId="20577"/>
          <ac:spMkLst>
            <pc:docMk/>
            <pc:sldMk cId="3779728063" sldId="263"/>
            <ac:spMk id="3" creationId="{00FADD10-BF85-BBEF-6755-B0D39F6D1EB8}"/>
          </ac:spMkLst>
        </pc:spChg>
      </pc:sldChg>
      <pc:sldChg chg="del">
        <pc:chgData name="Michel Burkhardt" userId="89cd95a2-0825-4e7d-8841-aff36e0e7eb0" providerId="ADAL" clId="{402538F4-A3BC-47A4-9B1C-68ABFF4C63F6}" dt="2022-10-27T15:08:20.536" v="250" actId="47"/>
        <pc:sldMkLst>
          <pc:docMk/>
          <pc:sldMk cId="1124380672" sldId="264"/>
        </pc:sldMkLst>
      </pc:sldChg>
      <pc:sldChg chg="modSp mod">
        <pc:chgData name="Michel Burkhardt" userId="89cd95a2-0825-4e7d-8841-aff36e0e7eb0" providerId="ADAL" clId="{402538F4-A3BC-47A4-9B1C-68ABFF4C63F6}" dt="2022-11-01T19:26:37.247" v="362" actId="20577"/>
        <pc:sldMkLst>
          <pc:docMk/>
          <pc:sldMk cId="3404542895" sldId="265"/>
        </pc:sldMkLst>
        <pc:spChg chg="mod">
          <ac:chgData name="Michel Burkhardt" userId="89cd95a2-0825-4e7d-8841-aff36e0e7eb0" providerId="ADAL" clId="{402538F4-A3BC-47A4-9B1C-68ABFF4C63F6}" dt="2022-11-01T19:26:37.247" v="362" actId="20577"/>
          <ac:spMkLst>
            <pc:docMk/>
            <pc:sldMk cId="3404542895" sldId="265"/>
            <ac:spMk id="4" creationId="{81A609C6-179B-79E7-6757-9475E5F8B508}"/>
          </ac:spMkLst>
        </pc:spChg>
      </pc:sldChg>
      <pc:sldChg chg="modSp mod">
        <pc:chgData name="Michel Burkhardt" userId="89cd95a2-0825-4e7d-8841-aff36e0e7eb0" providerId="ADAL" clId="{402538F4-A3BC-47A4-9B1C-68ABFF4C63F6}" dt="2022-11-01T18:30:47.386" v="295" actId="948"/>
        <pc:sldMkLst>
          <pc:docMk/>
          <pc:sldMk cId="725724073" sldId="266"/>
        </pc:sldMkLst>
        <pc:spChg chg="mod">
          <ac:chgData name="Michel Burkhardt" userId="89cd95a2-0825-4e7d-8841-aff36e0e7eb0" providerId="ADAL" clId="{402538F4-A3BC-47A4-9B1C-68ABFF4C63F6}" dt="2022-11-01T18:30:47.386" v="295" actId="948"/>
          <ac:spMkLst>
            <pc:docMk/>
            <pc:sldMk cId="725724073" sldId="266"/>
            <ac:spMk id="4" creationId="{81A609C6-179B-79E7-6757-9475E5F8B508}"/>
          </ac:spMkLst>
        </pc:spChg>
      </pc:sldChg>
      <pc:sldChg chg="modSp mod">
        <pc:chgData name="Michel Burkhardt" userId="89cd95a2-0825-4e7d-8841-aff36e0e7eb0" providerId="ADAL" clId="{402538F4-A3BC-47A4-9B1C-68ABFF4C63F6}" dt="2022-11-01T18:30:54.934" v="297" actId="27636"/>
        <pc:sldMkLst>
          <pc:docMk/>
          <pc:sldMk cId="600867451" sldId="267"/>
        </pc:sldMkLst>
        <pc:spChg chg="mod">
          <ac:chgData name="Michel Burkhardt" userId="89cd95a2-0825-4e7d-8841-aff36e0e7eb0" providerId="ADAL" clId="{402538F4-A3BC-47A4-9B1C-68ABFF4C63F6}" dt="2022-11-01T18:30:54.934" v="297" actId="27636"/>
          <ac:spMkLst>
            <pc:docMk/>
            <pc:sldMk cId="600867451" sldId="267"/>
            <ac:spMk id="3" creationId="{C440F564-035D-12B3-2A5E-5490983304A8}"/>
          </ac:spMkLst>
        </pc:spChg>
      </pc:sldChg>
      <pc:sldChg chg="modSp new mod ord">
        <pc:chgData name="Michel Burkhardt" userId="89cd95a2-0825-4e7d-8841-aff36e0e7eb0" providerId="ADAL" clId="{402538F4-A3BC-47A4-9B1C-68ABFF4C63F6}" dt="2022-11-01T19:38:35.560" v="451" actId="20577"/>
        <pc:sldMkLst>
          <pc:docMk/>
          <pc:sldMk cId="761169908" sldId="268"/>
        </pc:sldMkLst>
        <pc:spChg chg="mod">
          <ac:chgData name="Michel Burkhardt" userId="89cd95a2-0825-4e7d-8841-aff36e0e7eb0" providerId="ADAL" clId="{402538F4-A3BC-47A4-9B1C-68ABFF4C63F6}" dt="2022-11-01T19:27:53.160" v="369" actId="20577"/>
          <ac:spMkLst>
            <pc:docMk/>
            <pc:sldMk cId="761169908" sldId="268"/>
            <ac:spMk id="2" creationId="{8A84C509-FD7B-33C3-C7A1-FD5D21DB26C3}"/>
          </ac:spMkLst>
        </pc:spChg>
        <pc:spChg chg="mod">
          <ac:chgData name="Michel Burkhardt" userId="89cd95a2-0825-4e7d-8841-aff36e0e7eb0" providerId="ADAL" clId="{402538F4-A3BC-47A4-9B1C-68ABFF4C63F6}" dt="2022-11-01T19:38:35.560" v="451" actId="20577"/>
          <ac:spMkLst>
            <pc:docMk/>
            <pc:sldMk cId="761169908" sldId="268"/>
            <ac:spMk id="3" creationId="{3D5AC072-6FBE-6A89-DF37-7FEB0128377C}"/>
          </ac:spMkLst>
        </pc:spChg>
      </pc:sldChg>
      <pc:sldMasterChg chg="modSp mod modSldLayout">
        <pc:chgData name="Michel Burkhardt" userId="89cd95a2-0825-4e7d-8841-aff36e0e7eb0" providerId="ADAL" clId="{402538F4-A3BC-47A4-9B1C-68ABFF4C63F6}" dt="2022-11-01T19:37:38.862" v="446" actId="1076"/>
        <pc:sldMasterMkLst>
          <pc:docMk/>
          <pc:sldMasterMk cId="643844554" sldId="2147483648"/>
        </pc:sldMasterMkLst>
        <pc:picChg chg="mod">
          <ac:chgData name="Michel Burkhardt" userId="89cd95a2-0825-4e7d-8841-aff36e0e7eb0" providerId="ADAL" clId="{402538F4-A3BC-47A4-9B1C-68ABFF4C63F6}" dt="2022-11-01T19:37:38.862" v="446" actId="1076"/>
          <ac:picMkLst>
            <pc:docMk/>
            <pc:sldMasterMk cId="643844554" sldId="2147483648"/>
            <ac:picMk id="8" creationId="{4987CD89-8EA4-6D41-A311-C9CCE0E307BA}"/>
          </ac:picMkLst>
        </pc:picChg>
        <pc:sldLayoutChg chg="addSp delSp modSp mod">
          <pc:chgData name="Michel Burkhardt" userId="89cd95a2-0825-4e7d-8841-aff36e0e7eb0" providerId="ADAL" clId="{402538F4-A3BC-47A4-9B1C-68ABFF4C63F6}" dt="2022-11-01T19:36:26.647" v="443" actId="478"/>
          <pc:sldLayoutMkLst>
            <pc:docMk/>
            <pc:sldMasterMk cId="643844554" sldId="2147483648"/>
            <pc:sldLayoutMk cId="2271144587" sldId="2147483649"/>
          </pc:sldLayoutMkLst>
          <pc:spChg chg="del">
            <ac:chgData name="Michel Burkhardt" userId="89cd95a2-0825-4e7d-8841-aff36e0e7eb0" providerId="ADAL" clId="{402538F4-A3BC-47A4-9B1C-68ABFF4C63F6}" dt="2022-11-01T19:35:23.466" v="425"/>
            <ac:spMkLst>
              <pc:docMk/>
              <pc:sldMasterMk cId="643844554" sldId="2147483648"/>
              <pc:sldLayoutMk cId="2271144587" sldId="2147483649"/>
              <ac:spMk id="2" creationId="{FFFEC71F-6924-DE49-9443-4C31F83EB93C}"/>
            </ac:spMkLst>
          </pc:spChg>
          <pc:spChg chg="add del mod">
            <ac:chgData name="Michel Burkhardt" userId="89cd95a2-0825-4e7d-8841-aff36e0e7eb0" providerId="ADAL" clId="{402538F4-A3BC-47A4-9B1C-68ABFF4C63F6}" dt="2022-11-01T19:35:29.111" v="427" actId="478"/>
            <ac:spMkLst>
              <pc:docMk/>
              <pc:sldMasterMk cId="643844554" sldId="2147483648"/>
              <pc:sldLayoutMk cId="2271144587" sldId="2147483649"/>
              <ac:spMk id="4" creationId="{7C93A2BF-12BF-083C-1B19-1DC05E8A203B}"/>
            </ac:spMkLst>
          </pc:spChg>
          <pc:spChg chg="add del mod">
            <ac:chgData name="Michel Burkhardt" userId="89cd95a2-0825-4e7d-8841-aff36e0e7eb0" providerId="ADAL" clId="{402538F4-A3BC-47A4-9B1C-68ABFF4C63F6}" dt="2022-11-01T19:36:26.647" v="443" actId="478"/>
            <ac:spMkLst>
              <pc:docMk/>
              <pc:sldMasterMk cId="643844554" sldId="2147483648"/>
              <pc:sldLayoutMk cId="2271144587" sldId="2147483649"/>
              <ac:spMk id="5" creationId="{2B5D3C08-E8C7-8EE0-BB8F-ABCCF832D0FF}"/>
            </ac:spMkLst>
          </pc:spChg>
          <pc:spChg chg="add mod">
            <ac:chgData name="Michel Burkhardt" userId="89cd95a2-0825-4e7d-8841-aff36e0e7eb0" providerId="ADAL" clId="{402538F4-A3BC-47A4-9B1C-68ABFF4C63F6}" dt="2022-11-01T19:36:25.245" v="442"/>
            <ac:spMkLst>
              <pc:docMk/>
              <pc:sldMasterMk cId="643844554" sldId="2147483648"/>
              <pc:sldLayoutMk cId="2271144587" sldId="2147483649"/>
              <ac:spMk id="6" creationId="{2A674E22-70B5-472C-81D5-56634CB4DD15}"/>
            </ac:spMkLst>
          </pc:spChg>
        </pc:sldLayoutChg>
        <pc:sldLayoutChg chg="addSp modSp">
          <pc:chgData name="Michel Burkhardt" userId="89cd95a2-0825-4e7d-8841-aff36e0e7eb0" providerId="ADAL" clId="{402538F4-A3BC-47A4-9B1C-68ABFF4C63F6}" dt="2022-11-01T19:34:25.494" v="421"/>
          <pc:sldLayoutMkLst>
            <pc:docMk/>
            <pc:sldMasterMk cId="643844554" sldId="2147483648"/>
            <pc:sldLayoutMk cId="2845582561" sldId="2147483650"/>
          </pc:sldLayoutMkLst>
          <pc:spChg chg="add mod">
            <ac:chgData name="Michel Burkhardt" userId="89cd95a2-0825-4e7d-8841-aff36e0e7eb0" providerId="ADAL" clId="{402538F4-A3BC-47A4-9B1C-68ABFF4C63F6}" dt="2022-11-01T19:34:25.494" v="421"/>
            <ac:spMkLst>
              <pc:docMk/>
              <pc:sldMasterMk cId="643844554" sldId="2147483648"/>
              <pc:sldLayoutMk cId="2845582561" sldId="2147483650"/>
              <ac:spMk id="4" creationId="{917F09E0-FBB4-E37B-4528-C685DEA63C6F}"/>
            </ac:spMkLst>
          </pc:spChg>
        </pc:sldLayoutChg>
        <pc:sldLayoutChg chg="addSp modSp">
          <pc:chgData name="Michel Burkhardt" userId="89cd95a2-0825-4e7d-8841-aff36e0e7eb0" providerId="ADAL" clId="{402538F4-A3BC-47A4-9B1C-68ABFF4C63F6}" dt="2022-11-01T19:35:06.472" v="424"/>
          <pc:sldLayoutMkLst>
            <pc:docMk/>
            <pc:sldMasterMk cId="643844554" sldId="2147483648"/>
            <pc:sldLayoutMk cId="2896932166" sldId="2147483652"/>
          </pc:sldLayoutMkLst>
          <pc:spChg chg="add mod">
            <ac:chgData name="Michel Burkhardt" userId="89cd95a2-0825-4e7d-8841-aff36e0e7eb0" providerId="ADAL" clId="{402538F4-A3BC-47A4-9B1C-68ABFF4C63F6}" dt="2022-11-01T19:35:06.472" v="424"/>
            <ac:spMkLst>
              <pc:docMk/>
              <pc:sldMasterMk cId="643844554" sldId="2147483648"/>
              <pc:sldLayoutMk cId="2896932166" sldId="2147483652"/>
              <ac:spMk id="5" creationId="{AA2A7334-86F1-E47E-BB8D-AEC12DCCE4DC}"/>
            </ac:spMkLst>
          </pc:spChg>
        </pc:sldLayoutChg>
        <pc:sldLayoutChg chg="addSp modSp">
          <pc:chgData name="Michel Burkhardt" userId="89cd95a2-0825-4e7d-8841-aff36e0e7eb0" providerId="ADAL" clId="{402538F4-A3BC-47A4-9B1C-68ABFF4C63F6}" dt="2022-11-01T19:35:49.320" v="430"/>
          <pc:sldLayoutMkLst>
            <pc:docMk/>
            <pc:sldMasterMk cId="643844554" sldId="2147483648"/>
            <pc:sldLayoutMk cId="2336043240" sldId="2147483653"/>
          </pc:sldLayoutMkLst>
          <pc:spChg chg="add mod">
            <ac:chgData name="Michel Burkhardt" userId="89cd95a2-0825-4e7d-8841-aff36e0e7eb0" providerId="ADAL" clId="{402538F4-A3BC-47A4-9B1C-68ABFF4C63F6}" dt="2022-11-01T19:35:49.320" v="430"/>
            <ac:spMkLst>
              <pc:docMk/>
              <pc:sldMasterMk cId="643844554" sldId="2147483648"/>
              <pc:sldLayoutMk cId="2336043240" sldId="2147483653"/>
              <ac:spMk id="7" creationId="{60F5B8D6-2A8C-EB77-D7A7-C136D74F2FCB}"/>
            </ac:spMkLst>
          </pc:spChg>
        </pc:sldLayoutChg>
        <pc:sldLayoutChg chg="addSp modSp">
          <pc:chgData name="Michel Burkhardt" userId="89cd95a2-0825-4e7d-8841-aff36e0e7eb0" providerId="ADAL" clId="{402538F4-A3BC-47A4-9B1C-68ABFF4C63F6}" dt="2022-11-01T19:35:46.122" v="429"/>
          <pc:sldLayoutMkLst>
            <pc:docMk/>
            <pc:sldMasterMk cId="643844554" sldId="2147483648"/>
            <pc:sldLayoutMk cId="2980634743" sldId="2147483654"/>
          </pc:sldLayoutMkLst>
          <pc:spChg chg="add mod">
            <ac:chgData name="Michel Burkhardt" userId="89cd95a2-0825-4e7d-8841-aff36e0e7eb0" providerId="ADAL" clId="{402538F4-A3BC-47A4-9B1C-68ABFF4C63F6}" dt="2022-11-01T19:35:46.122" v="429"/>
            <ac:spMkLst>
              <pc:docMk/>
              <pc:sldMasterMk cId="643844554" sldId="2147483648"/>
              <pc:sldLayoutMk cId="2980634743" sldId="2147483654"/>
              <ac:spMk id="3" creationId="{B49D5192-B149-3793-26F2-87CE0003C8A5}"/>
            </ac:spMkLst>
          </pc:spChg>
        </pc:sldLayoutChg>
        <pc:sldLayoutChg chg="addSp delSp modSp">
          <pc:chgData name="Michel Burkhardt" userId="89cd95a2-0825-4e7d-8841-aff36e0e7eb0" providerId="ADAL" clId="{402538F4-A3BC-47A4-9B1C-68ABFF4C63F6}" dt="2022-11-01T19:36:17.650" v="438"/>
          <pc:sldLayoutMkLst>
            <pc:docMk/>
            <pc:sldMasterMk cId="643844554" sldId="2147483648"/>
            <pc:sldLayoutMk cId="826462654" sldId="2147483655"/>
          </pc:sldLayoutMkLst>
          <pc:spChg chg="add del mod">
            <ac:chgData name="Michel Burkhardt" userId="89cd95a2-0825-4e7d-8841-aff36e0e7eb0" providerId="ADAL" clId="{402538F4-A3BC-47A4-9B1C-68ABFF4C63F6}" dt="2022-11-01T19:36:17.650" v="438"/>
            <ac:spMkLst>
              <pc:docMk/>
              <pc:sldMasterMk cId="643844554" sldId="2147483648"/>
              <pc:sldLayoutMk cId="826462654" sldId="2147483655"/>
              <ac:spMk id="2" creationId="{40CAD3CA-1140-8DE6-C7AF-9ADA6439A699}"/>
            </ac:spMkLst>
          </pc:spChg>
        </pc:sldLayoutChg>
        <pc:sldLayoutChg chg="addSp delSp modSp">
          <pc:chgData name="Michel Burkhardt" userId="89cd95a2-0825-4e7d-8841-aff36e0e7eb0" providerId="ADAL" clId="{402538F4-A3BC-47A4-9B1C-68ABFF4C63F6}" dt="2022-11-01T19:36:17.165" v="437"/>
          <pc:sldLayoutMkLst>
            <pc:docMk/>
            <pc:sldMasterMk cId="643844554" sldId="2147483648"/>
            <pc:sldLayoutMk cId="1141141578" sldId="2147483656"/>
          </pc:sldLayoutMkLst>
          <pc:spChg chg="add del mod">
            <ac:chgData name="Michel Burkhardt" userId="89cd95a2-0825-4e7d-8841-aff36e0e7eb0" providerId="ADAL" clId="{402538F4-A3BC-47A4-9B1C-68ABFF4C63F6}" dt="2022-11-01T19:36:17.165" v="437"/>
            <ac:spMkLst>
              <pc:docMk/>
              <pc:sldMasterMk cId="643844554" sldId="2147483648"/>
              <pc:sldLayoutMk cId="1141141578" sldId="2147483656"/>
              <ac:spMk id="5" creationId="{6E8AAA42-3820-D4D6-6174-0AF036F9BCB6}"/>
            </ac:spMkLst>
          </pc:spChg>
        </pc:sldLayoutChg>
        <pc:sldLayoutChg chg="addSp modSp">
          <pc:chgData name="Michel Burkhardt" userId="89cd95a2-0825-4e7d-8841-aff36e0e7eb0" providerId="ADAL" clId="{402538F4-A3BC-47A4-9B1C-68ABFF4C63F6}" dt="2022-11-01T19:35:58.149" v="431"/>
          <pc:sldLayoutMkLst>
            <pc:docMk/>
            <pc:sldMasterMk cId="643844554" sldId="2147483648"/>
            <pc:sldLayoutMk cId="1979819976" sldId="2147483657"/>
          </pc:sldLayoutMkLst>
          <pc:spChg chg="add mod">
            <ac:chgData name="Michel Burkhardt" userId="89cd95a2-0825-4e7d-8841-aff36e0e7eb0" providerId="ADAL" clId="{402538F4-A3BC-47A4-9B1C-68ABFF4C63F6}" dt="2022-11-01T19:35:58.149" v="431"/>
            <ac:spMkLst>
              <pc:docMk/>
              <pc:sldMasterMk cId="643844554" sldId="2147483648"/>
              <pc:sldLayoutMk cId="1979819976" sldId="2147483657"/>
              <ac:spMk id="5" creationId="{2F0F4BAB-6D04-13E9-6CC8-B8E27A7437AE}"/>
            </ac:spMkLst>
          </pc:spChg>
        </pc:sldLayoutChg>
        <pc:sldLayoutChg chg="addSp delSp modSp">
          <pc:chgData name="Michel Burkhardt" userId="89cd95a2-0825-4e7d-8841-aff36e0e7eb0" providerId="ADAL" clId="{402538F4-A3BC-47A4-9B1C-68ABFF4C63F6}" dt="2022-11-01T19:36:16.713" v="436"/>
          <pc:sldLayoutMkLst>
            <pc:docMk/>
            <pc:sldMasterMk cId="643844554" sldId="2147483648"/>
            <pc:sldLayoutMk cId="443590588" sldId="2147483663"/>
          </pc:sldLayoutMkLst>
          <pc:spChg chg="add del mod">
            <ac:chgData name="Michel Burkhardt" userId="89cd95a2-0825-4e7d-8841-aff36e0e7eb0" providerId="ADAL" clId="{402538F4-A3BC-47A4-9B1C-68ABFF4C63F6}" dt="2022-11-01T19:36:16.713" v="436"/>
            <ac:spMkLst>
              <pc:docMk/>
              <pc:sldMasterMk cId="643844554" sldId="2147483648"/>
              <pc:sldLayoutMk cId="443590588" sldId="2147483663"/>
              <ac:spMk id="3" creationId="{B05F730C-04B5-0EE8-B2AB-EC42ABEECB0F}"/>
            </ac:spMkLst>
          </pc:spChg>
        </pc:sldLayoutChg>
        <pc:sldLayoutChg chg="addSp delSp modSp">
          <pc:chgData name="Michel Burkhardt" userId="89cd95a2-0825-4e7d-8841-aff36e0e7eb0" providerId="ADAL" clId="{402538F4-A3BC-47A4-9B1C-68ABFF4C63F6}" dt="2022-11-01T19:36:17.869" v="439"/>
          <pc:sldLayoutMkLst>
            <pc:docMk/>
            <pc:sldMasterMk cId="643844554" sldId="2147483648"/>
            <pc:sldLayoutMk cId="3887016400" sldId="2147483668"/>
          </pc:sldLayoutMkLst>
          <pc:spChg chg="add del mod">
            <ac:chgData name="Michel Burkhardt" userId="89cd95a2-0825-4e7d-8841-aff36e0e7eb0" providerId="ADAL" clId="{402538F4-A3BC-47A4-9B1C-68ABFF4C63F6}" dt="2022-11-01T19:36:17.869" v="439"/>
            <ac:spMkLst>
              <pc:docMk/>
              <pc:sldMasterMk cId="643844554" sldId="2147483648"/>
              <pc:sldLayoutMk cId="3887016400" sldId="2147483668"/>
              <ac:spMk id="2" creationId="{B25618A8-074F-5C36-47F4-5E312A215299}"/>
            </ac:spMkLst>
          </pc:spChg>
        </pc:sldLayoutChg>
        <pc:sldLayoutChg chg="addSp delSp modSp mod">
          <pc:chgData name="Michel Burkhardt" userId="89cd95a2-0825-4e7d-8841-aff36e0e7eb0" providerId="ADAL" clId="{402538F4-A3BC-47A4-9B1C-68ABFF4C63F6}" dt="2022-11-01T19:36:23.536" v="441" actId="21"/>
          <pc:sldLayoutMkLst>
            <pc:docMk/>
            <pc:sldMasterMk cId="643844554" sldId="2147483648"/>
            <pc:sldLayoutMk cId="641164561" sldId="2147483687"/>
          </pc:sldLayoutMkLst>
          <pc:spChg chg="add del">
            <ac:chgData name="Michel Burkhardt" userId="89cd95a2-0825-4e7d-8841-aff36e0e7eb0" providerId="ADAL" clId="{402538F4-A3BC-47A4-9B1C-68ABFF4C63F6}" dt="2022-11-01T19:36:23.536" v="441" actId="21"/>
            <ac:spMkLst>
              <pc:docMk/>
              <pc:sldMasterMk cId="643844554" sldId="2147483648"/>
              <pc:sldLayoutMk cId="641164561" sldId="2147483687"/>
              <ac:spMk id="2" creationId="{FFFEC71F-6924-DE49-9443-4C31F83EB93C}"/>
            </ac:spMkLst>
          </pc:spChg>
          <pc:spChg chg="add del mod">
            <ac:chgData name="Michel Burkhardt" userId="89cd95a2-0825-4e7d-8841-aff36e0e7eb0" providerId="ADAL" clId="{402538F4-A3BC-47A4-9B1C-68ABFF4C63F6}" dt="2022-11-01T19:35:31.993" v="428" actId="478"/>
            <ac:spMkLst>
              <pc:docMk/>
              <pc:sldMasterMk cId="643844554" sldId="2147483648"/>
              <pc:sldLayoutMk cId="641164561" sldId="2147483687"/>
              <ac:spMk id="4" creationId="{8FD5E67B-F5F9-AF3E-3F19-13F222E26EBF}"/>
            </ac:spMkLst>
          </pc:spChg>
        </pc:sldLayoutChg>
      </pc:sldMasterChg>
    </pc:docChg>
  </pc:docChgLst>
  <pc:docChgLst>
    <pc:chgData name="Michel Burkhardt" userId="89cd95a2-0825-4e7d-8841-aff36e0e7eb0" providerId="ADAL" clId="{1F4D72E2-BBC3-4612-A637-162DECF04C91}"/>
    <pc:docChg chg="undo redo custSel addSld delSld modSld sldOrd addMainMaster delMainMaster modMainMaster addSection delSection modSection">
      <pc:chgData name="Michel Burkhardt" userId="89cd95a2-0825-4e7d-8841-aff36e0e7eb0" providerId="ADAL" clId="{1F4D72E2-BBC3-4612-A637-162DECF04C91}" dt="2022-11-04T13:19:17.467" v="4048" actId="255"/>
      <pc:docMkLst>
        <pc:docMk/>
      </pc:docMkLst>
      <pc:sldChg chg="modSp mod modClrScheme chgLayout">
        <pc:chgData name="Michel Burkhardt" userId="89cd95a2-0825-4e7d-8841-aff36e0e7eb0" providerId="ADAL" clId="{1F4D72E2-BBC3-4612-A637-162DECF04C91}" dt="2022-10-28T12:16:17.155" v="3806" actId="700"/>
        <pc:sldMkLst>
          <pc:docMk/>
          <pc:sldMk cId="454962997" sldId="256"/>
        </pc:sldMkLst>
        <pc:spChg chg="mod ord">
          <ac:chgData name="Michel Burkhardt" userId="89cd95a2-0825-4e7d-8841-aff36e0e7eb0" providerId="ADAL" clId="{1F4D72E2-BBC3-4612-A637-162DECF04C91}" dt="2022-10-28T12:16:17.155" v="3806" actId="700"/>
          <ac:spMkLst>
            <pc:docMk/>
            <pc:sldMk cId="454962997" sldId="256"/>
            <ac:spMk id="2" creationId="{7934C0EC-1FB9-3A44-8DB4-3697A88CE71E}"/>
          </ac:spMkLst>
        </pc:spChg>
        <pc:spChg chg="mod ord">
          <ac:chgData name="Michel Burkhardt" userId="89cd95a2-0825-4e7d-8841-aff36e0e7eb0" providerId="ADAL" clId="{1F4D72E2-BBC3-4612-A637-162DECF04C91}" dt="2022-10-28T12:16:17.155" v="3806" actId="700"/>
          <ac:spMkLst>
            <pc:docMk/>
            <pc:sldMk cId="454962997" sldId="256"/>
            <ac:spMk id="3" creationId="{16ABE678-7881-9246-9D2C-0E3A47CA2383}"/>
          </ac:spMkLst>
        </pc:spChg>
      </pc:sldChg>
      <pc:sldChg chg="del">
        <pc:chgData name="Michel Burkhardt" userId="89cd95a2-0825-4e7d-8841-aff36e0e7eb0" providerId="ADAL" clId="{1F4D72E2-BBC3-4612-A637-162DECF04C91}" dt="2022-10-19T07:30:22.719" v="86" actId="47"/>
        <pc:sldMkLst>
          <pc:docMk/>
          <pc:sldMk cId="3372199032" sldId="257"/>
        </pc:sldMkLst>
      </pc:sldChg>
      <pc:sldChg chg="addSp delSp modSp new mod chgLayout">
        <pc:chgData name="Michel Burkhardt" userId="89cd95a2-0825-4e7d-8841-aff36e0e7eb0" providerId="ADAL" clId="{1F4D72E2-BBC3-4612-A637-162DECF04C91}" dt="2022-11-03T14:51:02.721" v="4039" actId="113"/>
        <pc:sldMkLst>
          <pc:docMk/>
          <pc:sldMk cId="3691769367" sldId="257"/>
        </pc:sldMkLst>
        <pc:spChg chg="mod ord">
          <ac:chgData name="Michel Burkhardt" userId="89cd95a2-0825-4e7d-8841-aff36e0e7eb0" providerId="ADAL" clId="{1F4D72E2-BBC3-4612-A637-162DECF04C91}" dt="2022-10-28T12:15:54.916" v="3804"/>
          <ac:spMkLst>
            <pc:docMk/>
            <pc:sldMk cId="3691769367" sldId="257"/>
            <ac:spMk id="2" creationId="{63A1020A-0987-96F9-459D-01A2B26F3F1C}"/>
          </ac:spMkLst>
        </pc:spChg>
        <pc:spChg chg="mod ord">
          <ac:chgData name="Michel Burkhardt" userId="89cd95a2-0825-4e7d-8841-aff36e0e7eb0" providerId="ADAL" clId="{1F4D72E2-BBC3-4612-A637-162DECF04C91}" dt="2022-11-03T14:51:02.721" v="4039" actId="113"/>
          <ac:spMkLst>
            <pc:docMk/>
            <pc:sldMk cId="3691769367" sldId="257"/>
            <ac:spMk id="3" creationId="{4207D2A4-E8F6-877C-385B-B51B90FBBFA5}"/>
          </ac:spMkLst>
        </pc:spChg>
        <pc:picChg chg="add del">
          <ac:chgData name="Michel Burkhardt" userId="89cd95a2-0825-4e7d-8841-aff36e0e7eb0" providerId="ADAL" clId="{1F4D72E2-BBC3-4612-A637-162DECF04C91}" dt="2022-10-28T11:41:31.329" v="3792"/>
          <ac:picMkLst>
            <pc:docMk/>
            <pc:sldMk cId="3691769367" sldId="257"/>
            <ac:picMk id="1026" creationId="{2E6F6E1F-F812-9A81-941A-9FCA75E37504}"/>
          </ac:picMkLst>
        </pc:picChg>
        <pc:picChg chg="add mod">
          <ac:chgData name="Michel Burkhardt" userId="89cd95a2-0825-4e7d-8841-aff36e0e7eb0" providerId="ADAL" clId="{1F4D72E2-BBC3-4612-A637-162DECF04C91}" dt="2022-11-03T14:13:58.123" v="3885" actId="1076"/>
          <ac:picMkLst>
            <pc:docMk/>
            <pc:sldMk cId="3691769367" sldId="257"/>
            <ac:picMk id="1026" creationId="{FD65648C-0A1C-5993-C986-621EA51FCCB4}"/>
          </ac:picMkLst>
        </pc:picChg>
        <pc:picChg chg="add mod">
          <ac:chgData name="Michel Burkhardt" userId="89cd95a2-0825-4e7d-8841-aff36e0e7eb0" providerId="ADAL" clId="{1F4D72E2-BBC3-4612-A637-162DECF04C91}" dt="2022-11-03T14:17:49.891" v="3914" actId="1076"/>
          <ac:picMkLst>
            <pc:docMk/>
            <pc:sldMk cId="3691769367" sldId="257"/>
            <ac:picMk id="1028" creationId="{755E5FDD-EE37-DBAC-447C-006F0D25A02A}"/>
          </ac:picMkLst>
        </pc:picChg>
        <pc:picChg chg="add del mod">
          <ac:chgData name="Michel Burkhardt" userId="89cd95a2-0825-4e7d-8841-aff36e0e7eb0" providerId="ADAL" clId="{1F4D72E2-BBC3-4612-A637-162DECF04C91}" dt="2022-10-28T11:41:37.563" v="3795" actId="478"/>
          <ac:picMkLst>
            <pc:docMk/>
            <pc:sldMk cId="3691769367" sldId="257"/>
            <ac:picMk id="1028" creationId="{F668DEF1-8C64-6441-5597-849300632440}"/>
          </ac:picMkLst>
        </pc:picChg>
      </pc:sldChg>
      <pc:sldChg chg="modSp new del mod">
        <pc:chgData name="Michel Burkhardt" userId="89cd95a2-0825-4e7d-8841-aff36e0e7eb0" providerId="ADAL" clId="{1F4D72E2-BBC3-4612-A637-162DECF04C91}" dt="2022-10-19T11:40:53.091" v="661" actId="47"/>
        <pc:sldMkLst>
          <pc:docMk/>
          <pc:sldMk cId="1825487904" sldId="258"/>
        </pc:sldMkLst>
        <pc:spChg chg="mod">
          <ac:chgData name="Michel Burkhardt" userId="89cd95a2-0825-4e7d-8841-aff36e0e7eb0" providerId="ADAL" clId="{1F4D72E2-BBC3-4612-A637-162DECF04C91}" dt="2022-10-19T07:39:50.626" v="116" actId="20577"/>
          <ac:spMkLst>
            <pc:docMk/>
            <pc:sldMk cId="1825487904" sldId="258"/>
            <ac:spMk id="2" creationId="{64F6A0F1-3664-9656-8FE1-E8B239D4F128}"/>
          </ac:spMkLst>
        </pc:spChg>
        <pc:spChg chg="mod">
          <ac:chgData name="Michel Burkhardt" userId="89cd95a2-0825-4e7d-8841-aff36e0e7eb0" providerId="ADAL" clId="{1F4D72E2-BBC3-4612-A637-162DECF04C91}" dt="2022-10-19T11:40:48.947" v="658"/>
          <ac:spMkLst>
            <pc:docMk/>
            <pc:sldMk cId="1825487904" sldId="258"/>
            <ac:spMk id="3" creationId="{52B910B1-BB53-7729-0913-12A8F620E74D}"/>
          </ac:spMkLst>
        </pc:spChg>
      </pc:sldChg>
      <pc:sldChg chg="del">
        <pc:chgData name="Michel Burkhardt" userId="89cd95a2-0825-4e7d-8841-aff36e0e7eb0" providerId="ADAL" clId="{1F4D72E2-BBC3-4612-A637-162DECF04C91}" dt="2022-10-19T07:30:22.719" v="86" actId="47"/>
        <pc:sldMkLst>
          <pc:docMk/>
          <pc:sldMk cId="3020062183" sldId="258"/>
        </pc:sldMkLst>
      </pc:sldChg>
      <pc:sldChg chg="modSp new del mod ord modShow">
        <pc:chgData name="Michel Burkhardt" userId="89cd95a2-0825-4e7d-8841-aff36e0e7eb0" providerId="ADAL" clId="{1F4D72E2-BBC3-4612-A637-162DECF04C91}" dt="2022-10-21T11:13:23.350" v="2936" actId="47"/>
        <pc:sldMkLst>
          <pc:docMk/>
          <pc:sldMk cId="171459971" sldId="259"/>
        </pc:sldMkLst>
        <pc:spChg chg="mod">
          <ac:chgData name="Michel Burkhardt" userId="89cd95a2-0825-4e7d-8841-aff36e0e7eb0" providerId="ADAL" clId="{1F4D72E2-BBC3-4612-A637-162DECF04C91}" dt="2022-10-20T09:29:27.792" v="1754"/>
          <ac:spMkLst>
            <pc:docMk/>
            <pc:sldMk cId="171459971" sldId="259"/>
            <ac:spMk id="2" creationId="{F184639E-0018-B7D5-FC1B-0500A09428A3}"/>
          </ac:spMkLst>
        </pc:spChg>
        <pc:spChg chg="mod">
          <ac:chgData name="Michel Burkhardt" userId="89cd95a2-0825-4e7d-8841-aff36e0e7eb0" providerId="ADAL" clId="{1F4D72E2-BBC3-4612-A637-162DECF04C91}" dt="2022-10-20T09:29:27.792" v="1754"/>
          <ac:spMkLst>
            <pc:docMk/>
            <pc:sldMk cId="171459971" sldId="259"/>
            <ac:spMk id="3" creationId="{F5707BBA-039F-FD06-FB13-50185288C52C}"/>
          </ac:spMkLst>
        </pc:spChg>
        <pc:spChg chg="mod">
          <ac:chgData name="Michel Burkhardt" userId="89cd95a2-0825-4e7d-8841-aff36e0e7eb0" providerId="ADAL" clId="{1F4D72E2-BBC3-4612-A637-162DECF04C91}" dt="2022-10-20T09:30:01.853" v="1757" actId="20577"/>
          <ac:spMkLst>
            <pc:docMk/>
            <pc:sldMk cId="171459971" sldId="259"/>
            <ac:spMk id="4" creationId="{81A609C6-179B-79E7-6757-9475E5F8B508}"/>
          </ac:spMkLst>
        </pc:spChg>
        <pc:spChg chg="mod">
          <ac:chgData name="Michel Burkhardt" userId="89cd95a2-0825-4e7d-8841-aff36e0e7eb0" providerId="ADAL" clId="{1F4D72E2-BBC3-4612-A637-162DECF04C91}" dt="2022-10-20T09:29:27.792" v="1754"/>
          <ac:spMkLst>
            <pc:docMk/>
            <pc:sldMk cId="171459971" sldId="259"/>
            <ac:spMk id="5" creationId="{1A0E2089-1CBA-3949-E121-19D7E58A63D9}"/>
          </ac:spMkLst>
        </pc:spChg>
        <pc:spChg chg="mod">
          <ac:chgData name="Michel Burkhardt" userId="89cd95a2-0825-4e7d-8841-aff36e0e7eb0" providerId="ADAL" clId="{1F4D72E2-BBC3-4612-A637-162DECF04C91}" dt="2022-10-20T09:29:27.792" v="1754"/>
          <ac:spMkLst>
            <pc:docMk/>
            <pc:sldMk cId="171459971" sldId="259"/>
            <ac:spMk id="6" creationId="{A955F174-6CBA-58C8-E421-10A7FABBEE42}"/>
          </ac:spMkLst>
        </pc:spChg>
      </pc:sldChg>
      <pc:sldChg chg="modSp new del mod">
        <pc:chgData name="Michel Burkhardt" userId="89cd95a2-0825-4e7d-8841-aff36e0e7eb0" providerId="ADAL" clId="{1F4D72E2-BBC3-4612-A637-162DECF04C91}" dt="2022-10-19T07:40:07.581" v="139" actId="47"/>
        <pc:sldMkLst>
          <pc:docMk/>
          <pc:sldMk cId="320756699" sldId="259"/>
        </pc:sldMkLst>
        <pc:spChg chg="mod">
          <ac:chgData name="Michel Burkhardt" userId="89cd95a2-0825-4e7d-8841-aff36e0e7eb0" providerId="ADAL" clId="{1F4D72E2-BBC3-4612-A637-162DECF04C91}" dt="2022-10-19T07:40:00.612" v="138" actId="20577"/>
          <ac:spMkLst>
            <pc:docMk/>
            <pc:sldMk cId="320756699" sldId="259"/>
            <ac:spMk id="2" creationId="{87545172-5D77-EF76-4E94-29FB332D544C}"/>
          </ac:spMkLst>
        </pc:spChg>
      </pc:sldChg>
      <pc:sldChg chg="new del">
        <pc:chgData name="Michel Burkhardt" userId="89cd95a2-0825-4e7d-8841-aff36e0e7eb0" providerId="ADAL" clId="{1F4D72E2-BBC3-4612-A637-162DECF04C91}" dt="2022-10-19T07:40:10.607" v="141" actId="47"/>
        <pc:sldMkLst>
          <pc:docMk/>
          <pc:sldMk cId="3475043306" sldId="259"/>
        </pc:sldMkLst>
      </pc:sldChg>
      <pc:sldChg chg="modSp new mod modClrScheme chgLayout">
        <pc:chgData name="Michel Burkhardt" userId="89cd95a2-0825-4e7d-8841-aff36e0e7eb0" providerId="ADAL" clId="{1F4D72E2-BBC3-4612-A637-162DECF04C91}" dt="2022-10-28T12:16:12.213" v="3805" actId="700"/>
        <pc:sldMkLst>
          <pc:docMk/>
          <pc:sldMk cId="2397871490" sldId="260"/>
        </pc:sldMkLst>
        <pc:spChg chg="mod ord">
          <ac:chgData name="Michel Burkhardt" userId="89cd95a2-0825-4e7d-8841-aff36e0e7eb0" providerId="ADAL" clId="{1F4D72E2-BBC3-4612-A637-162DECF04C91}" dt="2022-10-28T12:16:12.213" v="3805" actId="700"/>
          <ac:spMkLst>
            <pc:docMk/>
            <pc:sldMk cId="2397871490" sldId="260"/>
            <ac:spMk id="2" creationId="{052A676E-7510-6621-6BD8-79170224C147}"/>
          </ac:spMkLst>
        </pc:spChg>
        <pc:spChg chg="mod ord">
          <ac:chgData name="Michel Burkhardt" userId="89cd95a2-0825-4e7d-8841-aff36e0e7eb0" providerId="ADAL" clId="{1F4D72E2-BBC3-4612-A637-162DECF04C91}" dt="2022-10-28T12:16:12.213" v="3805" actId="700"/>
          <ac:spMkLst>
            <pc:docMk/>
            <pc:sldMk cId="2397871490" sldId="260"/>
            <ac:spMk id="3" creationId="{33564F94-3F03-42B5-41DB-749814EE6B78}"/>
          </ac:spMkLst>
        </pc:spChg>
      </pc:sldChg>
      <pc:sldChg chg="addSp delSp modSp new mod modClrScheme chgLayout">
        <pc:chgData name="Michel Burkhardt" userId="89cd95a2-0825-4e7d-8841-aff36e0e7eb0" providerId="ADAL" clId="{1F4D72E2-BBC3-4612-A637-162DECF04C91}" dt="2022-10-28T08:56:54.109" v="3772"/>
        <pc:sldMkLst>
          <pc:docMk/>
          <pc:sldMk cId="367170066" sldId="261"/>
        </pc:sldMkLst>
        <pc:spChg chg="del">
          <ac:chgData name="Michel Burkhardt" userId="89cd95a2-0825-4e7d-8841-aff36e0e7eb0" providerId="ADAL" clId="{1F4D72E2-BBC3-4612-A637-162DECF04C91}" dt="2022-10-19T11:28:42.436" v="370" actId="700"/>
          <ac:spMkLst>
            <pc:docMk/>
            <pc:sldMk cId="367170066" sldId="261"/>
            <ac:spMk id="2" creationId="{024FD1B2-D587-2E13-884E-6B1E2875B7A6}"/>
          </ac:spMkLst>
        </pc:spChg>
        <pc:spChg chg="del">
          <ac:chgData name="Michel Burkhardt" userId="89cd95a2-0825-4e7d-8841-aff36e0e7eb0" providerId="ADAL" clId="{1F4D72E2-BBC3-4612-A637-162DECF04C91}" dt="2022-10-19T11:28:42.436" v="370" actId="700"/>
          <ac:spMkLst>
            <pc:docMk/>
            <pc:sldMk cId="367170066" sldId="261"/>
            <ac:spMk id="3" creationId="{184D5B77-524F-ACA3-AC41-A1FC5400945A}"/>
          </ac:spMkLst>
        </pc:spChg>
        <pc:spChg chg="add del mod">
          <ac:chgData name="Michel Burkhardt" userId="89cd95a2-0825-4e7d-8841-aff36e0e7eb0" providerId="ADAL" clId="{1F4D72E2-BBC3-4612-A637-162DECF04C91}" dt="2022-10-19T11:29:00.936" v="402" actId="478"/>
          <ac:spMkLst>
            <pc:docMk/>
            <pc:sldMk cId="367170066" sldId="261"/>
            <ac:spMk id="4" creationId="{1EC823CC-5316-3A92-3423-4F49CD52A9AE}"/>
          </ac:spMkLst>
        </pc:spChg>
        <pc:spChg chg="add mod">
          <ac:chgData name="Michel Burkhardt" userId="89cd95a2-0825-4e7d-8841-aff36e0e7eb0" providerId="ADAL" clId="{1F4D72E2-BBC3-4612-A637-162DECF04C91}" dt="2022-10-28T08:56:54.109" v="3772"/>
          <ac:spMkLst>
            <pc:docMk/>
            <pc:sldMk cId="367170066" sldId="261"/>
            <ac:spMk id="5" creationId="{6B515A58-DF32-A68A-398C-AB97354201C0}"/>
          </ac:spMkLst>
        </pc:spChg>
        <pc:spChg chg="add mod">
          <ac:chgData name="Michel Burkhardt" userId="89cd95a2-0825-4e7d-8841-aff36e0e7eb0" providerId="ADAL" clId="{1F4D72E2-BBC3-4612-A637-162DECF04C91}" dt="2022-10-19T13:13:23.464" v="1333" actId="1076"/>
          <ac:spMkLst>
            <pc:docMk/>
            <pc:sldMk cId="367170066" sldId="261"/>
            <ac:spMk id="6" creationId="{B13B7CF0-8DDD-FC54-2BAF-0386C3EDB6CB}"/>
          </ac:spMkLst>
        </pc:spChg>
        <pc:spChg chg="add del mod">
          <ac:chgData name="Michel Burkhardt" userId="89cd95a2-0825-4e7d-8841-aff36e0e7eb0" providerId="ADAL" clId="{1F4D72E2-BBC3-4612-A637-162DECF04C91}" dt="2022-10-19T13:13:03.534" v="1322"/>
          <ac:spMkLst>
            <pc:docMk/>
            <pc:sldMk cId="367170066" sldId="261"/>
            <ac:spMk id="10" creationId="{A6AF3FE1-F826-F40B-8ECE-231ECB7D1072}"/>
          </ac:spMkLst>
        </pc:spChg>
        <pc:spChg chg="add mod">
          <ac:chgData name="Michel Burkhardt" userId="89cd95a2-0825-4e7d-8841-aff36e0e7eb0" providerId="ADAL" clId="{1F4D72E2-BBC3-4612-A637-162DECF04C91}" dt="2022-10-19T13:14:12.965" v="1345" actId="14100"/>
          <ac:spMkLst>
            <pc:docMk/>
            <pc:sldMk cId="367170066" sldId="261"/>
            <ac:spMk id="12" creationId="{F4DA49B4-6C8C-2D6A-3763-93DDC1F3BADD}"/>
          </ac:spMkLst>
        </pc:spChg>
        <pc:picChg chg="add del mod modCrop">
          <ac:chgData name="Michel Burkhardt" userId="89cd95a2-0825-4e7d-8841-aff36e0e7eb0" providerId="ADAL" clId="{1F4D72E2-BBC3-4612-A637-162DECF04C91}" dt="2022-10-19T13:10:41.235" v="1282" actId="478"/>
          <ac:picMkLst>
            <pc:docMk/>
            <pc:sldMk cId="367170066" sldId="261"/>
            <ac:picMk id="3" creationId="{D6B8CB98-9AEF-379A-0956-5E82113BE5FF}"/>
          </ac:picMkLst>
        </pc:picChg>
        <pc:picChg chg="add del mod">
          <ac:chgData name="Michel Burkhardt" userId="89cd95a2-0825-4e7d-8841-aff36e0e7eb0" providerId="ADAL" clId="{1F4D72E2-BBC3-4612-A637-162DECF04C91}" dt="2022-10-19T13:11:33.410" v="1288" actId="478"/>
          <ac:picMkLst>
            <pc:docMk/>
            <pc:sldMk cId="367170066" sldId="261"/>
            <ac:picMk id="7" creationId="{DEE4DAD4-C844-485F-A58E-FE16FF333095}"/>
          </ac:picMkLst>
        </pc:picChg>
        <pc:picChg chg="add mod">
          <ac:chgData name="Michel Burkhardt" userId="89cd95a2-0825-4e7d-8841-aff36e0e7eb0" providerId="ADAL" clId="{1F4D72E2-BBC3-4612-A637-162DECF04C91}" dt="2022-10-19T13:14:18.557" v="1346" actId="1076"/>
          <ac:picMkLst>
            <pc:docMk/>
            <pc:sldMk cId="367170066" sldId="261"/>
            <ac:picMk id="9" creationId="{8BBF5230-6C0C-6C5F-AD91-9036AE5C6780}"/>
          </ac:picMkLst>
        </pc:picChg>
        <pc:picChg chg="add mod">
          <ac:chgData name="Michel Burkhardt" userId="89cd95a2-0825-4e7d-8841-aff36e0e7eb0" providerId="ADAL" clId="{1F4D72E2-BBC3-4612-A637-162DECF04C91}" dt="2022-10-19T13:17:19.090" v="1347"/>
          <ac:picMkLst>
            <pc:docMk/>
            <pc:sldMk cId="367170066" sldId="261"/>
            <ac:picMk id="13" creationId="{63546814-C928-55FB-D7FD-5F0B5847A66E}"/>
          </ac:picMkLst>
        </pc:picChg>
      </pc:sldChg>
      <pc:sldChg chg="new del">
        <pc:chgData name="Michel Burkhardt" userId="89cd95a2-0825-4e7d-8841-aff36e0e7eb0" providerId="ADAL" clId="{1F4D72E2-BBC3-4612-A637-162DECF04C91}" dt="2022-10-19T11:27:50.014" v="323" actId="47"/>
        <pc:sldMkLst>
          <pc:docMk/>
          <pc:sldMk cId="1502703060" sldId="261"/>
        </pc:sldMkLst>
      </pc:sldChg>
      <pc:sldChg chg="modSp new del mod">
        <pc:chgData name="Michel Burkhardt" userId="89cd95a2-0825-4e7d-8841-aff36e0e7eb0" providerId="ADAL" clId="{1F4D72E2-BBC3-4612-A637-162DECF04C91}" dt="2022-10-19T11:28:21.740" v="368" actId="47"/>
        <pc:sldMkLst>
          <pc:docMk/>
          <pc:sldMk cId="3173268064" sldId="261"/>
        </pc:sldMkLst>
        <pc:spChg chg="mod">
          <ac:chgData name="Michel Burkhardt" userId="89cd95a2-0825-4e7d-8841-aff36e0e7eb0" providerId="ADAL" clId="{1F4D72E2-BBC3-4612-A637-162DECF04C91}" dt="2022-10-19T11:28:19.643" v="367" actId="20577"/>
          <ac:spMkLst>
            <pc:docMk/>
            <pc:sldMk cId="3173268064" sldId="261"/>
            <ac:spMk id="2" creationId="{BFA082DD-9C4D-2E2B-B2C8-7FAF4826F54D}"/>
          </ac:spMkLst>
        </pc:spChg>
      </pc:sldChg>
      <pc:sldChg chg="modSp new add del mod">
        <pc:chgData name="Michel Burkhardt" userId="89cd95a2-0825-4e7d-8841-aff36e0e7eb0" providerId="ADAL" clId="{1F4D72E2-BBC3-4612-A637-162DECF04C91}" dt="2022-10-19T11:40:50.823" v="660" actId="47"/>
        <pc:sldMkLst>
          <pc:docMk/>
          <pc:sldMk cId="1986629161" sldId="262"/>
        </pc:sldMkLst>
        <pc:spChg chg="mod">
          <ac:chgData name="Michel Burkhardt" userId="89cd95a2-0825-4e7d-8841-aff36e0e7eb0" providerId="ADAL" clId="{1F4D72E2-BBC3-4612-A637-162DECF04C91}" dt="2022-10-19T11:38:18.590" v="644" actId="21"/>
          <ac:spMkLst>
            <pc:docMk/>
            <pc:sldMk cId="1986629161" sldId="262"/>
            <ac:spMk id="3" creationId="{491B3DE6-099C-B28C-46DE-035B65FACAA7}"/>
          </ac:spMkLst>
        </pc:spChg>
      </pc:sldChg>
      <pc:sldChg chg="modSp new del mod">
        <pc:chgData name="Michel Burkhardt" userId="89cd95a2-0825-4e7d-8841-aff36e0e7eb0" providerId="ADAL" clId="{1F4D72E2-BBC3-4612-A637-162DECF04C91}" dt="2022-10-25T14:45:55.505" v="3753" actId="47"/>
        <pc:sldMkLst>
          <pc:docMk/>
          <pc:sldMk cId="2495872907" sldId="262"/>
        </pc:sldMkLst>
        <pc:spChg chg="mod">
          <ac:chgData name="Michel Burkhardt" userId="89cd95a2-0825-4e7d-8841-aff36e0e7eb0" providerId="ADAL" clId="{1F4D72E2-BBC3-4612-A637-162DECF04C91}" dt="2022-10-20T09:29:27.792" v="1754"/>
          <ac:spMkLst>
            <pc:docMk/>
            <pc:sldMk cId="2495872907" sldId="262"/>
            <ac:spMk id="2" creationId="{58A62CF6-4096-0A4B-BE01-1F2C90D9F4AA}"/>
          </ac:spMkLst>
        </pc:spChg>
        <pc:spChg chg="mod">
          <ac:chgData name="Michel Burkhardt" userId="89cd95a2-0825-4e7d-8841-aff36e0e7eb0" providerId="ADAL" clId="{1F4D72E2-BBC3-4612-A637-162DECF04C91}" dt="2022-10-25T14:45:36.511" v="3741" actId="20577"/>
          <ac:spMkLst>
            <pc:docMk/>
            <pc:sldMk cId="2495872907" sldId="262"/>
            <ac:spMk id="3" creationId="{C440F564-035D-12B3-2A5E-5490983304A8}"/>
          </ac:spMkLst>
        </pc:spChg>
      </pc:sldChg>
      <pc:sldChg chg="modSp new mod">
        <pc:chgData name="Michel Burkhardt" userId="89cd95a2-0825-4e7d-8841-aff36e0e7eb0" providerId="ADAL" clId="{1F4D72E2-BBC3-4612-A637-162DECF04C91}" dt="2022-10-28T12:15:54.916" v="3804"/>
        <pc:sldMkLst>
          <pc:docMk/>
          <pc:sldMk cId="3779728063" sldId="263"/>
        </pc:sldMkLst>
        <pc:spChg chg="mod">
          <ac:chgData name="Michel Burkhardt" userId="89cd95a2-0825-4e7d-8841-aff36e0e7eb0" providerId="ADAL" clId="{1F4D72E2-BBC3-4612-A637-162DECF04C91}" dt="2022-10-28T12:15:54.916" v="3804"/>
          <ac:spMkLst>
            <pc:docMk/>
            <pc:sldMk cId="3779728063" sldId="263"/>
            <ac:spMk id="2" creationId="{FF9EA1EC-AC8C-76A3-2874-5B481125948A}"/>
          </ac:spMkLst>
        </pc:spChg>
        <pc:spChg chg="mod">
          <ac:chgData name="Michel Burkhardt" userId="89cd95a2-0825-4e7d-8841-aff36e0e7eb0" providerId="ADAL" clId="{1F4D72E2-BBC3-4612-A637-162DECF04C91}" dt="2022-10-28T12:15:54.916" v="3804"/>
          <ac:spMkLst>
            <pc:docMk/>
            <pc:sldMk cId="3779728063" sldId="263"/>
            <ac:spMk id="3" creationId="{00FADD10-BF85-BBEF-6755-B0D39F6D1EB8}"/>
          </ac:spMkLst>
        </pc:spChg>
      </pc:sldChg>
      <pc:sldChg chg="delSp modSp add mod modClrScheme modShow chgLayout">
        <pc:chgData name="Michel Burkhardt" userId="89cd95a2-0825-4e7d-8841-aff36e0e7eb0" providerId="ADAL" clId="{1F4D72E2-BBC3-4612-A637-162DECF04C91}" dt="2022-10-21T11:22:52.117" v="3372" actId="729"/>
        <pc:sldMkLst>
          <pc:docMk/>
          <pc:sldMk cId="1124380672" sldId="264"/>
        </pc:sldMkLst>
        <pc:spChg chg="mod ord">
          <ac:chgData name="Michel Burkhardt" userId="89cd95a2-0825-4e7d-8841-aff36e0e7eb0" providerId="ADAL" clId="{1F4D72E2-BBC3-4612-A637-162DECF04C91}" dt="2022-10-20T10:43:18.317" v="1874" actId="207"/>
          <ac:spMkLst>
            <pc:docMk/>
            <pc:sldMk cId="1124380672" sldId="264"/>
            <ac:spMk id="2" creationId="{F184639E-0018-B7D5-FC1B-0500A09428A3}"/>
          </ac:spMkLst>
        </pc:spChg>
        <pc:spChg chg="del mod ord">
          <ac:chgData name="Michel Burkhardt" userId="89cd95a2-0825-4e7d-8841-aff36e0e7eb0" providerId="ADAL" clId="{1F4D72E2-BBC3-4612-A637-162DECF04C91}" dt="2022-10-20T09:30:31.424" v="1762" actId="478"/>
          <ac:spMkLst>
            <pc:docMk/>
            <pc:sldMk cId="1124380672" sldId="264"/>
            <ac:spMk id="3" creationId="{F5707BBA-039F-FD06-FB13-50185288C52C}"/>
          </ac:spMkLst>
        </pc:spChg>
        <pc:spChg chg="mod ord">
          <ac:chgData name="Michel Burkhardt" userId="89cd95a2-0825-4e7d-8841-aff36e0e7eb0" providerId="ADAL" clId="{1F4D72E2-BBC3-4612-A637-162DECF04C91}" dt="2022-10-20T14:02:29.230" v="2707" actId="20577"/>
          <ac:spMkLst>
            <pc:docMk/>
            <pc:sldMk cId="1124380672" sldId="264"/>
            <ac:spMk id="4" creationId="{81A609C6-179B-79E7-6757-9475E5F8B508}"/>
          </ac:spMkLst>
        </pc:spChg>
        <pc:spChg chg="del mod ord">
          <ac:chgData name="Michel Burkhardt" userId="89cd95a2-0825-4e7d-8841-aff36e0e7eb0" providerId="ADAL" clId="{1F4D72E2-BBC3-4612-A637-162DECF04C91}" dt="2022-10-20T09:30:27.377" v="1760" actId="478"/>
          <ac:spMkLst>
            <pc:docMk/>
            <pc:sldMk cId="1124380672" sldId="264"/>
            <ac:spMk id="5" creationId="{1A0E2089-1CBA-3949-E121-19D7E58A63D9}"/>
          </ac:spMkLst>
        </pc:spChg>
        <pc:spChg chg="del mod ord">
          <ac:chgData name="Michel Burkhardt" userId="89cd95a2-0825-4e7d-8841-aff36e0e7eb0" providerId="ADAL" clId="{1F4D72E2-BBC3-4612-A637-162DECF04C91}" dt="2022-10-20T09:30:28.720" v="1761" actId="478"/>
          <ac:spMkLst>
            <pc:docMk/>
            <pc:sldMk cId="1124380672" sldId="264"/>
            <ac:spMk id="6" creationId="{A955F174-6CBA-58C8-E421-10A7FABBEE42}"/>
          </ac:spMkLst>
        </pc:spChg>
      </pc:sldChg>
      <pc:sldChg chg="modSp add mod modNotesTx">
        <pc:chgData name="Michel Burkhardt" userId="89cd95a2-0825-4e7d-8841-aff36e0e7eb0" providerId="ADAL" clId="{1F4D72E2-BBC3-4612-A637-162DECF04C91}" dt="2022-11-03T14:29:19.565" v="4036" actId="20577"/>
        <pc:sldMkLst>
          <pc:docMk/>
          <pc:sldMk cId="3404542895" sldId="265"/>
        </pc:sldMkLst>
        <pc:spChg chg="mod">
          <ac:chgData name="Michel Burkhardt" userId="89cd95a2-0825-4e7d-8841-aff36e0e7eb0" providerId="ADAL" clId="{1F4D72E2-BBC3-4612-A637-162DECF04C91}" dt="2022-10-28T12:15:54.916" v="3804"/>
          <ac:spMkLst>
            <pc:docMk/>
            <pc:sldMk cId="3404542895" sldId="265"/>
            <ac:spMk id="2" creationId="{F184639E-0018-B7D5-FC1B-0500A09428A3}"/>
          </ac:spMkLst>
        </pc:spChg>
        <pc:spChg chg="mod">
          <ac:chgData name="Michel Burkhardt" userId="89cd95a2-0825-4e7d-8841-aff36e0e7eb0" providerId="ADAL" clId="{1F4D72E2-BBC3-4612-A637-162DECF04C91}" dt="2022-11-03T14:29:19.565" v="4036" actId="20577"/>
          <ac:spMkLst>
            <pc:docMk/>
            <pc:sldMk cId="3404542895" sldId="265"/>
            <ac:spMk id="4" creationId="{81A609C6-179B-79E7-6757-9475E5F8B508}"/>
          </ac:spMkLst>
        </pc:spChg>
      </pc:sldChg>
      <pc:sldChg chg="modSp add mod">
        <pc:chgData name="Michel Burkhardt" userId="89cd95a2-0825-4e7d-8841-aff36e0e7eb0" providerId="ADAL" clId="{1F4D72E2-BBC3-4612-A637-162DECF04C91}" dt="2022-11-03T14:31:37.903" v="4038" actId="20577"/>
        <pc:sldMkLst>
          <pc:docMk/>
          <pc:sldMk cId="725724073" sldId="266"/>
        </pc:sldMkLst>
        <pc:spChg chg="mod">
          <ac:chgData name="Michel Burkhardt" userId="89cd95a2-0825-4e7d-8841-aff36e0e7eb0" providerId="ADAL" clId="{1F4D72E2-BBC3-4612-A637-162DECF04C91}" dt="2022-11-03T14:31:37.903" v="4038" actId="20577"/>
          <ac:spMkLst>
            <pc:docMk/>
            <pc:sldMk cId="725724073" sldId="266"/>
            <ac:spMk id="2" creationId="{F184639E-0018-B7D5-FC1B-0500A09428A3}"/>
          </ac:spMkLst>
        </pc:spChg>
        <pc:spChg chg="mod">
          <ac:chgData name="Michel Burkhardt" userId="89cd95a2-0825-4e7d-8841-aff36e0e7eb0" providerId="ADAL" clId="{1F4D72E2-BBC3-4612-A637-162DECF04C91}" dt="2022-11-03T14:28:39.672" v="4029" actId="948"/>
          <ac:spMkLst>
            <pc:docMk/>
            <pc:sldMk cId="725724073" sldId="266"/>
            <ac:spMk id="4" creationId="{81A609C6-179B-79E7-6757-9475E5F8B508}"/>
          </ac:spMkLst>
        </pc:spChg>
      </pc:sldChg>
      <pc:sldChg chg="modSp add del mod">
        <pc:chgData name="Michel Burkhardt" userId="89cd95a2-0825-4e7d-8841-aff36e0e7eb0" providerId="ADAL" clId="{1F4D72E2-BBC3-4612-A637-162DECF04C91}" dt="2022-10-20T14:04:27.646" v="2730" actId="47"/>
        <pc:sldMkLst>
          <pc:docMk/>
          <pc:sldMk cId="1453732702" sldId="266"/>
        </pc:sldMkLst>
        <pc:spChg chg="mod">
          <ac:chgData name="Michel Burkhardt" userId="89cd95a2-0825-4e7d-8841-aff36e0e7eb0" providerId="ADAL" clId="{1F4D72E2-BBC3-4612-A637-162DECF04C91}" dt="2022-10-20T13:45:53.493" v="2372" actId="20577"/>
          <ac:spMkLst>
            <pc:docMk/>
            <pc:sldMk cId="1453732702" sldId="266"/>
            <ac:spMk id="4" creationId="{81A609C6-179B-79E7-6757-9475E5F8B508}"/>
          </ac:spMkLst>
        </pc:spChg>
      </pc:sldChg>
      <pc:sldChg chg="addSp modSp add mod">
        <pc:chgData name="Michel Burkhardt" userId="89cd95a2-0825-4e7d-8841-aff36e0e7eb0" providerId="ADAL" clId="{1F4D72E2-BBC3-4612-A637-162DECF04C91}" dt="2022-11-03T14:59:33.562" v="4046" actId="20577"/>
        <pc:sldMkLst>
          <pc:docMk/>
          <pc:sldMk cId="600867451" sldId="267"/>
        </pc:sldMkLst>
        <pc:spChg chg="mod">
          <ac:chgData name="Michel Burkhardt" userId="89cd95a2-0825-4e7d-8841-aff36e0e7eb0" providerId="ADAL" clId="{1F4D72E2-BBC3-4612-A637-162DECF04C91}" dt="2022-10-28T12:15:54.916" v="3804"/>
          <ac:spMkLst>
            <pc:docMk/>
            <pc:sldMk cId="600867451" sldId="267"/>
            <ac:spMk id="2" creationId="{58A62CF6-4096-0A4B-BE01-1F2C90D9F4AA}"/>
          </ac:spMkLst>
        </pc:spChg>
        <pc:spChg chg="mod">
          <ac:chgData name="Michel Burkhardt" userId="89cd95a2-0825-4e7d-8841-aff36e0e7eb0" providerId="ADAL" clId="{1F4D72E2-BBC3-4612-A637-162DECF04C91}" dt="2022-11-03T14:59:33.562" v="4046" actId="20577"/>
          <ac:spMkLst>
            <pc:docMk/>
            <pc:sldMk cId="600867451" sldId="267"/>
            <ac:spMk id="3" creationId="{C440F564-035D-12B3-2A5E-5490983304A8}"/>
          </ac:spMkLst>
        </pc:spChg>
        <pc:picChg chg="add mod">
          <ac:chgData name="Michel Burkhardt" userId="89cd95a2-0825-4e7d-8841-aff36e0e7eb0" providerId="ADAL" clId="{1F4D72E2-BBC3-4612-A637-162DECF04C91}" dt="2022-11-03T14:18:43.589" v="3923"/>
          <ac:picMkLst>
            <pc:docMk/>
            <pc:sldMk cId="600867451" sldId="267"/>
            <ac:picMk id="5" creationId="{53943446-D5C2-0937-F403-17293D0379B3}"/>
          </ac:picMkLst>
        </pc:picChg>
      </pc:sldChg>
      <pc:sldChg chg="del">
        <pc:chgData name="Michel Burkhardt" userId="89cd95a2-0825-4e7d-8841-aff36e0e7eb0" providerId="ADAL" clId="{1F4D72E2-BBC3-4612-A637-162DECF04C91}" dt="2022-11-03T08:54:38.788" v="3807" actId="47"/>
        <pc:sldMkLst>
          <pc:docMk/>
          <pc:sldMk cId="761169908" sldId="268"/>
        </pc:sldMkLst>
      </pc:sldChg>
      <pc:sldMasterChg chg="modSp mod">
        <pc:chgData name="Michel Burkhardt" userId="89cd95a2-0825-4e7d-8841-aff36e0e7eb0" providerId="ADAL" clId="{1F4D72E2-BBC3-4612-A637-162DECF04C91}" dt="2022-11-04T13:19:17.467" v="4048" actId="255"/>
        <pc:sldMasterMkLst>
          <pc:docMk/>
          <pc:sldMasterMk cId="643844554" sldId="2147483648"/>
        </pc:sldMasterMkLst>
        <pc:spChg chg="mod">
          <ac:chgData name="Michel Burkhardt" userId="89cd95a2-0825-4e7d-8841-aff36e0e7eb0" providerId="ADAL" clId="{1F4D72E2-BBC3-4612-A637-162DECF04C91}" dt="2022-10-19T11:17:32.773" v="299" actId="12"/>
          <ac:spMkLst>
            <pc:docMk/>
            <pc:sldMasterMk cId="643844554" sldId="2147483648"/>
            <ac:spMk id="3" creationId="{C3BF9633-769E-A64D-9585-087CF768A9CC}"/>
          </ac:spMkLst>
        </pc:spChg>
        <pc:spChg chg="mod">
          <ac:chgData name="Michel Burkhardt" userId="89cd95a2-0825-4e7d-8841-aff36e0e7eb0" providerId="ADAL" clId="{1F4D72E2-BBC3-4612-A637-162DECF04C91}" dt="2022-11-04T13:19:17.467" v="4048" actId="255"/>
          <ac:spMkLst>
            <pc:docMk/>
            <pc:sldMasterMk cId="643844554" sldId="2147483648"/>
            <ac:spMk id="6" creationId="{04A5031C-3246-E689-C427-1D55064EC411}"/>
          </ac:spMkLst>
        </pc:spChg>
      </pc:sldMasterChg>
      <pc:sldMasterChg chg="modSp setBg delSldLayout">
        <pc:chgData name="Michel Burkhardt" userId="89cd95a2-0825-4e7d-8841-aff36e0e7eb0" providerId="ADAL" clId="{1F4D72E2-BBC3-4612-A637-162DECF04C91}" dt="2022-10-20T09:22:03.122" v="1718" actId="207"/>
        <pc:sldMasterMkLst>
          <pc:docMk/>
          <pc:sldMasterMk cId="1804193215" sldId="2147483669"/>
        </pc:sldMasterMkLst>
        <pc:spChg chg="mod">
          <ac:chgData name="Michel Burkhardt" userId="89cd95a2-0825-4e7d-8841-aff36e0e7eb0" providerId="ADAL" clId="{1F4D72E2-BBC3-4612-A637-162DECF04C91}" dt="2022-10-20T09:22:03.122" v="1718" actId="207"/>
          <ac:spMkLst>
            <pc:docMk/>
            <pc:sldMasterMk cId="1804193215" sldId="2147483669"/>
            <ac:spMk id="2" creationId="{8F38C321-8914-7243-A09B-E41BA27E1ADC}"/>
          </ac:spMkLst>
        </pc:spChg>
        <pc:spChg chg="mod">
          <ac:chgData name="Michel Burkhardt" userId="89cd95a2-0825-4e7d-8841-aff36e0e7eb0" providerId="ADAL" clId="{1F4D72E2-BBC3-4612-A637-162DECF04C91}" dt="2022-10-20T09:22:03.122" v="1718" actId="207"/>
          <ac:spMkLst>
            <pc:docMk/>
            <pc:sldMasterMk cId="1804193215" sldId="2147483669"/>
            <ac:spMk id="3" creationId="{C3BF9633-769E-A64D-9585-087CF768A9CC}"/>
          </ac:spMkLst>
        </pc:spChg>
        <pc:picChg chg="mod">
          <ac:chgData name="Michel Burkhardt" userId="89cd95a2-0825-4e7d-8841-aff36e0e7eb0" providerId="ADAL" clId="{1F4D72E2-BBC3-4612-A637-162DECF04C91}" dt="2022-10-20T09:22:03.122" v="1718" actId="207"/>
          <ac:picMkLst>
            <pc:docMk/>
            <pc:sldMasterMk cId="1804193215" sldId="2147483669"/>
            <ac:picMk id="8" creationId="{4987CD89-8EA4-6D41-A311-C9CCE0E307BA}"/>
          </ac:picMkLst>
        </pc:picChg>
        <pc:sldLayoutChg chg="del">
          <pc:chgData name="Michel Burkhardt" userId="89cd95a2-0825-4e7d-8841-aff36e0e7eb0" providerId="ADAL" clId="{1F4D72E2-BBC3-4612-A637-162DECF04C91}" dt="2022-10-20T09:18:17.272" v="1694" actId="2696"/>
          <pc:sldLayoutMkLst>
            <pc:docMk/>
            <pc:sldMasterMk cId="1804193215" sldId="2147483669"/>
            <pc:sldLayoutMk cId="4184787038" sldId="2147483670"/>
          </pc:sldLayoutMkLst>
        </pc:sldLayoutChg>
        <pc:sldLayoutChg chg="del">
          <pc:chgData name="Michel Burkhardt" userId="89cd95a2-0825-4e7d-8841-aff36e0e7eb0" providerId="ADAL" clId="{1F4D72E2-BBC3-4612-A637-162DECF04C91}" dt="2022-10-20T09:18:19.348" v="1695" actId="2696"/>
          <pc:sldLayoutMkLst>
            <pc:docMk/>
            <pc:sldMasterMk cId="1804193215" sldId="2147483669"/>
            <pc:sldLayoutMk cId="3520398430" sldId="2147483672"/>
          </pc:sldLayoutMkLst>
        </pc:sldLayoutChg>
        <pc:sldLayoutChg chg="del">
          <pc:chgData name="Michel Burkhardt" userId="89cd95a2-0825-4e7d-8841-aff36e0e7eb0" providerId="ADAL" clId="{1F4D72E2-BBC3-4612-A637-162DECF04C91}" dt="2022-10-20T09:18:20.541" v="1696" actId="2696"/>
          <pc:sldLayoutMkLst>
            <pc:docMk/>
            <pc:sldMasterMk cId="1804193215" sldId="2147483669"/>
            <pc:sldLayoutMk cId="656080490" sldId="2147483673"/>
          </pc:sldLayoutMkLst>
        </pc:sldLayoutChg>
        <pc:sldLayoutChg chg="del">
          <pc:chgData name="Michel Burkhardt" userId="89cd95a2-0825-4e7d-8841-aff36e0e7eb0" providerId="ADAL" clId="{1F4D72E2-BBC3-4612-A637-162DECF04C91}" dt="2022-10-20T09:20:44.165" v="1716" actId="2696"/>
          <pc:sldLayoutMkLst>
            <pc:docMk/>
            <pc:sldMasterMk cId="1804193215" sldId="2147483669"/>
            <pc:sldLayoutMk cId="2486057608" sldId="2147483675"/>
          </pc:sldLayoutMkLst>
        </pc:sldLayoutChg>
        <pc:sldLayoutChg chg="del">
          <pc:chgData name="Michel Burkhardt" userId="89cd95a2-0825-4e7d-8841-aff36e0e7eb0" providerId="ADAL" clId="{1F4D72E2-BBC3-4612-A637-162DECF04C91}" dt="2022-10-20T09:20:42.066" v="1715" actId="2696"/>
          <pc:sldLayoutMkLst>
            <pc:docMk/>
            <pc:sldMasterMk cId="1804193215" sldId="2147483669"/>
            <pc:sldLayoutMk cId="2137192795" sldId="2147483677"/>
          </pc:sldLayoutMkLst>
        </pc:sldLayoutChg>
        <pc:sldLayoutChg chg="del">
          <pc:chgData name="Michel Burkhardt" userId="89cd95a2-0825-4e7d-8841-aff36e0e7eb0" providerId="ADAL" clId="{1F4D72E2-BBC3-4612-A637-162DECF04C91}" dt="2022-10-20T09:20:39.902" v="1714" actId="2696"/>
          <pc:sldLayoutMkLst>
            <pc:docMk/>
            <pc:sldMasterMk cId="1804193215" sldId="2147483669"/>
            <pc:sldLayoutMk cId="3062857773" sldId="2147483678"/>
          </pc:sldLayoutMkLst>
        </pc:sldLayoutChg>
      </pc:sldMasterChg>
      <pc:sldMasterChg chg="new del mod addSldLayout delSldLayout">
        <pc:chgData name="Michel Burkhardt" userId="89cd95a2-0825-4e7d-8841-aff36e0e7eb0" providerId="ADAL" clId="{1F4D72E2-BBC3-4612-A637-162DECF04C91}" dt="2022-10-20T09:17:58.595" v="1693" actId="6938"/>
        <pc:sldMasterMkLst>
          <pc:docMk/>
          <pc:sldMasterMk cId="4160359442" sldId="2147483669"/>
        </pc:sldMasterMkLst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1577343195" sldId="2147483670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1126270118" sldId="2147483671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809987107" sldId="2147483672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98911193" sldId="2147483673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1047881219" sldId="2147483674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4287141953" sldId="2147483675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2383072142" sldId="2147483676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3486005110" sldId="2147483677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527508946" sldId="2147483678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3158759407" sldId="2147483679"/>
          </pc:sldLayoutMkLst>
        </pc:sldLayoutChg>
        <pc:sldLayoutChg chg="new del replId">
          <pc:chgData name="Michel Burkhardt" userId="89cd95a2-0825-4e7d-8841-aff36e0e7eb0" providerId="ADAL" clId="{1F4D72E2-BBC3-4612-A637-162DECF04C91}" dt="2022-10-20T09:17:58.595" v="1693" actId="6938"/>
          <pc:sldLayoutMkLst>
            <pc:docMk/>
            <pc:sldMasterMk cId="4160359442" sldId="2147483669"/>
            <pc:sldLayoutMk cId="2460891462" sldId="2147483680"/>
          </pc:sldLayoutMkLst>
        </pc:sldLayoutChg>
      </pc:sldMasterChg>
      <pc:sldMasterChg chg="del delSldLayout">
        <pc:chgData name="Michel Burkhardt" userId="89cd95a2-0825-4e7d-8841-aff36e0e7eb0" providerId="ADAL" clId="{1F4D72E2-BBC3-4612-A637-162DECF04C91}" dt="2022-10-20T09:19:56.798" v="1713" actId="2696"/>
        <pc:sldMasterMkLst>
          <pc:docMk/>
          <pc:sldMasterMk cId="47892651" sldId="2147483688"/>
        </pc:sldMasterMkLst>
        <pc:sldLayoutChg chg="del">
          <pc:chgData name="Michel Burkhardt" userId="89cd95a2-0825-4e7d-8841-aff36e0e7eb0" providerId="ADAL" clId="{1F4D72E2-BBC3-4612-A637-162DECF04C91}" dt="2022-10-20T09:19:56.749" v="1699" actId="2696"/>
          <pc:sldLayoutMkLst>
            <pc:docMk/>
            <pc:sldMasterMk cId="47892651" sldId="2147483688"/>
            <pc:sldLayoutMk cId="1376023665" sldId="2147483689"/>
          </pc:sldLayoutMkLst>
        </pc:sldLayoutChg>
        <pc:sldLayoutChg chg="del">
          <pc:chgData name="Michel Burkhardt" userId="89cd95a2-0825-4e7d-8841-aff36e0e7eb0" providerId="ADAL" clId="{1F4D72E2-BBC3-4612-A637-162DECF04C91}" dt="2022-10-20T09:19:56.753" v="1700" actId="2696"/>
          <pc:sldLayoutMkLst>
            <pc:docMk/>
            <pc:sldMasterMk cId="47892651" sldId="2147483688"/>
            <pc:sldLayoutMk cId="1002572037" sldId="2147483690"/>
          </pc:sldLayoutMkLst>
        </pc:sldLayoutChg>
        <pc:sldLayoutChg chg="del">
          <pc:chgData name="Michel Burkhardt" userId="89cd95a2-0825-4e7d-8841-aff36e0e7eb0" providerId="ADAL" clId="{1F4D72E2-BBC3-4612-A637-162DECF04C91}" dt="2022-10-20T09:19:56.755" v="1701" actId="2696"/>
          <pc:sldLayoutMkLst>
            <pc:docMk/>
            <pc:sldMasterMk cId="47892651" sldId="2147483688"/>
            <pc:sldLayoutMk cId="1969473131" sldId="2147483691"/>
          </pc:sldLayoutMkLst>
        </pc:sldLayoutChg>
        <pc:sldLayoutChg chg="del">
          <pc:chgData name="Michel Burkhardt" userId="89cd95a2-0825-4e7d-8841-aff36e0e7eb0" providerId="ADAL" clId="{1F4D72E2-BBC3-4612-A637-162DECF04C91}" dt="2022-10-20T09:19:56.757" v="1702" actId="2696"/>
          <pc:sldLayoutMkLst>
            <pc:docMk/>
            <pc:sldMasterMk cId="47892651" sldId="2147483688"/>
            <pc:sldLayoutMk cId="1677272324" sldId="2147483692"/>
          </pc:sldLayoutMkLst>
        </pc:sldLayoutChg>
        <pc:sldLayoutChg chg="del">
          <pc:chgData name="Michel Burkhardt" userId="89cd95a2-0825-4e7d-8841-aff36e0e7eb0" providerId="ADAL" clId="{1F4D72E2-BBC3-4612-A637-162DECF04C91}" dt="2022-10-20T09:19:56.762" v="1703" actId="2696"/>
          <pc:sldLayoutMkLst>
            <pc:docMk/>
            <pc:sldMasterMk cId="47892651" sldId="2147483688"/>
            <pc:sldLayoutMk cId="1637625399" sldId="2147483693"/>
          </pc:sldLayoutMkLst>
        </pc:sldLayoutChg>
        <pc:sldLayoutChg chg="del">
          <pc:chgData name="Michel Burkhardt" userId="89cd95a2-0825-4e7d-8841-aff36e0e7eb0" providerId="ADAL" clId="{1F4D72E2-BBC3-4612-A637-162DECF04C91}" dt="2022-10-20T09:19:56.764" v="1704" actId="2696"/>
          <pc:sldLayoutMkLst>
            <pc:docMk/>
            <pc:sldMasterMk cId="47892651" sldId="2147483688"/>
            <pc:sldLayoutMk cId="1583842061" sldId="2147483694"/>
          </pc:sldLayoutMkLst>
        </pc:sldLayoutChg>
        <pc:sldLayoutChg chg="del">
          <pc:chgData name="Michel Burkhardt" userId="89cd95a2-0825-4e7d-8841-aff36e0e7eb0" providerId="ADAL" clId="{1F4D72E2-BBC3-4612-A637-162DECF04C91}" dt="2022-10-20T09:19:56.770" v="1705" actId="2696"/>
          <pc:sldLayoutMkLst>
            <pc:docMk/>
            <pc:sldMasterMk cId="47892651" sldId="2147483688"/>
            <pc:sldLayoutMk cId="1599121306" sldId="2147483695"/>
          </pc:sldLayoutMkLst>
        </pc:sldLayoutChg>
        <pc:sldLayoutChg chg="del">
          <pc:chgData name="Michel Burkhardt" userId="89cd95a2-0825-4e7d-8841-aff36e0e7eb0" providerId="ADAL" clId="{1F4D72E2-BBC3-4612-A637-162DECF04C91}" dt="2022-10-20T09:19:56.776" v="1706" actId="2696"/>
          <pc:sldLayoutMkLst>
            <pc:docMk/>
            <pc:sldMasterMk cId="47892651" sldId="2147483688"/>
            <pc:sldLayoutMk cId="991788612" sldId="2147483696"/>
          </pc:sldLayoutMkLst>
        </pc:sldLayoutChg>
        <pc:sldLayoutChg chg="del">
          <pc:chgData name="Michel Burkhardt" userId="89cd95a2-0825-4e7d-8841-aff36e0e7eb0" providerId="ADAL" clId="{1F4D72E2-BBC3-4612-A637-162DECF04C91}" dt="2022-10-20T09:19:56.777" v="1707" actId="2696"/>
          <pc:sldLayoutMkLst>
            <pc:docMk/>
            <pc:sldMasterMk cId="47892651" sldId="2147483688"/>
            <pc:sldLayoutMk cId="1677095918" sldId="2147483697"/>
          </pc:sldLayoutMkLst>
        </pc:sldLayoutChg>
        <pc:sldLayoutChg chg="del">
          <pc:chgData name="Michel Burkhardt" userId="89cd95a2-0825-4e7d-8841-aff36e0e7eb0" providerId="ADAL" clId="{1F4D72E2-BBC3-4612-A637-162DECF04C91}" dt="2022-10-20T09:19:56.782" v="1708" actId="2696"/>
          <pc:sldLayoutMkLst>
            <pc:docMk/>
            <pc:sldMasterMk cId="47892651" sldId="2147483688"/>
            <pc:sldLayoutMk cId="1859920059" sldId="2147483698"/>
          </pc:sldLayoutMkLst>
        </pc:sldLayoutChg>
        <pc:sldLayoutChg chg="del">
          <pc:chgData name="Michel Burkhardt" userId="89cd95a2-0825-4e7d-8841-aff36e0e7eb0" providerId="ADAL" clId="{1F4D72E2-BBC3-4612-A637-162DECF04C91}" dt="2022-10-20T09:19:56.786" v="1709" actId="2696"/>
          <pc:sldLayoutMkLst>
            <pc:docMk/>
            <pc:sldMasterMk cId="47892651" sldId="2147483688"/>
            <pc:sldLayoutMk cId="2285440030" sldId="2147483699"/>
          </pc:sldLayoutMkLst>
        </pc:sldLayoutChg>
        <pc:sldLayoutChg chg="del">
          <pc:chgData name="Michel Burkhardt" userId="89cd95a2-0825-4e7d-8841-aff36e0e7eb0" providerId="ADAL" clId="{1F4D72E2-BBC3-4612-A637-162DECF04C91}" dt="2022-10-20T09:19:56.788" v="1710" actId="2696"/>
          <pc:sldLayoutMkLst>
            <pc:docMk/>
            <pc:sldMasterMk cId="47892651" sldId="2147483688"/>
            <pc:sldLayoutMk cId="703724273" sldId="2147483700"/>
          </pc:sldLayoutMkLst>
        </pc:sldLayoutChg>
        <pc:sldLayoutChg chg="del">
          <pc:chgData name="Michel Burkhardt" userId="89cd95a2-0825-4e7d-8841-aff36e0e7eb0" providerId="ADAL" clId="{1F4D72E2-BBC3-4612-A637-162DECF04C91}" dt="2022-10-20T09:19:56.793" v="1711" actId="2696"/>
          <pc:sldLayoutMkLst>
            <pc:docMk/>
            <pc:sldMasterMk cId="47892651" sldId="2147483688"/>
            <pc:sldLayoutMk cId="2364338603" sldId="2147483701"/>
          </pc:sldLayoutMkLst>
        </pc:sldLayoutChg>
        <pc:sldLayoutChg chg="del">
          <pc:chgData name="Michel Burkhardt" userId="89cd95a2-0825-4e7d-8841-aff36e0e7eb0" providerId="ADAL" clId="{1F4D72E2-BBC3-4612-A637-162DECF04C91}" dt="2022-10-20T09:19:56.795" v="1712" actId="2696"/>
          <pc:sldLayoutMkLst>
            <pc:docMk/>
            <pc:sldMasterMk cId="47892651" sldId="2147483688"/>
            <pc:sldLayoutMk cId="37571653" sldId="214748370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069C5-7F38-444E-9ABE-2008A9B7690B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2F22-DBBD-4B08-9815-4BDD8FA2D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2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Es gibt kein Tool, welches alles kann!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2F22-DBBD-4B08-9815-4BDD8FA2DCC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08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28196F-3963-1B42-B94C-417F3968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2B707C"/>
                </a:solidFill>
                <a:latin typeface="Brandon Grotesque Regular" panose="020B05030202030602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8" name="Grafik 7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0783ADFA-783A-074B-BA5A-3390EF39D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9650" y="5738607"/>
            <a:ext cx="2552700" cy="5334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A674E22-70B5-472C-81D5-56634CB4DD15}"/>
              </a:ext>
            </a:extLst>
          </p:cNvPr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none" baseline="0">
                <a:solidFill>
                  <a:srgbClr val="434645"/>
                </a:solidFill>
                <a:latin typeface="Brandon Grotesque Bold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7114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_hellblau">
    <p:bg>
      <p:bgPr>
        <a:solidFill>
          <a:srgbClr val="BCE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05EC-AFCD-6349-BD00-D1639546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58440-22BB-354A-8874-9C1953C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2B707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F4084-A89F-0445-87CD-434106ADF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68136" y="526998"/>
            <a:ext cx="1828486" cy="20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4BAAE-6E02-C840-9207-99D20763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23F68-EDB3-CD4A-8C5E-63AD5C5EC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1BBB9-2A49-1246-8B4E-C528BF32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2A7334-86F1-E47E-BB8D-AEC12DCCE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BE77E6-036D-45A7-8018-423F5CDA1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3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A6C86-FC44-0E4D-A889-B26B5BC1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E6D4E0-055D-5D41-BAF9-3717C74C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2F91D-BAF8-7141-9095-F8E03724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D77890-41C4-3941-84CB-6F925C77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EA3D6C-B505-FE4D-BF67-0A8FBF9AD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F5B8D6-2A8C-EB77-D7A7-C136D74F2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031-806A-4B1C-9C7E-6C1A9A58B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043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19A0B-B5A9-9D40-8169-5432334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9D5192-B149-3793-26F2-87CE0003C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031-806A-4B1C-9C7E-6C1A9A58B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63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19A0B-B5A9-9D40-8169-5432334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C66F8-7F5B-3849-90E8-9CF964CB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47863"/>
            <a:ext cx="10515600" cy="40544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359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46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EE1CE-3C64-BD4E-8073-8680A9F1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EC795-9223-D642-B648-C353905E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EB55F7-C18F-DA40-BF21-66A8F7471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114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32D2-03F6-2D4A-B2B9-F9750A71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0584C-EE88-984B-9E63-D9B69C2E2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E2EA8D-29EC-B24B-A46B-7F0DC34B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0F4BAB-6D04-13E9-6CC8-B8E27A743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53031-806A-4B1C-9C7E-6C1A9A58B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1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0584C-EE88-984B-9E63-D9B69C2E2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788" y="1194099"/>
            <a:ext cx="10515600" cy="46669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87016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anthrazit">
    <p:bg>
      <p:bgPr>
        <a:solidFill>
          <a:srgbClr val="434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EC71F-6924-DE49-9443-4C31F83E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8196F-3963-1B42-B94C-417F3968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CE0DB"/>
                </a:solidFill>
                <a:latin typeface="Brandon Grotesque Regular" panose="020B05030202030602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6A0EBF-B90C-194F-9DF7-9D1BA260E6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819650" y="5745844"/>
            <a:ext cx="2552700" cy="5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1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EC71F-6924-DE49-9443-4C31F83E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Brandon Grotesque Bold" panose="020B0503020203060202" pitchFamily="34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8196F-3963-1B42-B94C-417F3968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2B707C"/>
                </a:solidFill>
                <a:latin typeface="Brandon Grotesque Regular" panose="020B05030202030602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8" name="Grafik 7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0783ADFA-783A-074B-BA5A-3390EF39D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9650" y="5738607"/>
            <a:ext cx="2552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4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9389E-D3F3-9846-BDAE-1ED89D7C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2431-6EED-E843-9884-E074F23B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85000"/>
              <a:buFont typeface="Times New Roman" panose="02020603050405020304" pitchFamily="18" charset="0"/>
              <a:buChar char="○"/>
              <a:defRPr/>
            </a:lvl1pPr>
            <a:lvl2pPr marL="685800" indent="-228600">
              <a:buSzPct val="85000"/>
              <a:buFont typeface="Times New Roman" panose="02020603050405020304" pitchFamily="18" charset="0"/>
              <a:buChar char="○"/>
              <a:defRPr/>
            </a:lvl2pPr>
            <a:lvl3pPr marL="1143000" indent="-228600">
              <a:buSzPct val="85000"/>
              <a:buFont typeface="Times New Roman" panose="02020603050405020304" pitchFamily="18" charset="0"/>
              <a:buChar char="○"/>
              <a:defRPr/>
            </a:lvl3pPr>
            <a:lvl4pPr marL="1600200" indent="-228600">
              <a:buSzPct val="85000"/>
              <a:buFont typeface="Times New Roman" panose="02020603050405020304" pitchFamily="18" charset="0"/>
              <a:buChar char="○"/>
              <a:defRPr/>
            </a:lvl4pPr>
            <a:lvl5pPr marL="2057400" indent="-228600">
              <a:buSzPct val="85000"/>
              <a:buFont typeface="Times New Roman" panose="02020603050405020304" pitchFamily="18" charset="0"/>
              <a:buChar char="○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18056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_anthrazit">
    <p:bg>
      <p:bgPr>
        <a:solidFill>
          <a:srgbClr val="434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05EC-AFCD-6349-BD00-D1639546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58440-22BB-354A-8874-9C1953C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BCE0D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F4084-A89F-0445-87CD-434106ADF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68136" y="526785"/>
            <a:ext cx="1828487" cy="20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4BAAE-6E02-C840-9207-99D20763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23F68-EDB3-CD4A-8C5E-63AD5C5EC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1BBB9-2A49-1246-8B4E-C528BF32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28889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A6C86-FC44-0E4D-A889-B26B5BC1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E6D4E0-055D-5D41-BAF9-3717C74C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2F91D-BAF8-7141-9095-F8E03724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D77890-41C4-3941-84CB-6F925C77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EA3D6C-B505-FE4D-BF67-0A8FBF9AD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8911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19A0B-B5A9-9D40-8169-5432334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8268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19A0B-B5A9-9D40-8169-5432334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C66F8-7F5B-3849-90E8-9CF964CB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47863"/>
            <a:ext cx="10515600" cy="40544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3190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266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EE1CE-3C64-BD4E-8073-8680A9F1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EC795-9223-D642-B648-C353905E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EB55F7-C18F-DA40-BF21-66A8F7471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417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32D2-03F6-2D4A-B2B9-F9750A71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0584C-EE88-984B-9E63-D9B69C2E2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E2EA8D-29EC-B24B-A46B-7F0DC34B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3674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0584C-EE88-984B-9E63-D9B69C2E2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788" y="1194099"/>
            <a:ext cx="10515600" cy="46669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03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anthrazit">
    <p:bg>
      <p:bgPr>
        <a:solidFill>
          <a:srgbClr val="434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EC71F-6924-DE49-9443-4C31F83E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8196F-3963-1B42-B94C-417F3968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CE0DB"/>
                </a:solidFill>
                <a:latin typeface="Brandon Grotesque Regular" panose="020B05030202030602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6A0EBF-B90C-194F-9DF7-9D1BA260E6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819650" y="5745844"/>
            <a:ext cx="2552700" cy="5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türkis">
    <p:bg>
      <p:bgPr>
        <a:solidFill>
          <a:srgbClr val="2B7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EC71F-6924-DE49-9443-4C31F83E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8196F-3963-1B42-B94C-417F3968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6D260"/>
                </a:solidFill>
                <a:latin typeface="Brandon Grotesque Regular" panose="020B05030202030602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AC4FC1-B2DF-1B40-88A2-2D60818C8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819650" y="5738607"/>
            <a:ext cx="2552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hellblau">
    <p:bg>
      <p:bgPr>
        <a:solidFill>
          <a:srgbClr val="BCE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EC71F-6924-DE49-9443-4C31F83E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rgbClr val="434645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8196F-3963-1B42-B94C-417F3968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2B707C"/>
                </a:solidFill>
                <a:latin typeface="Brandon Grotesque Regular" panose="020B05030202030602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4" name="Grafik 3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0F1C7A2A-1AE2-164A-8BE5-E5FB49DCF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9650" y="5738607"/>
            <a:ext cx="2552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9389E-D3F3-9846-BDAE-1ED89D7C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2431-6EED-E843-9884-E074F23B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85000"/>
              <a:buFont typeface="Times New Roman" panose="02020603050405020304" pitchFamily="18" charset="0"/>
              <a:buChar char="○"/>
              <a:defRPr/>
            </a:lvl1pPr>
            <a:lvl2pPr marL="685800" indent="-228600">
              <a:buSzPct val="85000"/>
              <a:buFont typeface="Times New Roman" panose="02020603050405020304" pitchFamily="18" charset="0"/>
              <a:buChar char="○"/>
              <a:defRPr/>
            </a:lvl2pPr>
            <a:lvl3pPr marL="1143000" indent="-228600">
              <a:buSzPct val="85000"/>
              <a:buFont typeface="Times New Roman" panose="02020603050405020304" pitchFamily="18" charset="0"/>
              <a:buChar char="○"/>
              <a:defRPr/>
            </a:lvl3pPr>
            <a:lvl4pPr marL="1600200" indent="-228600">
              <a:buSzPct val="85000"/>
              <a:buFont typeface="Times New Roman" panose="02020603050405020304" pitchFamily="18" charset="0"/>
              <a:buChar char="○"/>
              <a:defRPr/>
            </a:lvl4pPr>
            <a:lvl5pPr marL="2057400" indent="-228600">
              <a:buSzPct val="85000"/>
              <a:buFont typeface="Times New Roman" panose="02020603050405020304" pitchFamily="18" charset="0"/>
              <a:buChar char="○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7F09E0-FBB4-E37B-4528-C685DEA63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BE77E6-036D-45A7-8018-423F5CDA1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58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05EC-AFCD-6349-BD00-D1639546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58440-22BB-354A-8874-9C1953C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F4084-A89F-0445-87CD-434106ADF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7942" y="526785"/>
            <a:ext cx="1828875" cy="20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7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_anthrazit">
    <p:bg>
      <p:bgPr>
        <a:solidFill>
          <a:srgbClr val="434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05EC-AFCD-6349-BD00-D1639546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58440-22BB-354A-8874-9C1953C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BCE0D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F4084-A89F-0445-87CD-434106ADF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68136" y="526785"/>
            <a:ext cx="1828487" cy="20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_türkis">
    <p:bg>
      <p:bgPr>
        <a:solidFill>
          <a:srgbClr val="2B7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05EC-AFCD-6349-BD00-D1639546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58440-22BB-354A-8874-9C1953C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B6D2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F4084-A89F-0445-87CD-434106ADF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68136" y="526998"/>
            <a:ext cx="1828487" cy="20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38C321-8914-7243-A09B-E41BA27E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F9633-769E-A64D-9585-087CF768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 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87CD89-8EA4-6D41-A311-C9CCE0E307B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577249" y="6314553"/>
            <a:ext cx="406511" cy="44482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5031C-3246-E689-C427-1D55064EC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031-806A-4B1C-9C7E-6C1A9A58BFA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61" r:id="rId4"/>
    <p:sldLayoutId id="2147483662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52" r:id="rId11"/>
    <p:sldLayoutId id="2147483653" r:id="rId12"/>
    <p:sldLayoutId id="2147483654" r:id="rId13"/>
    <p:sldLayoutId id="2147483663" r:id="rId14"/>
    <p:sldLayoutId id="2147483655" r:id="rId15"/>
    <p:sldLayoutId id="2147483656" r:id="rId16"/>
    <p:sldLayoutId id="214748365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baseline="0">
          <a:solidFill>
            <a:srgbClr val="434645"/>
          </a:solidFill>
          <a:latin typeface="Brandon Grotesque Bold" panose="020B0503020203060202" pitchFamily="34" charset="77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Times New Roman" panose="02020603050405020304" pitchFamily="18" charset="0"/>
        <a:buChar char="○"/>
        <a:defRPr sz="2800" b="0" i="0" kern="1200">
          <a:solidFill>
            <a:srgbClr val="434645"/>
          </a:solidFill>
          <a:latin typeface="Niveau Grotesk ExtraLight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2400" b="0" i="0" kern="1200">
          <a:solidFill>
            <a:srgbClr val="434645"/>
          </a:solidFill>
          <a:latin typeface="Niveau Grotesk ExtraLight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2000" b="0" i="0" kern="1200">
          <a:solidFill>
            <a:srgbClr val="434645"/>
          </a:solidFill>
          <a:latin typeface="Niveau Grotesk ExtraLight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1800" b="0" i="0" kern="1200">
          <a:solidFill>
            <a:srgbClr val="434645"/>
          </a:solidFill>
          <a:latin typeface="Niveau Grotesk ExtraLight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1800" b="0" i="0" kern="1200">
          <a:solidFill>
            <a:srgbClr val="434645"/>
          </a:solidFill>
          <a:latin typeface="Niveau Grotesk ExtraLight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34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38C321-8914-7243-A09B-E41BA27E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F9633-769E-A64D-9585-087CF768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 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87CD89-8EA4-6D41-A311-C9CCE0E307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45726" y="6176963"/>
            <a:ext cx="406511" cy="4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76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baseline="0">
          <a:solidFill>
            <a:schemeClr val="bg1"/>
          </a:solidFill>
          <a:latin typeface="Brandon Grotesque Bold" panose="020B0503020203060202" pitchFamily="34" charset="77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Times New Roman" panose="02020603050405020304" pitchFamily="18" charset="0"/>
        <a:buChar char="○"/>
        <a:defRPr sz="2800" b="0" i="0" kern="1200">
          <a:solidFill>
            <a:schemeClr val="bg1"/>
          </a:solidFill>
          <a:latin typeface="Niveau Grotesk ExtraLight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2400" b="0" i="0" kern="1200">
          <a:solidFill>
            <a:schemeClr val="bg1"/>
          </a:solidFill>
          <a:latin typeface="Niveau Grotesk ExtraLight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2000" b="0" i="0" kern="1200">
          <a:solidFill>
            <a:schemeClr val="bg1"/>
          </a:solidFill>
          <a:latin typeface="Niveau Grotesk ExtraLight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1800" b="0" i="0" kern="1200">
          <a:solidFill>
            <a:schemeClr val="bg1"/>
          </a:solidFill>
          <a:latin typeface="Niveau Grotesk ExtraLight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imes New Roman" panose="02020603050405020304" pitchFamily="18" charset="0"/>
        <a:buChar char="○"/>
        <a:defRPr sz="1800" b="0" i="0" kern="1200">
          <a:solidFill>
            <a:schemeClr val="bg1"/>
          </a:solidFill>
          <a:latin typeface="Niveau Grotesk ExtraLight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" TargetMode="External"/><Relationship Id="rId2" Type="http://schemas.openxmlformats.org/officeDocument/2006/relationships/hyperlink" Target="https://www.cncf.io/blog/2021/07/19/think-grpc-when-you-are-architecting-modern-microservic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rpc/grpc-java" TargetMode="External"/><Relationship Id="rId5" Type="http://schemas.openxmlformats.org/officeDocument/2006/relationships/hyperlink" Target="https://github.com/CODING-MATES-Community/GrpcMeetupSample" TargetMode="External"/><Relationship Id="rId4" Type="http://schemas.openxmlformats.org/officeDocument/2006/relationships/hyperlink" Target="https://learn.microsoft.com/en-us/aspnet/core/tutorials/grpc/grpc-start?view=aspnetcore-6.0&amp;tabs=visual-st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4C0EC-1FB9-3A44-8DB4-3697A88CE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cap="none"/>
              <a:t>gRPC: </a:t>
            </a:r>
            <a:br>
              <a:rPr lang="de-DE" cap="none"/>
            </a:br>
            <a:r>
              <a:rPr lang="de-DE" cap="none"/>
              <a:t>Effiziente Kommunikation zwischen Microservices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ABE678-7881-9246-9D2C-0E3A47CA2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1. Coding Mates Meetup</a:t>
            </a:r>
          </a:p>
        </p:txBody>
      </p:sp>
    </p:spTree>
    <p:extLst>
      <p:ext uri="{BB962C8B-B14F-4D97-AF65-F5344CB8AC3E}">
        <p14:creationId xmlns:p14="http://schemas.microsoft.com/office/powerpoint/2010/main" val="4549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1020A-0987-96F9-459D-01A2B26F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gRPC?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7D2A4-E8F6-877C-385B-B51B90FB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de-DE" dirty="0"/>
              <a:t>Open-Source </a:t>
            </a:r>
            <a:r>
              <a:rPr lang="de-DE" b="1" dirty="0"/>
              <a:t>R</a:t>
            </a:r>
            <a:r>
              <a:rPr lang="de-DE" dirty="0"/>
              <a:t>emote-</a:t>
            </a:r>
            <a:r>
              <a:rPr lang="de-DE" b="1" dirty="0" err="1"/>
              <a:t>P</a:t>
            </a:r>
            <a:r>
              <a:rPr lang="de-DE" dirty="0" err="1"/>
              <a:t>rocedure</a:t>
            </a:r>
            <a:r>
              <a:rPr lang="de-DE" dirty="0"/>
              <a:t>-</a:t>
            </a:r>
            <a:r>
              <a:rPr lang="de-DE" b="1" dirty="0"/>
              <a:t>C</a:t>
            </a:r>
            <a:r>
              <a:rPr lang="de-DE" dirty="0"/>
              <a:t>all Framework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Methodenaufruf auf anderem Gerät (</a:t>
            </a:r>
            <a:r>
              <a:rPr lang="de-DE" i="1" dirty="0"/>
              <a:t>Server</a:t>
            </a:r>
            <a:r>
              <a:rPr lang="de-DE" dirty="0"/>
              <a:t>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de-DE" dirty="0"/>
              <a:t>März 2015 von Google entwickelt als Ablöse von </a:t>
            </a:r>
            <a:r>
              <a:rPr lang="de-DE" dirty="0" err="1"/>
              <a:t>Stubby</a:t>
            </a:r>
            <a:endParaRPr lang="de-DE" dirty="0"/>
          </a:p>
          <a:p>
            <a:pPr marL="0" indent="0">
              <a:lnSpc>
                <a:spcPct val="125000"/>
              </a:lnSpc>
              <a:buNone/>
            </a:pPr>
            <a:r>
              <a:rPr lang="de-DE" dirty="0"/>
              <a:t>Basierend auf HTTP2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(aktuell) kein nativer Support von Web-Browsern </a:t>
            </a:r>
            <a:r>
              <a:rPr lang="de-DE" dirty="0">
                <a:sym typeface="Wingdings" panose="05000000000000000000" pitchFamily="2" charset="2"/>
              </a:rPr>
              <a:t> gRPC Web</a:t>
            </a:r>
            <a:endParaRPr lang="de-DE" dirty="0"/>
          </a:p>
          <a:p>
            <a:pPr marL="0" indent="0">
              <a:lnSpc>
                <a:spcPct val="125000"/>
              </a:lnSpc>
              <a:buNone/>
            </a:pPr>
            <a:r>
              <a:rPr lang="de-DE" dirty="0"/>
              <a:t>Definition von Services und Nachrichten mit Google </a:t>
            </a:r>
            <a:r>
              <a:rPr lang="de-DE" dirty="0" err="1"/>
              <a:t>Protobuf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Datenformat zur Message-Serialisierung (binär)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BEAFE1-9AB6-110F-1130-1D7C6986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E77E6-036D-45A7-8018-423F5CDA10B0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FD65648C-0A1C-5993-C986-621EA51F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62" y="204787"/>
            <a:ext cx="1646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tobuf for IoT: Sending cost-optimized into the cloud (Part 2 of 4) -  basysKom">
            <a:extLst>
              <a:ext uri="{FF2B5EF4-FFF2-40B4-BE49-F238E27FC236}">
                <a16:creationId xmlns:a16="http://schemas.microsoft.com/office/drawing/2014/main" id="{755E5FDD-EE37-DBAC-447C-006F0D25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63" y="4746241"/>
            <a:ext cx="686118" cy="5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6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62CF6-4096-0A4B-BE01-1F2C90D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von gRPC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0F564-035D-12B3-2A5E-54909833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de-DE" dirty="0"/>
              <a:t>Programmiersprachenunabhängig durch </a:t>
            </a:r>
            <a:r>
              <a:rPr lang="de-DE" dirty="0" err="1"/>
              <a:t>Protobuf</a:t>
            </a:r>
            <a:r>
              <a:rPr lang="de-DE" dirty="0"/>
              <a:t> Definition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de-DE" dirty="0"/>
              <a:t>Effiziente Kommunikation </a:t>
            </a:r>
            <a:r>
              <a:rPr lang="de-DE" b="0" i="0" dirty="0">
                <a:solidFill>
                  <a:srgbClr val="000000"/>
                </a:solidFill>
                <a:effectLst/>
                <a:latin typeface="Font Awesome 6 Free Regular" panose="02000503000000000000" pitchFamily="50" charset="0"/>
              </a:rPr>
              <a:t></a:t>
            </a:r>
            <a:endParaRPr lang="de-DE" dirty="0">
              <a:latin typeface="Font Awesome 6 Free Regular" panose="02000503000000000000" pitchFamily="50" charset="0"/>
            </a:endParaRPr>
          </a:p>
          <a:p>
            <a:pPr lvl="1">
              <a:lnSpc>
                <a:spcPct val="120000"/>
              </a:lnSpc>
            </a:pPr>
            <a:r>
              <a:rPr lang="de-DE" dirty="0"/>
              <a:t>binäres Nachrichtenformat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Support für Streaming APIs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de-DE" dirty="0"/>
              <a:t>Generierung von nativen Clients und Server-Stubs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Sprachfeatures können genutzt werden (z. B. </a:t>
            </a:r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r>
              <a:rPr lang="de-DE" dirty="0"/>
              <a:t>)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de-DE" dirty="0"/>
              <a:t>Vorteile von HTTP2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Header Kompression, einzelne TCP Verbindung zwischen Server/Client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Authentication, Load </a:t>
            </a:r>
            <a:r>
              <a:rPr lang="de-DE" dirty="0" err="1"/>
              <a:t>Balancing</a:t>
            </a:r>
            <a:r>
              <a:rPr lang="de-DE" dirty="0"/>
              <a:t>, etc…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2C16A5-97FE-B494-EEC9-AF48D5C38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E77E6-036D-45A7-8018-423F5CDA10B0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2" descr="gRPC">
            <a:extLst>
              <a:ext uri="{FF2B5EF4-FFF2-40B4-BE49-F238E27FC236}">
                <a16:creationId xmlns:a16="http://schemas.microsoft.com/office/drawing/2014/main" id="{53943446-D5C2-0937-F403-17293D03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62" y="204787"/>
            <a:ext cx="1646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A676E-7510-6621-6BD8-79170224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64F94-3F03-42B5-41DB-749814EE6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gRPC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39787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4639E-0018-B7D5-FC1B-0500A094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 zwischen Microservices </a:t>
            </a:r>
            <a:r>
              <a:rPr lang="de-DE" b="1" i="0" dirty="0">
                <a:effectLst/>
                <a:latin typeface="Font Awesome 6 Free Solid" panose="02000903000000000000" pitchFamily="50" charset="0"/>
              </a:rPr>
              <a:t></a:t>
            </a:r>
            <a:endParaRPr lang="de-DE" dirty="0">
              <a:latin typeface="Font Awesome 6 Free Solid" panose="02000903000000000000" pitchFamily="50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609C6-179B-79E7-6757-9475E5F8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dirty="0"/>
              <a:t>Vergleich mit </a:t>
            </a:r>
            <a:r>
              <a:rPr lang="de-DE" dirty="0" err="1"/>
              <a:t>RESTful</a:t>
            </a:r>
            <a:r>
              <a:rPr lang="de-DE" dirty="0"/>
              <a:t> JSON-API </a:t>
            </a:r>
            <a:r>
              <a:rPr lang="de-DE" sz="2400" b="1" i="0" dirty="0">
                <a:effectLst/>
                <a:latin typeface="Font Awesome 6 Free Solid" panose="02000903000000000000" pitchFamily="50" charset="0"/>
              </a:rPr>
              <a:t>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de-DE" dirty="0"/>
              <a:t>Bei gRPC vieles durch </a:t>
            </a:r>
            <a:r>
              <a:rPr lang="de-DE" dirty="0" err="1"/>
              <a:t>Contract</a:t>
            </a:r>
            <a:r>
              <a:rPr lang="de-DE" dirty="0"/>
              <a:t>-First Design implizit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Routing, Serialisierung, Dokumentation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Fokus auf Implementierung der Business </a:t>
            </a:r>
            <a:r>
              <a:rPr lang="de-DE" dirty="0" err="1"/>
              <a:t>Logic</a:t>
            </a:r>
            <a:endParaRPr lang="de-DE" dirty="0"/>
          </a:p>
          <a:p>
            <a:pPr marL="0" indent="0">
              <a:lnSpc>
                <a:spcPct val="125000"/>
              </a:lnSpc>
              <a:buNone/>
            </a:pPr>
            <a:r>
              <a:rPr lang="de-DE" dirty="0"/>
              <a:t>Bei REST unter Umständen manuelle Schritte notwendig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Definieren von </a:t>
            </a:r>
            <a:r>
              <a:rPr lang="de-DE" dirty="0" err="1"/>
              <a:t>Routes</a:t>
            </a:r>
            <a:r>
              <a:rPr lang="de-DE" dirty="0"/>
              <a:t>, Parametern, DTOs etc.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Dokumentation durch Third-Party Tools wie </a:t>
            </a:r>
            <a:r>
              <a:rPr lang="de-DE" dirty="0" err="1"/>
              <a:t>Swagger</a:t>
            </a:r>
            <a:endParaRPr lang="de-DE" dirty="0"/>
          </a:p>
          <a:p>
            <a:pPr lvl="2">
              <a:lnSpc>
                <a:spcPct val="110000"/>
              </a:lnSpc>
            </a:pPr>
            <a:r>
              <a:rPr lang="de-DE" dirty="0"/>
              <a:t>Generierung von Clients und DTOs möglich, aber oft fehlerbehaftet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0EE36F-A08F-4BA7-FB9F-74E78C78FF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E77E6-036D-45A7-8018-423F5CDA10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72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4639E-0018-B7D5-FC1B-0500A094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609C6-179B-79E7-6757-9475E5F8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dirty="0"/>
              <a:t>gRPC eignet sich für interne Service Kommunikation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Effiziente Übertragung von Daten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Parallele Entwicklung mit mehreren Teams und Programmiersprachen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de-DE" dirty="0"/>
              <a:t>Externer Zugriff z.B. per REST API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Abwärtskompatibilität mit Browsern und anderen Clients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Bestehende </a:t>
            </a:r>
            <a:r>
              <a:rPr lang="de-DE" dirty="0" err="1"/>
              <a:t>Toolsets</a:t>
            </a:r>
            <a:r>
              <a:rPr lang="de-DE" dirty="0"/>
              <a:t> und Erfahrungen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Alternativ: </a:t>
            </a:r>
            <a:r>
              <a:rPr lang="de-DE" b="1" dirty="0"/>
              <a:t>gRPC Web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Bei Bedarf auch möglich gRPC API zu veröffentlichen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2F9A42-5A30-5523-2D48-D7990F267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E77E6-036D-45A7-8018-423F5CDA10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B515A58-DF32-A68A-398C-AB973542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4614"/>
          </a:xfrm>
        </p:spPr>
        <p:txBody>
          <a:bodyPr/>
          <a:lstStyle/>
          <a:p>
            <a:r>
              <a:rPr lang="de-DE"/>
              <a:t>Vielen Dank fürs Zuhören!</a:t>
            </a:r>
            <a:r>
              <a:rPr lang="de-DE" dirty="0"/>
              <a:t> 👏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3B7CF0-8DDD-FC54-2BAF-0386C3ED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6760"/>
            <a:ext cx="10515600" cy="152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0" i="0">
                <a:solidFill>
                  <a:srgbClr val="495057"/>
                </a:solidFill>
                <a:effectLst/>
                <a:latin typeface="Font Awesome 6 Brands Regular" panose="02000503000000000000" pitchFamily="50" charset="0"/>
              </a:rPr>
              <a:t> </a:t>
            </a:r>
            <a:r>
              <a:rPr lang="de-DE"/>
              <a:t>mb236</a:t>
            </a:r>
            <a:endParaRPr lang="de-DE">
              <a:latin typeface="Font Awesome 6 Brands Regular" panose="02000503000000000000" pitchFamily="50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>
                <a:latin typeface="Font Awesome 6 Brands Regular" panose="02000503000000000000" pitchFamily="50" charset="0"/>
                <a:cs typeface="Times New Roman" panose="02020603050405020304" pitchFamily="18" charset="0"/>
              </a:rPr>
              <a:t> </a:t>
            </a:r>
            <a:r>
              <a:rPr lang="de-DE" err="1"/>
              <a:t>gurkhardt</a:t>
            </a:r>
            <a:endParaRPr lang="de-DE"/>
          </a:p>
          <a:p>
            <a:pPr marL="0" indent="0">
              <a:buNone/>
            </a:pPr>
            <a:r>
              <a:rPr lang="de-DE" b="0" i="0">
                <a:solidFill>
                  <a:srgbClr val="000000"/>
                </a:solidFill>
                <a:effectLst/>
                <a:latin typeface="Font Awesome 6 Brands Regular" panose="02000503000000000000" pitchFamily="50" charset="0"/>
              </a:rPr>
              <a:t> </a:t>
            </a:r>
            <a:r>
              <a:rPr lang="de-DE"/>
              <a:t>Michél Burkhardt</a:t>
            </a:r>
            <a:endParaRPr lang="de-DE">
              <a:latin typeface="Font Awesome 6 Brands Regular" panose="02000503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BF5230-6C0C-6C5F-AD91-9036AE5C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683" y="3471281"/>
            <a:ext cx="1461117" cy="146111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4DA49B4-6C8C-2D6A-3763-93DDC1F3BADD}"/>
              </a:ext>
            </a:extLst>
          </p:cNvPr>
          <p:cNvSpPr txBox="1"/>
          <p:nvPr/>
        </p:nvSpPr>
        <p:spPr>
          <a:xfrm>
            <a:off x="838200" y="3724787"/>
            <a:ext cx="3627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b="1">
                <a:solidFill>
                  <a:srgbClr val="434645"/>
                </a:solidFill>
                <a:latin typeface="Niveau Grotesk ExtraLight" panose="02000000000000000000"/>
              </a:rPr>
              <a:t>Kontakt</a:t>
            </a:r>
          </a:p>
          <a:p>
            <a:pPr marL="0" indent="0">
              <a:buNone/>
            </a:pPr>
            <a:r>
              <a:rPr lang="de-DE" sz="2800">
                <a:solidFill>
                  <a:srgbClr val="434645"/>
                </a:solidFill>
                <a:latin typeface="Niveau Grotesk ExtraLight" panose="02000000000000000000"/>
              </a:rPr>
              <a:t>Michél Burkhardt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F12713-9B22-3098-FE94-654819BA038E}"/>
              </a:ext>
            </a:extLst>
          </p:cNvPr>
          <p:cNvSpPr txBox="1"/>
          <p:nvPr/>
        </p:nvSpPr>
        <p:spPr>
          <a:xfrm>
            <a:off x="838200" y="1850407"/>
            <a:ext cx="641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Fragen oder Anmerkungen 🤔?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D81AC6-E836-55D3-5FA9-5C8DFAD24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E77E6-036D-45A7-8018-423F5CDA10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EA1EC-AC8C-76A3-2874-5B481125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ADD10-BF85-BBEF-6755-B0D39F6D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Think </a:t>
            </a:r>
            <a:r>
              <a:rPr lang="en-US" dirty="0" err="1">
                <a:hlinkClick r:id="rId2"/>
              </a:rPr>
              <a:t>gRPC</a:t>
            </a:r>
            <a:r>
              <a:rPr lang="en-US" dirty="0">
                <a:hlinkClick r:id="rId2"/>
              </a:rPr>
              <a:t>, when you are architecting modern microservices! | Cloud Native Computing Foundation (cncf.io)</a:t>
            </a:r>
            <a:endParaRPr lang="en-US" dirty="0"/>
          </a:p>
          <a:p>
            <a:r>
              <a:rPr lang="de-DE" dirty="0">
                <a:hlinkClick r:id="rId3"/>
              </a:rPr>
              <a:t>gRPC Website</a:t>
            </a:r>
            <a:endParaRPr lang="de-DE" dirty="0"/>
          </a:p>
          <a:p>
            <a:r>
              <a:rPr lang="en-US" dirty="0">
                <a:hlinkClick r:id="rId4"/>
              </a:rPr>
              <a:t>Create a .NET Core </a:t>
            </a:r>
            <a:r>
              <a:rPr lang="en-US" dirty="0" err="1">
                <a:hlinkClick r:id="rId4"/>
              </a:rPr>
              <a:t>gRPC</a:t>
            </a:r>
            <a:r>
              <a:rPr lang="en-US" dirty="0">
                <a:hlinkClick r:id="rId4"/>
              </a:rPr>
              <a:t> client and server in ASP.NET Core | Microsoft Learn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Demo-</a:t>
            </a:r>
            <a:r>
              <a:rPr lang="en-US" dirty="0" err="1">
                <a:hlinkClick r:id="rId5"/>
              </a:rPr>
              <a:t>Projekt</a:t>
            </a:r>
            <a:endParaRPr lang="en-US" dirty="0"/>
          </a:p>
          <a:p>
            <a:r>
              <a:rPr lang="en-US" dirty="0">
                <a:hlinkClick r:id="rId6"/>
              </a:rPr>
              <a:t>Basis Java-</a:t>
            </a:r>
            <a:r>
              <a:rPr lang="en-US" dirty="0" err="1">
                <a:hlinkClick r:id="rId6"/>
              </a:rPr>
              <a:t>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0CE92-63BA-B3E9-D48D-094A80E2E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E77E6-036D-45A7-8018-423F5CDA10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28063"/>
      </p:ext>
    </p:extLst>
  </p:cSld>
  <p:clrMapOvr>
    <a:masterClrMapping/>
  </p:clrMapOvr>
</p:sld>
</file>

<file path=ppt/theme/theme1.xml><?xml version="1.0" encoding="utf-8"?>
<a:theme xmlns:a="http://schemas.openxmlformats.org/drawingml/2006/main" name="Coding Mates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̈sentationsvorlage_CM_0422" id="{4593A0D3-734E-D94C-890C-4DA5D9F1A9FC}" vid="{E40EE9EA-A5CD-E844-892A-B4D791ED6FDC}"/>
    </a:ext>
  </a:extLst>
</a:theme>
</file>

<file path=ppt/theme/theme2.xml><?xml version="1.0" encoding="utf-8"?>
<a:theme xmlns:a="http://schemas.openxmlformats.org/drawingml/2006/main" name="1_Coding Mates">
  <a:themeElements>
    <a:clrScheme name="CodingMat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̈sentationsvorlage_CM_0422" id="{4593A0D3-734E-D94C-890C-4DA5D9F1A9FC}" vid="{E40EE9EA-A5CD-E844-892A-B4D791ED6FDC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EE496DBD11894794022BFC310467B5" ma:contentTypeVersion="2" ma:contentTypeDescription="Create a new document." ma:contentTypeScope="" ma:versionID="2757cbf9530e7836cb811003a73d6796">
  <xsd:schema xmlns:xsd="http://www.w3.org/2001/XMLSchema" xmlns:xs="http://www.w3.org/2001/XMLSchema" xmlns:p="http://schemas.microsoft.com/office/2006/metadata/properties" xmlns:ns2="4fe781de-ee90-43bb-aee9-6419f51eff14" targetNamespace="http://schemas.microsoft.com/office/2006/metadata/properties" ma:root="true" ma:fieldsID="3394bf329dd791f50953d1180cad9736" ns2:_="">
    <xsd:import namespace="4fe781de-ee90-43bb-aee9-6419f51eff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781de-ee90-43bb-aee9-6419f51ef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1844B-5BCB-41F3-A08A-5D818EC50025}">
  <ds:schemaRefs>
    <ds:schemaRef ds:uri="4fe781de-ee90-43bb-aee9-6419f51eff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A45138-BDAE-42E5-9AB3-210D793957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BF4E1-DA55-4046-AC85-B93C4DA6C621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4fe781de-ee90-43bb-aee9-6419f51eff1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Breitbild</PresentationFormat>
  <Paragraphs>62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Brandon Grotesque Bold</vt:lpstr>
      <vt:lpstr>Brandon Grotesque Regular</vt:lpstr>
      <vt:lpstr>Calibri</vt:lpstr>
      <vt:lpstr>Font Awesome 6 Brands Regular</vt:lpstr>
      <vt:lpstr>Font Awesome 6 Free Regular</vt:lpstr>
      <vt:lpstr>Font Awesome 6 Free Solid</vt:lpstr>
      <vt:lpstr>Niveau Grotesk ExtraLight</vt:lpstr>
      <vt:lpstr>Times New Roman</vt:lpstr>
      <vt:lpstr>Coding Mates</vt:lpstr>
      <vt:lpstr>1_Coding Mates</vt:lpstr>
      <vt:lpstr>gRPC:  Effiziente Kommunikation zwischen Microservices</vt:lpstr>
      <vt:lpstr>Was ist gRPC?</vt:lpstr>
      <vt:lpstr>Features von gRPC</vt:lpstr>
      <vt:lpstr>Demo</vt:lpstr>
      <vt:lpstr>Kommunikation zwischen Microservices </vt:lpstr>
      <vt:lpstr>Fazit</vt:lpstr>
      <vt:lpstr>Vielen Dank fürs Zuhören! 👏</vt:lpstr>
      <vt:lpstr>Ressourcen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day</dc:title>
  <dc:creator>Michel Burkhardt</dc:creator>
  <cp:lastModifiedBy>Michel Burkhardt</cp:lastModifiedBy>
  <cp:revision>1</cp:revision>
  <dcterms:created xsi:type="dcterms:W3CDTF">2022-10-19T07:28:49Z</dcterms:created>
  <dcterms:modified xsi:type="dcterms:W3CDTF">2022-11-04T18:12:28Z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0x010100FFEE496DBD11894794022BFC310467B5</vt:lpwstr>
  </property>
</Properties>
</file>