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2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0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9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9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99B3-5C7F-4127-BBF4-6490D0793B50}" type="datetimeFigureOut">
              <a:rPr lang="ru-RU" smtClean="0"/>
              <a:t>04.01.2021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1FA7-01DF-474F-BC68-4F3E5E90E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1901" y="-964983"/>
            <a:ext cx="14651864" cy="109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832" y="-520010"/>
            <a:ext cx="14297762" cy="10723322"/>
          </a:xfrm>
        </p:spPr>
      </p:pic>
    </p:spTree>
    <p:extLst>
      <p:ext uri="{BB962C8B-B14F-4D97-AF65-F5344CB8AC3E}">
        <p14:creationId xmlns:p14="http://schemas.microsoft.com/office/powerpoint/2010/main" val="5006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524" y="-599686"/>
            <a:ext cx="14656158" cy="10992119"/>
          </a:xfrm>
        </p:spPr>
      </p:pic>
    </p:spTree>
    <p:extLst>
      <p:ext uri="{BB962C8B-B14F-4D97-AF65-F5344CB8AC3E}">
        <p14:creationId xmlns:p14="http://schemas.microsoft.com/office/powerpoint/2010/main" val="3835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461" y="-402419"/>
            <a:ext cx="14705247" cy="10121934"/>
          </a:xfrm>
        </p:spPr>
      </p:pic>
    </p:spTree>
    <p:extLst>
      <p:ext uri="{BB962C8B-B14F-4D97-AF65-F5344CB8AC3E}">
        <p14:creationId xmlns:p14="http://schemas.microsoft.com/office/powerpoint/2010/main" val="24295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6255" y="-387490"/>
            <a:ext cx="14284510" cy="10713383"/>
          </a:xfrm>
        </p:spPr>
      </p:pic>
    </p:spTree>
    <p:extLst>
      <p:ext uri="{BB962C8B-B14F-4D97-AF65-F5344CB8AC3E}">
        <p14:creationId xmlns:p14="http://schemas.microsoft.com/office/powerpoint/2010/main" val="195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759" y="-692288"/>
            <a:ext cx="14337518" cy="10753139"/>
          </a:xfrm>
        </p:spPr>
      </p:pic>
    </p:spTree>
    <p:extLst>
      <p:ext uri="{BB962C8B-B14F-4D97-AF65-F5344CB8AC3E}">
        <p14:creationId xmlns:p14="http://schemas.microsoft.com/office/powerpoint/2010/main" val="32120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285" y="-492572"/>
            <a:ext cx="14268645" cy="10701484"/>
          </a:xfrm>
        </p:spPr>
      </p:pic>
    </p:spTree>
    <p:extLst>
      <p:ext uri="{BB962C8B-B14F-4D97-AF65-F5344CB8AC3E}">
        <p14:creationId xmlns:p14="http://schemas.microsoft.com/office/powerpoint/2010/main" val="42255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285" y="-479694"/>
            <a:ext cx="14268645" cy="10701484"/>
          </a:xfrm>
        </p:spPr>
      </p:pic>
    </p:spTree>
    <p:extLst>
      <p:ext uri="{BB962C8B-B14F-4D97-AF65-F5344CB8AC3E}">
        <p14:creationId xmlns:p14="http://schemas.microsoft.com/office/powerpoint/2010/main" val="1608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527" y="-608482"/>
            <a:ext cx="14191371" cy="10643528"/>
          </a:xfrm>
        </p:spPr>
      </p:pic>
    </p:spTree>
    <p:extLst>
      <p:ext uri="{BB962C8B-B14F-4D97-AF65-F5344CB8AC3E}">
        <p14:creationId xmlns:p14="http://schemas.microsoft.com/office/powerpoint/2010/main" val="20893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947" y="-500786"/>
            <a:ext cx="14423190" cy="10817393"/>
          </a:xfrm>
        </p:spPr>
      </p:pic>
    </p:spTree>
    <p:extLst>
      <p:ext uri="{BB962C8B-B14F-4D97-AF65-F5344CB8AC3E}">
        <p14:creationId xmlns:p14="http://schemas.microsoft.com/office/powerpoint/2010/main" val="26046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2021-01-04T17:36:58Z</dcterms:created>
  <dcterms:modified xsi:type="dcterms:W3CDTF">2021-01-04T18:03:08Z</dcterms:modified>
</cp:coreProperties>
</file>