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ltwTMnJbAOkj+GRvHgDeCYur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bac955727_0_20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dbac955727_0_20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bac955727_0_1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dbac955727_0_11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bac955727_0_12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dbac955727_0_12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bac955727_0_13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dbac955727_0_13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bac955727_0_15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dbac955727_0_15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ac955727_0_16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dbac955727_0_16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ac955727_0_17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bac955727_0_17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bac955727_0_18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dbac955727_0_18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/>
          <p:nvPr>
            <p:ph type="title"/>
          </p:nvPr>
        </p:nvSpPr>
        <p:spPr>
          <a:xfrm>
            <a:off x="1216253" y="540766"/>
            <a:ext cx="15855492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" type="body"/>
          </p:nvPr>
        </p:nvSpPr>
        <p:spPr>
          <a:xfrm>
            <a:off x="565150" y="4183379"/>
            <a:ext cx="16725900" cy="52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17323308" y="9520225"/>
            <a:ext cx="3841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ctrTitle"/>
          </p:nvPr>
        </p:nvSpPr>
        <p:spPr>
          <a:xfrm>
            <a:off x="1216253" y="540766"/>
            <a:ext cx="15855492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17323308" y="9520225"/>
            <a:ext cx="3841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17323308" y="9520225"/>
            <a:ext cx="3841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1216253" y="540766"/>
            <a:ext cx="15855492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17323308" y="9520225"/>
            <a:ext cx="3841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1216253" y="540766"/>
            <a:ext cx="15855492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17323308" y="9520225"/>
            <a:ext cx="3841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99166"/>
              </a:lnSpc>
              <a:spcBef>
                <a:spcPts val="0"/>
              </a:spcBef>
              <a:buNone/>
              <a:defRPr b="0" i="0" sz="2400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/>
          <p:nvPr/>
        </p:nvSpPr>
        <p:spPr>
          <a:xfrm>
            <a:off x="17225771" y="9369552"/>
            <a:ext cx="576580" cy="576580"/>
          </a:xfrm>
          <a:custGeom>
            <a:rect b="b" l="l" r="r" t="t"/>
            <a:pathLst>
              <a:path extrusionOk="0" h="576579" w="576580">
                <a:moveTo>
                  <a:pt x="288036" y="0"/>
                </a:moveTo>
                <a:lnTo>
                  <a:pt x="241302" y="3769"/>
                </a:lnTo>
                <a:lnTo>
                  <a:pt x="196973" y="14684"/>
                </a:lnTo>
                <a:lnTo>
                  <a:pt x="155643" y="32149"/>
                </a:lnTo>
                <a:lnTo>
                  <a:pt x="117902" y="55573"/>
                </a:lnTo>
                <a:lnTo>
                  <a:pt x="84343" y="84362"/>
                </a:lnTo>
                <a:lnTo>
                  <a:pt x="55558" y="117924"/>
                </a:lnTo>
                <a:lnTo>
                  <a:pt x="32140" y="155665"/>
                </a:lnTo>
                <a:lnTo>
                  <a:pt x="14679" y="196993"/>
                </a:lnTo>
                <a:lnTo>
                  <a:pt x="3768" y="241314"/>
                </a:lnTo>
                <a:lnTo>
                  <a:pt x="0" y="288036"/>
                </a:lnTo>
                <a:lnTo>
                  <a:pt x="3768" y="334757"/>
                </a:lnTo>
                <a:lnTo>
                  <a:pt x="14679" y="379078"/>
                </a:lnTo>
                <a:lnTo>
                  <a:pt x="32140" y="420406"/>
                </a:lnTo>
                <a:lnTo>
                  <a:pt x="55558" y="458147"/>
                </a:lnTo>
                <a:lnTo>
                  <a:pt x="84343" y="491709"/>
                </a:lnTo>
                <a:lnTo>
                  <a:pt x="117902" y="520498"/>
                </a:lnTo>
                <a:lnTo>
                  <a:pt x="155643" y="543922"/>
                </a:lnTo>
                <a:lnTo>
                  <a:pt x="196973" y="561387"/>
                </a:lnTo>
                <a:lnTo>
                  <a:pt x="241302" y="572302"/>
                </a:lnTo>
                <a:lnTo>
                  <a:pt x="288036" y="576072"/>
                </a:lnTo>
                <a:lnTo>
                  <a:pt x="334769" y="572302"/>
                </a:lnTo>
                <a:lnTo>
                  <a:pt x="379098" y="561387"/>
                </a:lnTo>
                <a:lnTo>
                  <a:pt x="420428" y="543922"/>
                </a:lnTo>
                <a:lnTo>
                  <a:pt x="458169" y="520498"/>
                </a:lnTo>
                <a:lnTo>
                  <a:pt x="491728" y="491709"/>
                </a:lnTo>
                <a:lnTo>
                  <a:pt x="520513" y="458147"/>
                </a:lnTo>
                <a:lnTo>
                  <a:pt x="543931" y="420406"/>
                </a:lnTo>
                <a:lnTo>
                  <a:pt x="561392" y="379078"/>
                </a:lnTo>
                <a:lnTo>
                  <a:pt x="572303" y="334757"/>
                </a:lnTo>
                <a:lnTo>
                  <a:pt x="576072" y="288036"/>
                </a:lnTo>
                <a:lnTo>
                  <a:pt x="572303" y="241314"/>
                </a:lnTo>
                <a:lnTo>
                  <a:pt x="561392" y="196993"/>
                </a:lnTo>
                <a:lnTo>
                  <a:pt x="543931" y="155665"/>
                </a:lnTo>
                <a:lnTo>
                  <a:pt x="520513" y="117924"/>
                </a:lnTo>
                <a:lnTo>
                  <a:pt x="491728" y="84362"/>
                </a:lnTo>
                <a:lnTo>
                  <a:pt x="458169" y="55573"/>
                </a:lnTo>
                <a:lnTo>
                  <a:pt x="420428" y="32149"/>
                </a:lnTo>
                <a:lnTo>
                  <a:pt x="379098" y="14684"/>
                </a:lnTo>
                <a:lnTo>
                  <a:pt x="334769" y="3769"/>
                </a:lnTo>
                <a:lnTo>
                  <a:pt x="288036" y="0"/>
                </a:lnTo>
                <a:close/>
              </a:path>
            </a:pathLst>
          </a:custGeom>
          <a:solidFill>
            <a:srgbClr val="E9D7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33"/>
          <p:cNvSpPr/>
          <p:nvPr/>
        </p:nvSpPr>
        <p:spPr>
          <a:xfrm>
            <a:off x="17133965" y="602246"/>
            <a:ext cx="763270" cy="872490"/>
          </a:xfrm>
          <a:custGeom>
            <a:rect b="b" l="l" r="r" t="t"/>
            <a:pathLst>
              <a:path extrusionOk="0" h="872490" w="763269">
                <a:moveTo>
                  <a:pt x="252222" y="135204"/>
                </a:moveTo>
                <a:lnTo>
                  <a:pt x="209473" y="153454"/>
                </a:lnTo>
                <a:lnTo>
                  <a:pt x="170256" y="176060"/>
                </a:lnTo>
                <a:lnTo>
                  <a:pt x="134721" y="202603"/>
                </a:lnTo>
                <a:lnTo>
                  <a:pt x="102997" y="232664"/>
                </a:lnTo>
                <a:lnTo>
                  <a:pt x="75247" y="265798"/>
                </a:lnTo>
                <a:lnTo>
                  <a:pt x="51600" y="301612"/>
                </a:lnTo>
                <a:lnTo>
                  <a:pt x="32207" y="339661"/>
                </a:lnTo>
                <a:lnTo>
                  <a:pt x="17208" y="379526"/>
                </a:lnTo>
                <a:lnTo>
                  <a:pt x="6743" y="420789"/>
                </a:lnTo>
                <a:lnTo>
                  <a:pt x="952" y="463016"/>
                </a:lnTo>
                <a:lnTo>
                  <a:pt x="0" y="505790"/>
                </a:lnTo>
                <a:lnTo>
                  <a:pt x="4013" y="548690"/>
                </a:lnTo>
                <a:lnTo>
                  <a:pt x="13131" y="591299"/>
                </a:lnTo>
                <a:lnTo>
                  <a:pt x="27508" y="633171"/>
                </a:lnTo>
                <a:lnTo>
                  <a:pt x="47294" y="673912"/>
                </a:lnTo>
                <a:lnTo>
                  <a:pt x="72605" y="713066"/>
                </a:lnTo>
                <a:lnTo>
                  <a:pt x="252222" y="135204"/>
                </a:lnTo>
                <a:close/>
              </a:path>
              <a:path extrusionOk="0" h="872490" w="763269">
                <a:moveTo>
                  <a:pt x="540664" y="837057"/>
                </a:moveTo>
                <a:lnTo>
                  <a:pt x="381431" y="701522"/>
                </a:lnTo>
                <a:lnTo>
                  <a:pt x="222211" y="837057"/>
                </a:lnTo>
                <a:lnTo>
                  <a:pt x="260286" y="852754"/>
                </a:lnTo>
                <a:lnTo>
                  <a:pt x="302425" y="864235"/>
                </a:lnTo>
                <a:lnTo>
                  <a:pt x="347662" y="870889"/>
                </a:lnTo>
                <a:lnTo>
                  <a:pt x="395046" y="872096"/>
                </a:lnTo>
                <a:lnTo>
                  <a:pt x="443649" y="867270"/>
                </a:lnTo>
                <a:lnTo>
                  <a:pt x="492506" y="855789"/>
                </a:lnTo>
                <a:lnTo>
                  <a:pt x="540664" y="837057"/>
                </a:lnTo>
                <a:close/>
              </a:path>
              <a:path extrusionOk="0" h="872490" w="763269">
                <a:moveTo>
                  <a:pt x="623570" y="786498"/>
                </a:moveTo>
                <a:lnTo>
                  <a:pt x="381431" y="458584"/>
                </a:lnTo>
                <a:lnTo>
                  <a:pt x="139230" y="784402"/>
                </a:lnTo>
                <a:lnTo>
                  <a:pt x="150202" y="794232"/>
                </a:lnTo>
                <a:lnTo>
                  <a:pt x="161912" y="803135"/>
                </a:lnTo>
                <a:lnTo>
                  <a:pt x="174472" y="811199"/>
                </a:lnTo>
                <a:lnTo>
                  <a:pt x="188010" y="818451"/>
                </a:lnTo>
                <a:lnTo>
                  <a:pt x="381431" y="614438"/>
                </a:lnTo>
                <a:lnTo>
                  <a:pt x="575246" y="818451"/>
                </a:lnTo>
                <a:lnTo>
                  <a:pt x="600341" y="803402"/>
                </a:lnTo>
                <a:lnTo>
                  <a:pt x="623570" y="786498"/>
                </a:lnTo>
                <a:close/>
              </a:path>
              <a:path extrusionOk="0" h="872490" w="763269">
                <a:moveTo>
                  <a:pt x="676516" y="733844"/>
                </a:moveTo>
                <a:lnTo>
                  <a:pt x="381431" y="0"/>
                </a:lnTo>
                <a:lnTo>
                  <a:pt x="86410" y="733844"/>
                </a:lnTo>
                <a:lnTo>
                  <a:pt x="104203" y="754494"/>
                </a:lnTo>
                <a:lnTo>
                  <a:pt x="118910" y="768286"/>
                </a:lnTo>
                <a:lnTo>
                  <a:pt x="381431" y="302653"/>
                </a:lnTo>
                <a:lnTo>
                  <a:pt x="644448" y="768286"/>
                </a:lnTo>
                <a:lnTo>
                  <a:pt x="676516" y="733844"/>
                </a:lnTo>
                <a:close/>
              </a:path>
              <a:path extrusionOk="0" h="872490" w="763269">
                <a:moveTo>
                  <a:pt x="762952" y="505790"/>
                </a:moveTo>
                <a:lnTo>
                  <a:pt x="762025" y="463016"/>
                </a:lnTo>
                <a:lnTo>
                  <a:pt x="756259" y="420789"/>
                </a:lnTo>
                <a:lnTo>
                  <a:pt x="745820" y="379526"/>
                </a:lnTo>
                <a:lnTo>
                  <a:pt x="730846" y="339661"/>
                </a:lnTo>
                <a:lnTo>
                  <a:pt x="711454" y="301612"/>
                </a:lnTo>
                <a:lnTo>
                  <a:pt x="687819" y="265798"/>
                </a:lnTo>
                <a:lnTo>
                  <a:pt x="660057" y="232664"/>
                </a:lnTo>
                <a:lnTo>
                  <a:pt x="628307" y="202603"/>
                </a:lnTo>
                <a:lnTo>
                  <a:pt x="592734" y="176060"/>
                </a:lnTo>
                <a:lnTo>
                  <a:pt x="553466" y="153454"/>
                </a:lnTo>
                <a:lnTo>
                  <a:pt x="510654" y="135204"/>
                </a:lnTo>
                <a:lnTo>
                  <a:pt x="690283" y="713066"/>
                </a:lnTo>
                <a:lnTo>
                  <a:pt x="715594" y="673912"/>
                </a:lnTo>
                <a:lnTo>
                  <a:pt x="735380" y="633183"/>
                </a:lnTo>
                <a:lnTo>
                  <a:pt x="749769" y="591299"/>
                </a:lnTo>
                <a:lnTo>
                  <a:pt x="758913" y="548690"/>
                </a:lnTo>
                <a:lnTo>
                  <a:pt x="762952" y="505790"/>
                </a:lnTo>
                <a:close/>
              </a:path>
            </a:pathLst>
          </a:custGeom>
          <a:solidFill>
            <a:srgbClr val="8B42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33"/>
          <p:cNvSpPr/>
          <p:nvPr/>
        </p:nvSpPr>
        <p:spPr>
          <a:xfrm>
            <a:off x="6665" y="277977"/>
            <a:ext cx="800100" cy="1610360"/>
          </a:xfrm>
          <a:custGeom>
            <a:rect b="b" l="l" r="r" t="t"/>
            <a:pathLst>
              <a:path extrusionOk="0" h="1610360" w="800100">
                <a:moveTo>
                  <a:pt x="0" y="0"/>
                </a:moveTo>
                <a:lnTo>
                  <a:pt x="0" y="1609742"/>
                </a:lnTo>
                <a:lnTo>
                  <a:pt x="799829" y="804878"/>
                </a:lnTo>
                <a:lnTo>
                  <a:pt x="0" y="0"/>
                </a:lnTo>
                <a:close/>
              </a:path>
            </a:pathLst>
          </a:custGeom>
          <a:solidFill>
            <a:srgbClr val="8B42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33"/>
          <p:cNvSpPr txBox="1"/>
          <p:nvPr>
            <p:ph type="title"/>
          </p:nvPr>
        </p:nvSpPr>
        <p:spPr>
          <a:xfrm>
            <a:off x="1216253" y="540766"/>
            <a:ext cx="15855492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33"/>
          <p:cNvSpPr txBox="1"/>
          <p:nvPr>
            <p:ph idx="1" type="body"/>
          </p:nvPr>
        </p:nvSpPr>
        <p:spPr>
          <a:xfrm>
            <a:off x="565150" y="4183379"/>
            <a:ext cx="16725900" cy="52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33"/>
          <p:cNvSpPr txBox="1"/>
          <p:nvPr>
            <p:ph idx="12" type="sldNum"/>
          </p:nvPr>
        </p:nvSpPr>
        <p:spPr>
          <a:xfrm>
            <a:off x="17323308" y="9520225"/>
            <a:ext cx="3841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99166"/>
              </a:lnSpc>
              <a:spcBef>
                <a:spcPts val="0"/>
              </a:spcBef>
              <a:buNone/>
              <a:defRPr b="0" i="0" sz="2400" u="none">
                <a:solidFill>
                  <a:srgbClr val="14141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/>
          <p:nvPr/>
        </p:nvSpPr>
        <p:spPr>
          <a:xfrm>
            <a:off x="0" y="0"/>
            <a:ext cx="18135600" cy="10287000"/>
          </a:xfrm>
          <a:custGeom>
            <a:rect b="b" l="l" r="r" t="t"/>
            <a:pathLst>
              <a:path extrusionOk="0" h="10287000" w="18135600">
                <a:moveTo>
                  <a:pt x="18135600" y="10286997"/>
                </a:moveTo>
                <a:lnTo>
                  <a:pt x="18135600" y="0"/>
                </a:lnTo>
                <a:lnTo>
                  <a:pt x="0" y="0"/>
                </a:lnTo>
                <a:lnTo>
                  <a:pt x="0" y="10286997"/>
                </a:lnTo>
                <a:lnTo>
                  <a:pt x="18135600" y="10286997"/>
                </a:lnTo>
                <a:close/>
              </a:path>
            </a:pathLst>
          </a:custGeom>
          <a:solidFill>
            <a:srgbClr val="8B42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" name="Google Shape;47;p1"/>
          <p:cNvSpPr txBox="1"/>
          <p:nvPr>
            <p:ph type="title"/>
          </p:nvPr>
        </p:nvSpPr>
        <p:spPr>
          <a:xfrm>
            <a:off x="4910075" y="4091725"/>
            <a:ext cx="87432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0" marR="5080" rtl="0" algn="l">
              <a:lnSpc>
                <a:spcPct val="7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500"/>
              <a:t>DINING ETIQUETTE</a:t>
            </a:r>
            <a:endParaRPr sz="8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>
            <a:off x="0" y="1109472"/>
            <a:ext cx="5952743" cy="8324088"/>
            <a:chOff x="0" y="1109472"/>
            <a:chExt cx="5952743" cy="8324088"/>
          </a:xfrm>
        </p:grpSpPr>
        <p:pic>
          <p:nvPicPr>
            <p:cNvPr id="49" name="Google Shape;4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09472"/>
              <a:ext cx="809243" cy="1618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28343" y="8671560"/>
              <a:ext cx="4724400" cy="76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1"/>
          <p:cNvSpPr txBox="1"/>
          <p:nvPr/>
        </p:nvSpPr>
        <p:spPr>
          <a:xfrm>
            <a:off x="10780925" y="7993200"/>
            <a:ext cx="98346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By,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Varshini Sri | Trainee - CoE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bac955727_0_204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dbac955727_0_204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dbac955727_0_204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2dbac955727_0_204"/>
          <p:cNvSpPr txBox="1"/>
          <p:nvPr/>
        </p:nvSpPr>
        <p:spPr>
          <a:xfrm>
            <a:off x="2307175" y="244262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2dbac955727_0_204"/>
          <p:cNvPicPr preferRelativeResize="0"/>
          <p:nvPr/>
        </p:nvPicPr>
        <p:blipFill rotWithShape="1">
          <a:blip r:embed="rId3">
            <a:alphaModFix/>
          </a:blip>
          <a:srcRect b="14705" l="0" r="0" t="14698"/>
          <a:stretch/>
        </p:blipFill>
        <p:spPr>
          <a:xfrm>
            <a:off x="4145500" y="2722050"/>
            <a:ext cx="10229849" cy="5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17323308" y="9520225"/>
            <a:ext cx="38417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1453800" y="244262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Dining etiquette is the unspoken code of conduct that ensures mealtimes are enjoyable and respectful for all. 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proper table settings to polite conversation, mastering these nuanced social graces can make you a confident and considerate dining companion.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3" y="3969775"/>
            <a:ext cx="3206738" cy="21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bac955727_0_119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SETTING THE TABLE</a:t>
            </a:r>
            <a:endParaRPr/>
          </a:p>
        </p:txBody>
      </p:sp>
      <p:sp>
        <p:nvSpPr>
          <p:cNvPr id="67" name="Google Shape;67;g2dbac955727_0_119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dbac955727_0_119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2dbac955727_0_119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g2dbac955727_0_119"/>
          <p:cNvSpPr txBox="1"/>
          <p:nvPr/>
        </p:nvSpPr>
        <p:spPr>
          <a:xfrm>
            <a:off x="973675" y="244262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a clean, uncluttered table and place the dinner plate in the center.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the knife, spoon, and fork in the order they will be used, with the outermost utensil used first.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the napkin to the left of the plate or on top of the plate for a more formal setting.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2dbac955727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475" y="3790950"/>
            <a:ext cx="3349251" cy="36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bac955727_0_128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 UTENSIL USAGE</a:t>
            </a:r>
            <a:endParaRPr/>
          </a:p>
        </p:txBody>
      </p:sp>
      <p:sp>
        <p:nvSpPr>
          <p:cNvPr id="77" name="Google Shape;77;g2dbac955727_0_128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dbac955727_0_128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2dbac955727_0_128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g2dbac955727_0_128"/>
          <p:cNvSpPr txBox="1"/>
          <p:nvPr/>
        </p:nvSpPr>
        <p:spPr>
          <a:xfrm>
            <a:off x="1072800" y="244262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the knife with the blade facing your plate and use it to cut food into bite-sized pieces.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Spoons are used for soups, sauces, and desserts - use the soup spoon for liquids and the teaspoon for anything smaller.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2dbac955727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800" y="3765365"/>
            <a:ext cx="2756250" cy="27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bac955727_0_137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NAPKIN ETIQUETTE</a:t>
            </a:r>
            <a:endParaRPr/>
          </a:p>
        </p:txBody>
      </p:sp>
      <p:sp>
        <p:nvSpPr>
          <p:cNvPr id="87" name="Google Shape;87;g2dbac955727_0_137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dbac955727_0_137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dbac955727_0_137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2dbac955727_0_137"/>
          <p:cNvSpPr txBox="1"/>
          <p:nvPr/>
        </p:nvSpPr>
        <p:spPr>
          <a:xfrm>
            <a:off x="935575" y="240452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Unfold your napkin and place it on your lap as soon as you sit down.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Blot your lips gently with the napkin throughout the meal, avoiding any dramatic wiping motions.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of the meal, leave the napkin on the table, roughly where your plate was.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g2dbac955727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075" y="3648425"/>
            <a:ext cx="4188874" cy="38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bac955727_0_151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AND SHARING DISHES</a:t>
            </a:r>
            <a:endParaRPr/>
          </a:p>
        </p:txBody>
      </p:sp>
      <p:sp>
        <p:nvSpPr>
          <p:cNvPr id="97" name="Google Shape;97;g2dbac955727_0_151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dbac955727_0_151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dbac955727_0_151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2dbac955727_0_151"/>
          <p:cNvSpPr txBox="1"/>
          <p:nvPr/>
        </p:nvSpPr>
        <p:spPr>
          <a:xfrm>
            <a:off x="1068925" y="244262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the serving dish with your non-dominant hand, offering it to your neighbor.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moderate portion and pass the dish along.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serving utensils provided, rather than your own fork or spoon, to avoid contaminating the shared dish.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2dbac955727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975" y="3778276"/>
            <a:ext cx="3944750" cy="2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bac955727_0_162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CONVERSATION AT THE TABLE</a:t>
            </a:r>
            <a:endParaRPr/>
          </a:p>
        </p:txBody>
      </p:sp>
      <p:sp>
        <p:nvSpPr>
          <p:cNvPr id="107" name="Google Shape;107;g2dbac955727_0_162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dbac955727_0_162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dbac955727_0_162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2dbac955727_0_162"/>
          <p:cNvSpPr txBox="1"/>
          <p:nvPr/>
        </p:nvSpPr>
        <p:spPr>
          <a:xfrm>
            <a:off x="973675" y="249977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Engaging in polite conversation is an essential part of dining etiquette. 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sensitive topics, focus on positive subjects, and be an attentive listener.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stories and ask questions to keep the dialogue flowing naturally.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dbac955727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650" y="4076500"/>
            <a:ext cx="3212674" cy="35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bac955727_0_173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DIFFICULT FOODS</a:t>
            </a:r>
            <a:endParaRPr/>
          </a:p>
        </p:txBody>
      </p:sp>
      <p:sp>
        <p:nvSpPr>
          <p:cNvPr id="117" name="Google Shape;117;g2dbac955727_0_173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dbac955727_0_173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dbac955727_0_173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g2dbac955727_0_173"/>
          <p:cNvSpPr txBox="1"/>
          <p:nvPr/>
        </p:nvSpPr>
        <p:spPr>
          <a:xfrm>
            <a:off x="1453800" y="246167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foods, like spaghetti, oysters, or sticky rice, can present unique dining challenges</a:t>
            </a: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utensils carefully, avoid messiness, and stay poised</a:t>
            </a: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down, focus, and use your best table manners to navigate these tricky dishes with grace</a:t>
            </a: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2dbac955727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753" y="4572000"/>
            <a:ext cx="3232467" cy="21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D7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ac955727_0_184"/>
          <p:cNvSpPr txBox="1"/>
          <p:nvPr>
            <p:ph type="title"/>
          </p:nvPr>
        </p:nvSpPr>
        <p:spPr>
          <a:xfrm>
            <a:off x="3429003" y="599791"/>
            <a:ext cx="9956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DINING IN A GROUP</a:t>
            </a:r>
            <a:endParaRPr/>
          </a:p>
        </p:txBody>
      </p:sp>
      <p:sp>
        <p:nvSpPr>
          <p:cNvPr id="127" name="Google Shape;127;g2dbac955727_0_184"/>
          <p:cNvSpPr txBox="1"/>
          <p:nvPr/>
        </p:nvSpPr>
        <p:spPr>
          <a:xfrm>
            <a:off x="10587990" y="2622931"/>
            <a:ext cx="251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dbac955727_0_184"/>
          <p:cNvSpPr txBox="1"/>
          <p:nvPr/>
        </p:nvSpPr>
        <p:spPr>
          <a:xfrm>
            <a:off x="10671809" y="3969765"/>
            <a:ext cx="6525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dbac955727_0_184"/>
          <p:cNvSpPr txBox="1"/>
          <p:nvPr>
            <p:ph idx="12" type="sldNum"/>
          </p:nvPr>
        </p:nvSpPr>
        <p:spPr>
          <a:xfrm>
            <a:off x="17323308" y="9520225"/>
            <a:ext cx="384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991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2dbac955727_0_184"/>
          <p:cNvSpPr txBox="1"/>
          <p:nvPr/>
        </p:nvSpPr>
        <p:spPr>
          <a:xfrm>
            <a:off x="2307175" y="2442625"/>
            <a:ext cx="139065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Etiquette awareness</a:t>
            </a: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Conversational balance.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responsibilities.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 for others.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dbac955727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375" y="2826500"/>
            <a:ext cx="6176924" cy="59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2024-05-13T13:06:18Z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2024-05-13T00:00:00Z</vt:filetime>
  </property>
</Properties>
</file>