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8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3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9371-5954-4365-A423-6D473AF4CE6E}" type="datetimeFigureOut">
              <a:rPr lang="en-US" smtClean="0"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9C10-401D-44AF-80EB-9779C0D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7A62BC-BA63-429C-B37B-8468B8BD3CF3}"/>
              </a:ext>
            </a:extLst>
          </p:cNvPr>
          <p:cNvSpPr/>
          <p:nvPr/>
        </p:nvSpPr>
        <p:spPr>
          <a:xfrm>
            <a:off x="1872104" y="460063"/>
            <a:ext cx="1411549" cy="861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w Cen MT" panose="020B0602020104020603" pitchFamily="34" charset="0"/>
              </a:rPr>
              <a:t>PLAYER’S </a:t>
            </a:r>
          </a:p>
          <a:p>
            <a:pPr algn="ctr"/>
            <a:r>
              <a:rPr lang="en-US" sz="1400" dirty="0">
                <a:latin typeface="Tw Cen MT" panose="020B0602020104020603" pitchFamily="34" charset="0"/>
              </a:rPr>
              <a:t>CELL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4DB2D-E2AC-4EE5-B6A4-49D5D45FBD4F}"/>
              </a:ext>
            </a:extLst>
          </p:cNvPr>
          <p:cNvSpPr/>
          <p:nvPr/>
        </p:nvSpPr>
        <p:spPr>
          <a:xfrm>
            <a:off x="1017625" y="1900761"/>
            <a:ext cx="4389120" cy="19751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CAFETERIA</a:t>
            </a:r>
          </a:p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B22F1A-1F1F-4C22-BB34-05A53780071A}"/>
              </a:ext>
            </a:extLst>
          </p:cNvPr>
          <p:cNvSpPr/>
          <p:nvPr/>
        </p:nvSpPr>
        <p:spPr>
          <a:xfrm>
            <a:off x="3283653" y="460063"/>
            <a:ext cx="1411549" cy="861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w Cen MT" panose="020B0602020104020603" pitchFamily="34" charset="0"/>
              </a:rPr>
              <a:t>BEFRIENDABLE NPC’S CELL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980C1-4852-411D-9D2F-2F067B7F9473}"/>
              </a:ext>
            </a:extLst>
          </p:cNvPr>
          <p:cNvSpPr/>
          <p:nvPr/>
        </p:nvSpPr>
        <p:spPr>
          <a:xfrm>
            <a:off x="4695202" y="460063"/>
            <a:ext cx="1411549" cy="861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CELL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06C6D4-F280-418A-AEE5-AEDD4E67194D}"/>
              </a:ext>
            </a:extLst>
          </p:cNvPr>
          <p:cNvSpPr/>
          <p:nvPr/>
        </p:nvSpPr>
        <p:spPr>
          <a:xfrm>
            <a:off x="6106751" y="460063"/>
            <a:ext cx="1411549" cy="861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CELL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A583B-1FEA-4CE8-9247-A50782363CD9}"/>
              </a:ext>
            </a:extLst>
          </p:cNvPr>
          <p:cNvSpPr/>
          <p:nvPr/>
        </p:nvSpPr>
        <p:spPr>
          <a:xfrm>
            <a:off x="7518300" y="460063"/>
            <a:ext cx="1411549" cy="861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CELL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1F30F3-D11E-4D6C-8F06-37A85549A88C}"/>
              </a:ext>
            </a:extLst>
          </p:cNvPr>
          <p:cNvSpPr/>
          <p:nvPr/>
        </p:nvSpPr>
        <p:spPr>
          <a:xfrm>
            <a:off x="8929849" y="460063"/>
            <a:ext cx="1411549" cy="861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CELL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F033C-27AD-40DF-92F7-250859981AE5}"/>
              </a:ext>
            </a:extLst>
          </p:cNvPr>
          <p:cNvSpPr/>
          <p:nvPr/>
        </p:nvSpPr>
        <p:spPr>
          <a:xfrm>
            <a:off x="460555" y="460063"/>
            <a:ext cx="1411549" cy="861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CELL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B796D3-7321-429E-BB6B-206BAC319BF9}"/>
              </a:ext>
            </a:extLst>
          </p:cNvPr>
          <p:cNvSpPr/>
          <p:nvPr/>
        </p:nvSpPr>
        <p:spPr>
          <a:xfrm>
            <a:off x="460555" y="1335624"/>
            <a:ext cx="9880843" cy="557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CORRIDOR 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8EA965-E203-4401-9823-893375D8EA9B}"/>
              </a:ext>
            </a:extLst>
          </p:cNvPr>
          <p:cNvSpPr/>
          <p:nvPr/>
        </p:nvSpPr>
        <p:spPr>
          <a:xfrm>
            <a:off x="460554" y="1335623"/>
            <a:ext cx="557073" cy="49126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O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R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R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I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D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O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R</a:t>
            </a:r>
          </a:p>
          <a:p>
            <a:pPr algn="ctr"/>
            <a:endParaRPr lang="en-US" dirty="0"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7AFDA7-301A-4119-BD99-2AC8FDA94BF4}"/>
              </a:ext>
            </a:extLst>
          </p:cNvPr>
          <p:cNvSpPr/>
          <p:nvPr/>
        </p:nvSpPr>
        <p:spPr>
          <a:xfrm>
            <a:off x="9784325" y="1335623"/>
            <a:ext cx="557073" cy="49126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O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R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R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I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D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O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R</a:t>
            </a:r>
          </a:p>
          <a:p>
            <a:pPr algn="ctr"/>
            <a:endParaRPr lang="en-US" dirty="0"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BA5405-D555-4BA4-83BC-CC0CF84FA666}"/>
              </a:ext>
            </a:extLst>
          </p:cNvPr>
          <p:cNvSpPr/>
          <p:nvPr/>
        </p:nvSpPr>
        <p:spPr>
          <a:xfrm>
            <a:off x="5388989" y="1900762"/>
            <a:ext cx="4389120" cy="38326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PRISON YARD</a:t>
            </a:r>
          </a:p>
          <a:p>
            <a:pPr algn="ctr"/>
            <a:endParaRPr lang="en-US" dirty="0">
              <a:latin typeface="Tw Cen MT" panose="020B0602020104020603" pitchFamily="34" charset="0"/>
            </a:endParaRPr>
          </a:p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1026" name="Picture 2" descr="Door Symbol Icons - Download Free Vector Icons | Noun Project">
            <a:extLst>
              <a:ext uri="{FF2B5EF4-FFF2-40B4-BE49-F238E27FC236}">
                <a16:creationId xmlns:a16="http://schemas.microsoft.com/office/drawing/2014/main" id="{46EE4DA9-BB91-4BE1-85FD-26E5ACA7C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22443" y="278028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oor Symbol Icons - Download Free Vector Icons | Noun Project">
            <a:extLst>
              <a:ext uri="{FF2B5EF4-FFF2-40B4-BE49-F238E27FC236}">
                <a16:creationId xmlns:a16="http://schemas.microsoft.com/office/drawing/2014/main" id="{1F2EAC9D-AD3F-44E6-9935-C3C8D02F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2442" y="24815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oor Symbol Icons - Download Free Vector Icons | Noun Project">
            <a:extLst>
              <a:ext uri="{FF2B5EF4-FFF2-40B4-BE49-F238E27FC236}">
                <a16:creationId xmlns:a16="http://schemas.microsoft.com/office/drawing/2014/main" id="{EFBEDB60-96E5-4169-B919-2F76FEC4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9150972" y="374932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oor Symbol Icons - Download Free Vector Icons | Noun Project">
            <a:extLst>
              <a:ext uri="{FF2B5EF4-FFF2-40B4-BE49-F238E27FC236}">
                <a16:creationId xmlns:a16="http://schemas.microsoft.com/office/drawing/2014/main" id="{FCD8F81A-2F79-4B7C-AA5B-AEF63A4E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9150971" y="345063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112B85F-0E0E-48A4-A297-E94CFD1EECD0}"/>
              </a:ext>
            </a:extLst>
          </p:cNvPr>
          <p:cNvSpPr/>
          <p:nvPr/>
        </p:nvSpPr>
        <p:spPr>
          <a:xfrm>
            <a:off x="806783" y="1346463"/>
            <a:ext cx="868159" cy="537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A7B21-0FC6-4CC0-A7BB-1123F8DC4546}"/>
              </a:ext>
            </a:extLst>
          </p:cNvPr>
          <p:cNvSpPr/>
          <p:nvPr/>
        </p:nvSpPr>
        <p:spPr>
          <a:xfrm>
            <a:off x="9037863" y="1345312"/>
            <a:ext cx="868159" cy="537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05C66-D09A-4E29-B49C-EA939DCEE90D}"/>
              </a:ext>
            </a:extLst>
          </p:cNvPr>
          <p:cNvSpPr/>
          <p:nvPr/>
        </p:nvSpPr>
        <p:spPr>
          <a:xfrm>
            <a:off x="1020733" y="3884832"/>
            <a:ext cx="4389120" cy="18485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WARDEN’S OFFICE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ECA15F-DD4B-4B51-90BE-DE1156AF5085}"/>
              </a:ext>
            </a:extLst>
          </p:cNvPr>
          <p:cNvSpPr/>
          <p:nvPr/>
        </p:nvSpPr>
        <p:spPr>
          <a:xfrm>
            <a:off x="5361694" y="1907125"/>
            <a:ext cx="45719" cy="382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BFF96D-E220-47B2-8029-840E8EC9BD9B}"/>
              </a:ext>
            </a:extLst>
          </p:cNvPr>
          <p:cNvSpPr/>
          <p:nvPr/>
        </p:nvSpPr>
        <p:spPr>
          <a:xfrm>
            <a:off x="1017625" y="5747824"/>
            <a:ext cx="8760484" cy="5004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Tw Cen MT" panose="020B0602020104020603" pitchFamily="34" charset="0"/>
              </a:rPr>
              <a:t>CORRIDOR D</a:t>
            </a:r>
          </a:p>
        </p:txBody>
      </p:sp>
      <p:pic>
        <p:nvPicPr>
          <p:cNvPr id="56" name="Picture 2" descr="Door Symbol Icons - Download Free Vector Icons | Noun Project">
            <a:extLst>
              <a:ext uri="{FF2B5EF4-FFF2-40B4-BE49-F238E27FC236}">
                <a16:creationId xmlns:a16="http://schemas.microsoft.com/office/drawing/2014/main" id="{4026B092-7F79-4380-B8A3-257E3A45E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04249" y="446120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oor Symbol Icons - Download Free Vector Icons | Noun Project">
            <a:extLst>
              <a:ext uri="{FF2B5EF4-FFF2-40B4-BE49-F238E27FC236}">
                <a16:creationId xmlns:a16="http://schemas.microsoft.com/office/drawing/2014/main" id="{53926D9C-7788-4023-A63E-F7EB7BCE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248" y="416251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51B52FB-F8D5-47B0-B96C-DE9F2CFDD967}"/>
              </a:ext>
            </a:extLst>
          </p:cNvPr>
          <p:cNvSpPr/>
          <p:nvPr/>
        </p:nvSpPr>
        <p:spPr>
          <a:xfrm>
            <a:off x="973207" y="5768759"/>
            <a:ext cx="140097" cy="479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87914A-AA83-4560-AA9E-16880D4B0FA7}"/>
              </a:ext>
            </a:extLst>
          </p:cNvPr>
          <p:cNvSpPr/>
          <p:nvPr/>
        </p:nvSpPr>
        <p:spPr>
          <a:xfrm>
            <a:off x="9203960" y="5771236"/>
            <a:ext cx="868159" cy="479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2732C1A-BA23-4CFD-B6D7-FC0C2F809B6F}"/>
              </a:ext>
            </a:extLst>
          </p:cNvPr>
          <p:cNvSpPr/>
          <p:nvPr/>
        </p:nvSpPr>
        <p:spPr>
          <a:xfrm>
            <a:off x="4927614" y="6168091"/>
            <a:ext cx="868159" cy="289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62" name="Picture 2" descr="Door Symbol Icons - Download Free Vector Icons | Noun Project">
            <a:extLst>
              <a:ext uri="{FF2B5EF4-FFF2-40B4-BE49-F238E27FC236}">
                <a16:creationId xmlns:a16="http://schemas.microsoft.com/office/drawing/2014/main" id="{E7EAB7AA-4631-4203-A7BB-3C8FF105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36" y="5516667"/>
            <a:ext cx="1111640" cy="11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oor Symbol Icons - Download Free Vector Icons | Noun Project">
            <a:extLst>
              <a:ext uri="{FF2B5EF4-FFF2-40B4-BE49-F238E27FC236}">
                <a16:creationId xmlns:a16="http://schemas.microsoft.com/office/drawing/2014/main" id="{42C6EE4B-0226-4B2A-8181-7C36617CD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956142" y="5521477"/>
            <a:ext cx="1111640" cy="11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6101E3C8-C394-4D70-BCCB-3502B2C7B51D}"/>
              </a:ext>
            </a:extLst>
          </p:cNvPr>
          <p:cNvSpPr/>
          <p:nvPr/>
        </p:nvSpPr>
        <p:spPr>
          <a:xfrm>
            <a:off x="5207232" y="6448888"/>
            <a:ext cx="399025" cy="14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1028" name="Picture 4" descr="Security Camera Icons - Download Free Vector Icons | Noun Project">
            <a:extLst>
              <a:ext uri="{FF2B5EF4-FFF2-40B4-BE49-F238E27FC236}">
                <a16:creationId xmlns:a16="http://schemas.microsoft.com/office/drawing/2014/main" id="{9FF1EA7C-5393-42A6-BE7F-05ED3E4F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8" y="1675701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Security Camera Icons - Download Free Vector Icons | Noun Project">
            <a:extLst>
              <a:ext uri="{FF2B5EF4-FFF2-40B4-BE49-F238E27FC236}">
                <a16:creationId xmlns:a16="http://schemas.microsoft.com/office/drawing/2014/main" id="{C8D8EE7B-01FA-4597-8E56-C32F590B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95178" y="1689034"/>
            <a:ext cx="403396" cy="40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Security Camera Icons - Download Free Vector Icons | Noun Project">
            <a:extLst>
              <a:ext uri="{FF2B5EF4-FFF2-40B4-BE49-F238E27FC236}">
                <a16:creationId xmlns:a16="http://schemas.microsoft.com/office/drawing/2014/main" id="{761CF02C-87A3-440D-9018-198807A6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04" y="1871795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Security Camera Icons - Download Free Vector Icons | Noun Project">
            <a:extLst>
              <a:ext uri="{FF2B5EF4-FFF2-40B4-BE49-F238E27FC236}">
                <a16:creationId xmlns:a16="http://schemas.microsoft.com/office/drawing/2014/main" id="{5D58927A-2C9E-4E70-A65F-44F24026A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21724" y="1869319"/>
            <a:ext cx="403396" cy="40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631C5EEE-6D09-48C2-8697-B6EF5AF294CC}"/>
              </a:ext>
            </a:extLst>
          </p:cNvPr>
          <p:cNvSpPr/>
          <p:nvPr/>
        </p:nvSpPr>
        <p:spPr>
          <a:xfrm>
            <a:off x="4667803" y="6403168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D05BA83-4E53-4B33-B6F0-5E9D5CBDEC45}"/>
              </a:ext>
            </a:extLst>
          </p:cNvPr>
          <p:cNvSpPr/>
          <p:nvPr/>
        </p:nvSpPr>
        <p:spPr>
          <a:xfrm>
            <a:off x="5293113" y="6412317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78D4306-6AF4-40A9-AF46-C3D680B3A3CA}"/>
              </a:ext>
            </a:extLst>
          </p:cNvPr>
          <p:cNvSpPr/>
          <p:nvPr/>
        </p:nvSpPr>
        <p:spPr>
          <a:xfrm>
            <a:off x="5939751" y="6402997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7BFDFB-4F28-4483-8D67-677632E0A744}"/>
              </a:ext>
            </a:extLst>
          </p:cNvPr>
          <p:cNvSpPr/>
          <p:nvPr/>
        </p:nvSpPr>
        <p:spPr>
          <a:xfrm>
            <a:off x="5852505" y="6109654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E666CB2-339F-4BB4-BF40-26473D3B12F8}"/>
              </a:ext>
            </a:extLst>
          </p:cNvPr>
          <p:cNvSpPr/>
          <p:nvPr/>
        </p:nvSpPr>
        <p:spPr>
          <a:xfrm>
            <a:off x="4774891" y="6109654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EE6E779-2A16-477D-8A7B-379AC1DC9136}"/>
              </a:ext>
            </a:extLst>
          </p:cNvPr>
          <p:cNvSpPr/>
          <p:nvPr/>
        </p:nvSpPr>
        <p:spPr>
          <a:xfrm>
            <a:off x="3007305" y="6021796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67B2AF4-3ABF-4770-8D9C-75F65072A238}"/>
              </a:ext>
            </a:extLst>
          </p:cNvPr>
          <p:cNvSpPr/>
          <p:nvPr/>
        </p:nvSpPr>
        <p:spPr>
          <a:xfrm>
            <a:off x="9067947" y="6053225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31F6C9D-0F56-4A84-8CC1-1D4E26DBA6AF}"/>
              </a:ext>
            </a:extLst>
          </p:cNvPr>
          <p:cNvSpPr/>
          <p:nvPr/>
        </p:nvSpPr>
        <p:spPr>
          <a:xfrm>
            <a:off x="8369216" y="1522573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E4D2C9-3046-4A9B-AC1F-72F633CD9006}"/>
              </a:ext>
            </a:extLst>
          </p:cNvPr>
          <p:cNvSpPr/>
          <p:nvPr/>
        </p:nvSpPr>
        <p:spPr>
          <a:xfrm>
            <a:off x="9488697" y="3408180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F70F0F1-B788-4E3A-972A-4FA202826C80}"/>
              </a:ext>
            </a:extLst>
          </p:cNvPr>
          <p:cNvSpPr/>
          <p:nvPr/>
        </p:nvSpPr>
        <p:spPr>
          <a:xfrm>
            <a:off x="9091605" y="5891665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3A7D63E-40BF-4212-8F43-6D4B46D0AD60}"/>
              </a:ext>
            </a:extLst>
          </p:cNvPr>
          <p:cNvSpPr/>
          <p:nvPr/>
        </p:nvSpPr>
        <p:spPr>
          <a:xfrm>
            <a:off x="2278427" y="5874394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76FFD9C-91FF-46E2-94B0-3D7BD8F5DC76}"/>
              </a:ext>
            </a:extLst>
          </p:cNvPr>
          <p:cNvSpPr/>
          <p:nvPr/>
        </p:nvSpPr>
        <p:spPr>
          <a:xfrm>
            <a:off x="645729" y="219384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286842-1721-4623-9AA0-D5ED58DA8F43}"/>
              </a:ext>
            </a:extLst>
          </p:cNvPr>
          <p:cNvSpPr/>
          <p:nvPr/>
        </p:nvSpPr>
        <p:spPr>
          <a:xfrm>
            <a:off x="4860365" y="4505844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0F2AB40-DE3D-40A4-B73C-11062F8E99C9}"/>
              </a:ext>
            </a:extLst>
          </p:cNvPr>
          <p:cNvCxnSpPr/>
          <p:nvPr/>
        </p:nvCxnSpPr>
        <p:spPr>
          <a:xfrm>
            <a:off x="806783" y="1613989"/>
            <a:ext cx="9099239" cy="0"/>
          </a:xfrm>
          <a:prstGeom prst="straightConnector1">
            <a:avLst/>
          </a:prstGeom>
          <a:ln>
            <a:solidFill>
              <a:srgbClr val="C0000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02A8628-B9B4-474E-9AA0-8207DA09208C}"/>
              </a:ext>
            </a:extLst>
          </p:cNvPr>
          <p:cNvCxnSpPr>
            <a:cxnSpLocks/>
          </p:cNvCxnSpPr>
          <p:nvPr/>
        </p:nvCxnSpPr>
        <p:spPr>
          <a:xfrm flipH="1">
            <a:off x="734010" y="1629094"/>
            <a:ext cx="10878" cy="4368968"/>
          </a:xfrm>
          <a:prstGeom prst="straightConnector1">
            <a:avLst/>
          </a:prstGeom>
          <a:ln>
            <a:solidFill>
              <a:srgbClr val="C0000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AB3A1EF-15B8-473D-94E6-8FF7896CFDDA}"/>
              </a:ext>
            </a:extLst>
          </p:cNvPr>
          <p:cNvCxnSpPr>
            <a:cxnSpLocks/>
          </p:cNvCxnSpPr>
          <p:nvPr/>
        </p:nvCxnSpPr>
        <p:spPr>
          <a:xfrm flipH="1" flipV="1">
            <a:off x="10061727" y="1551146"/>
            <a:ext cx="10878" cy="4368968"/>
          </a:xfrm>
          <a:prstGeom prst="straightConnector1">
            <a:avLst/>
          </a:prstGeom>
          <a:ln>
            <a:solidFill>
              <a:srgbClr val="C0000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158B377D-3225-42AC-9A46-587837A3F9F9}"/>
              </a:ext>
            </a:extLst>
          </p:cNvPr>
          <p:cNvSpPr/>
          <p:nvPr/>
        </p:nvSpPr>
        <p:spPr>
          <a:xfrm>
            <a:off x="9983926" y="5417309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386FC14-DEC3-49BE-8AF8-6CA030D930F2}"/>
              </a:ext>
            </a:extLst>
          </p:cNvPr>
          <p:cNvSpPr/>
          <p:nvPr/>
        </p:nvSpPr>
        <p:spPr>
          <a:xfrm>
            <a:off x="9488697" y="4725240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C485E13B-1051-4FA2-B83D-6631BF7EA02A}"/>
              </a:ext>
            </a:extLst>
          </p:cNvPr>
          <p:cNvSpPr/>
          <p:nvPr/>
        </p:nvSpPr>
        <p:spPr>
          <a:xfrm>
            <a:off x="8815408" y="3791962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1025" name="Picture 2" descr="Computer Desk Icon Symbol Illustration Design Stock Vector - Illustration  of care, market: 167378253">
            <a:extLst>
              <a:ext uri="{FF2B5EF4-FFF2-40B4-BE49-F238E27FC236}">
                <a16:creationId xmlns:a16="http://schemas.microsoft.com/office/drawing/2014/main" id="{FC1F3AFD-ED68-495F-A551-A2F04704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77" y="3909213"/>
            <a:ext cx="716012" cy="75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Oval 1026">
            <a:extLst>
              <a:ext uri="{FF2B5EF4-FFF2-40B4-BE49-F238E27FC236}">
                <a16:creationId xmlns:a16="http://schemas.microsoft.com/office/drawing/2014/main" id="{B550BAA4-103E-4FA3-9951-E094F0B26344}"/>
              </a:ext>
            </a:extLst>
          </p:cNvPr>
          <p:cNvSpPr/>
          <p:nvPr/>
        </p:nvSpPr>
        <p:spPr>
          <a:xfrm>
            <a:off x="867927" y="4878983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1E163AC2-44AF-4A87-9E14-97A782F31CC5}"/>
              </a:ext>
            </a:extLst>
          </p:cNvPr>
          <p:cNvSpPr/>
          <p:nvPr/>
        </p:nvSpPr>
        <p:spPr>
          <a:xfrm>
            <a:off x="867927" y="4643723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1030" name="Picture 4" descr="Basketball Logo 1600*1600 transprent Png Free Download - Area, Text, Symbol.  - CleanPNG / KissPNG">
            <a:extLst>
              <a:ext uri="{FF2B5EF4-FFF2-40B4-BE49-F238E27FC236}">
                <a16:creationId xmlns:a16="http://schemas.microsoft.com/office/drawing/2014/main" id="{FDDE70FD-0C6D-4FB3-B19C-CE0B79934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alphaModFix amt="1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1333" r="96889">
                        <a14:foregroundMark x1="2667" y1="26667" x2="2667" y2="28889"/>
                        <a14:foregroundMark x1="96000" y1="43111" x2="97333" y2="52444"/>
                        <a14:foregroundMark x1="1333" y1="49778" x2="1778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39254" y="2226706"/>
            <a:ext cx="3171268" cy="317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Oval 1030">
            <a:extLst>
              <a:ext uri="{FF2B5EF4-FFF2-40B4-BE49-F238E27FC236}">
                <a16:creationId xmlns:a16="http://schemas.microsoft.com/office/drawing/2014/main" id="{8510F7DC-36DE-4639-A491-297B15A43C07}"/>
              </a:ext>
            </a:extLst>
          </p:cNvPr>
          <p:cNvSpPr/>
          <p:nvPr/>
        </p:nvSpPr>
        <p:spPr>
          <a:xfrm>
            <a:off x="5352315" y="1099149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69572D6D-1781-4178-8C54-51737D69AB36}"/>
              </a:ext>
            </a:extLst>
          </p:cNvPr>
          <p:cNvSpPr/>
          <p:nvPr/>
        </p:nvSpPr>
        <p:spPr>
          <a:xfrm>
            <a:off x="6763864" y="1099149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D97B722E-5522-42D1-8269-773D4FFAEEEA}"/>
              </a:ext>
            </a:extLst>
          </p:cNvPr>
          <p:cNvSpPr/>
          <p:nvPr/>
        </p:nvSpPr>
        <p:spPr>
          <a:xfrm>
            <a:off x="8189009" y="1101099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CF199A55-C4F9-408E-9BC0-C2C3106DC266}"/>
              </a:ext>
            </a:extLst>
          </p:cNvPr>
          <p:cNvSpPr/>
          <p:nvPr/>
        </p:nvSpPr>
        <p:spPr>
          <a:xfrm>
            <a:off x="9600558" y="1101099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9E6D87B2-4914-4510-8BCC-A0FCBE2F80A5}"/>
              </a:ext>
            </a:extLst>
          </p:cNvPr>
          <p:cNvSpPr/>
          <p:nvPr/>
        </p:nvSpPr>
        <p:spPr>
          <a:xfrm>
            <a:off x="1089058" y="1099149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D10FE99-6313-4686-84E8-3ABC15473089}"/>
              </a:ext>
            </a:extLst>
          </p:cNvPr>
          <p:cNvSpPr/>
          <p:nvPr/>
        </p:nvSpPr>
        <p:spPr>
          <a:xfrm>
            <a:off x="6961129" y="3256409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FDC1CD4F-282D-4781-9645-40D49DF3F649}"/>
              </a:ext>
            </a:extLst>
          </p:cNvPr>
          <p:cNvSpPr/>
          <p:nvPr/>
        </p:nvSpPr>
        <p:spPr>
          <a:xfrm>
            <a:off x="8097569" y="3254775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AF323048-2B5F-4665-8201-B42C4E969F9D}"/>
              </a:ext>
            </a:extLst>
          </p:cNvPr>
          <p:cNvSpPr/>
          <p:nvPr/>
        </p:nvSpPr>
        <p:spPr>
          <a:xfrm>
            <a:off x="7879994" y="2944707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109EF40A-2382-4EE7-89DC-493184B9F785}"/>
              </a:ext>
            </a:extLst>
          </p:cNvPr>
          <p:cNvSpPr/>
          <p:nvPr/>
        </p:nvSpPr>
        <p:spPr>
          <a:xfrm>
            <a:off x="8097569" y="4116794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C411546-EC74-4023-8871-5A23838E87F6}"/>
              </a:ext>
            </a:extLst>
          </p:cNvPr>
          <p:cNvSpPr/>
          <p:nvPr/>
        </p:nvSpPr>
        <p:spPr>
          <a:xfrm>
            <a:off x="5627491" y="2943604"/>
            <a:ext cx="184309" cy="16990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FF8A56C-3652-42EE-975A-E3CE9642665F}"/>
              </a:ext>
            </a:extLst>
          </p:cNvPr>
          <p:cNvSpPr/>
          <p:nvPr/>
        </p:nvSpPr>
        <p:spPr>
          <a:xfrm>
            <a:off x="5495550" y="2944707"/>
            <a:ext cx="184309" cy="16990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742B58D0-46B9-4435-BDAC-D68892C8F2FA}"/>
              </a:ext>
            </a:extLst>
          </p:cNvPr>
          <p:cNvSpPr/>
          <p:nvPr/>
        </p:nvSpPr>
        <p:spPr>
          <a:xfrm>
            <a:off x="5719645" y="3202752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5A6F0AB-956C-4EFF-ABEE-2196E35F6A85}"/>
              </a:ext>
            </a:extLst>
          </p:cNvPr>
          <p:cNvSpPr/>
          <p:nvPr/>
        </p:nvSpPr>
        <p:spPr>
          <a:xfrm>
            <a:off x="5558777" y="3467781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41D3B724-0150-40A0-A8C2-EAD8E9694562}"/>
              </a:ext>
            </a:extLst>
          </p:cNvPr>
          <p:cNvSpPr/>
          <p:nvPr/>
        </p:nvSpPr>
        <p:spPr>
          <a:xfrm>
            <a:off x="5721991" y="3732781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5ED71AE5-B0DA-4BC9-A860-E3BEBA928EE1}"/>
              </a:ext>
            </a:extLst>
          </p:cNvPr>
          <p:cNvSpPr/>
          <p:nvPr/>
        </p:nvSpPr>
        <p:spPr>
          <a:xfrm>
            <a:off x="5539635" y="4036575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0B46FC14-0D3F-47F8-93A4-CC618C07B93B}"/>
              </a:ext>
            </a:extLst>
          </p:cNvPr>
          <p:cNvSpPr/>
          <p:nvPr/>
        </p:nvSpPr>
        <p:spPr>
          <a:xfrm>
            <a:off x="5711940" y="4262810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1051" name="Picture 16" descr="Shelf full - Free Tools and utensils icons">
            <a:extLst>
              <a:ext uri="{FF2B5EF4-FFF2-40B4-BE49-F238E27FC236}">
                <a16:creationId xmlns:a16="http://schemas.microsoft.com/office/drawing/2014/main" id="{62ED8B0B-1F7B-4101-AC56-7DE4C60E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12" y="5085387"/>
            <a:ext cx="632371" cy="6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6" descr="Traffic Sign Men At Work Roadworks, PNG, 1160x1024px, Traffic Sign, Area,  Brand, Highway, Human Behavior Download Free">
            <a:extLst>
              <a:ext uri="{FF2B5EF4-FFF2-40B4-BE49-F238E27FC236}">
                <a16:creationId xmlns:a16="http://schemas.microsoft.com/office/drawing/2014/main" id="{01BC2CFD-59F0-4C1A-87CD-6C29F5BF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268" b="95276" l="4138" r="94828">
                        <a14:foregroundMark x1="34828" y1="91339" x2="46552" y2="95276"/>
                        <a14:foregroundMark x1="95517" y1="92520" x2="95517" y2="92520"/>
                        <a14:foregroundMark x1="4138" y1="94882" x2="4138" y2="94882"/>
                        <a14:foregroundMark x1="48966" y1="8268" x2="48966" y2="8268"/>
                        <a14:foregroundMark x1="49655" y1="51181" x2="45862" y2="60236"/>
                        <a14:foregroundMark x1="65172" y1="80709" x2="70690" y2="78346"/>
                        <a14:foregroundMark x1="44483" y1="63780" x2="42759" y2="653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09" y="2046491"/>
            <a:ext cx="539047" cy="47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8FFEB5EF-A130-4A2D-AE19-0166766DE91D}"/>
              </a:ext>
            </a:extLst>
          </p:cNvPr>
          <p:cNvSpPr/>
          <p:nvPr/>
        </p:nvSpPr>
        <p:spPr>
          <a:xfrm>
            <a:off x="8929849" y="1890732"/>
            <a:ext cx="848260" cy="821296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1055" name="Frame 1054">
            <a:extLst>
              <a:ext uri="{FF2B5EF4-FFF2-40B4-BE49-F238E27FC236}">
                <a16:creationId xmlns:a16="http://schemas.microsoft.com/office/drawing/2014/main" id="{4D085B11-C7F7-4093-8CF0-6FE42EF92B4B}"/>
              </a:ext>
            </a:extLst>
          </p:cNvPr>
          <p:cNvSpPr/>
          <p:nvPr/>
        </p:nvSpPr>
        <p:spPr>
          <a:xfrm>
            <a:off x="0" y="0"/>
            <a:ext cx="10789920" cy="6705600"/>
          </a:xfrm>
          <a:prstGeom prst="frame">
            <a:avLst>
              <a:gd name="adj1" fmla="val 642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82EE112-8019-4245-ACE7-F22DD65324BF}"/>
              </a:ext>
            </a:extLst>
          </p:cNvPr>
          <p:cNvSpPr/>
          <p:nvPr/>
        </p:nvSpPr>
        <p:spPr>
          <a:xfrm>
            <a:off x="10436038" y="6043338"/>
            <a:ext cx="274320" cy="274320"/>
          </a:xfrm>
          <a:prstGeom prst="ellipse">
            <a:avLst/>
          </a:prstGeom>
          <a:pattFill prst="openDmnd">
            <a:fgClr>
              <a:schemeClr val="bg1"/>
            </a:fgClr>
            <a:bgClr>
              <a:schemeClr val="tx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938860-9E8E-4DD5-91DF-F1FFCCA931FC}"/>
              </a:ext>
            </a:extLst>
          </p:cNvPr>
          <p:cNvSpPr/>
          <p:nvPr/>
        </p:nvSpPr>
        <p:spPr>
          <a:xfrm>
            <a:off x="1262689" y="1898122"/>
            <a:ext cx="3748545" cy="26982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w Cen MT" panose="020B0602020104020603" pitchFamily="34" charset="0"/>
              </a:rPr>
              <a:t>COUNTER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B286F16-3A56-46E0-BED9-F2BF78A2F775}"/>
              </a:ext>
            </a:extLst>
          </p:cNvPr>
          <p:cNvSpPr/>
          <p:nvPr/>
        </p:nvSpPr>
        <p:spPr>
          <a:xfrm rot="5400000">
            <a:off x="1829456" y="2974178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5826368-92B5-48EB-B4CE-C44EE7CAAC07}"/>
              </a:ext>
            </a:extLst>
          </p:cNvPr>
          <p:cNvSpPr/>
          <p:nvPr/>
        </p:nvSpPr>
        <p:spPr>
          <a:xfrm rot="5400000">
            <a:off x="1829456" y="3170597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09D8DEF-E49A-4EA6-A75E-A876B1574C4B}"/>
              </a:ext>
            </a:extLst>
          </p:cNvPr>
          <p:cNvSpPr/>
          <p:nvPr/>
        </p:nvSpPr>
        <p:spPr>
          <a:xfrm rot="5400000">
            <a:off x="1829456" y="3375911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44A975E-1A80-4BD8-BD6C-3C3158B93C33}"/>
              </a:ext>
            </a:extLst>
          </p:cNvPr>
          <p:cNvSpPr/>
          <p:nvPr/>
        </p:nvSpPr>
        <p:spPr>
          <a:xfrm rot="5400000">
            <a:off x="1579888" y="3296871"/>
            <a:ext cx="627945" cy="2176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A62804F-3469-4D33-B182-04043820C3BD}"/>
              </a:ext>
            </a:extLst>
          </p:cNvPr>
          <p:cNvSpPr/>
          <p:nvPr/>
        </p:nvSpPr>
        <p:spPr>
          <a:xfrm rot="5400000">
            <a:off x="2552837" y="2973842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BC7A945-F200-4C90-8D10-9AC1B35B195E}"/>
              </a:ext>
            </a:extLst>
          </p:cNvPr>
          <p:cNvSpPr/>
          <p:nvPr/>
        </p:nvSpPr>
        <p:spPr>
          <a:xfrm rot="5400000">
            <a:off x="2552837" y="3170261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655F4D3-1A59-4216-92A5-DCF2F3607F65}"/>
              </a:ext>
            </a:extLst>
          </p:cNvPr>
          <p:cNvSpPr/>
          <p:nvPr/>
        </p:nvSpPr>
        <p:spPr>
          <a:xfrm rot="5400000">
            <a:off x="2552837" y="3375575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111B19-F2CF-4C23-88F9-56EF1212BC11}"/>
              </a:ext>
            </a:extLst>
          </p:cNvPr>
          <p:cNvSpPr/>
          <p:nvPr/>
        </p:nvSpPr>
        <p:spPr>
          <a:xfrm rot="5400000">
            <a:off x="2303269" y="3296535"/>
            <a:ext cx="627945" cy="2176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6ABC055-03A5-4112-86E5-4FB8E12C0CF4}"/>
              </a:ext>
            </a:extLst>
          </p:cNvPr>
          <p:cNvSpPr/>
          <p:nvPr/>
        </p:nvSpPr>
        <p:spPr>
          <a:xfrm rot="5400000">
            <a:off x="3272033" y="2979654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210C707-4D81-49B7-B50D-99598F546CF8}"/>
              </a:ext>
            </a:extLst>
          </p:cNvPr>
          <p:cNvSpPr/>
          <p:nvPr/>
        </p:nvSpPr>
        <p:spPr>
          <a:xfrm rot="5400000">
            <a:off x="3272033" y="3176073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1B6097D-B0D6-4562-B4B7-B6E3FD8856D7}"/>
              </a:ext>
            </a:extLst>
          </p:cNvPr>
          <p:cNvSpPr/>
          <p:nvPr/>
        </p:nvSpPr>
        <p:spPr>
          <a:xfrm rot="5400000">
            <a:off x="3272033" y="3381387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02FD18-175E-4DD0-BB6C-30C20A7B3683}"/>
              </a:ext>
            </a:extLst>
          </p:cNvPr>
          <p:cNvSpPr/>
          <p:nvPr/>
        </p:nvSpPr>
        <p:spPr>
          <a:xfrm rot="5400000">
            <a:off x="3022465" y="3302347"/>
            <a:ext cx="627945" cy="2176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15B045D-535D-4422-A104-A9187A835145}"/>
              </a:ext>
            </a:extLst>
          </p:cNvPr>
          <p:cNvSpPr/>
          <p:nvPr/>
        </p:nvSpPr>
        <p:spPr>
          <a:xfrm rot="5400000">
            <a:off x="3992020" y="2976395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AD74FE4-6444-4D60-AB27-BD765C444E7A}"/>
              </a:ext>
            </a:extLst>
          </p:cNvPr>
          <p:cNvSpPr/>
          <p:nvPr/>
        </p:nvSpPr>
        <p:spPr>
          <a:xfrm rot="5400000">
            <a:off x="3992020" y="3172814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BA53367-1766-46A2-8E6B-BD5D8ED569B8}"/>
              </a:ext>
            </a:extLst>
          </p:cNvPr>
          <p:cNvSpPr/>
          <p:nvPr/>
        </p:nvSpPr>
        <p:spPr>
          <a:xfrm rot="5400000">
            <a:off x="3992020" y="3378128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186821F-C960-4DFE-A27E-4D11A187D206}"/>
              </a:ext>
            </a:extLst>
          </p:cNvPr>
          <p:cNvSpPr/>
          <p:nvPr/>
        </p:nvSpPr>
        <p:spPr>
          <a:xfrm rot="5400000">
            <a:off x="3742452" y="3299088"/>
            <a:ext cx="627945" cy="2176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DD3A419-9C7D-4F6B-83F5-9AD49E817091}"/>
              </a:ext>
            </a:extLst>
          </p:cNvPr>
          <p:cNvSpPr/>
          <p:nvPr/>
        </p:nvSpPr>
        <p:spPr>
          <a:xfrm rot="5400000">
            <a:off x="4733505" y="2981746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FFAC16E-23B8-4C4F-88C3-D063CA7E6A9D}"/>
              </a:ext>
            </a:extLst>
          </p:cNvPr>
          <p:cNvSpPr/>
          <p:nvPr/>
        </p:nvSpPr>
        <p:spPr>
          <a:xfrm rot="5400000">
            <a:off x="4733505" y="3178165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1E411B1-A255-4E87-AD83-C31283E8132F}"/>
              </a:ext>
            </a:extLst>
          </p:cNvPr>
          <p:cNvSpPr/>
          <p:nvPr/>
        </p:nvSpPr>
        <p:spPr>
          <a:xfrm rot="5400000">
            <a:off x="4733505" y="3383479"/>
            <a:ext cx="131128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03B0B32-E654-4BB0-8A41-554B92453B09}"/>
              </a:ext>
            </a:extLst>
          </p:cNvPr>
          <p:cNvSpPr/>
          <p:nvPr/>
        </p:nvSpPr>
        <p:spPr>
          <a:xfrm rot="5400000">
            <a:off x="4483937" y="3304439"/>
            <a:ext cx="627945" cy="2176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2" name="Picture 4" descr="Security Camera Icons - Download Free Vector Icons | Noun Project">
            <a:extLst>
              <a:ext uri="{FF2B5EF4-FFF2-40B4-BE49-F238E27FC236}">
                <a16:creationId xmlns:a16="http://schemas.microsoft.com/office/drawing/2014/main" id="{CE27880C-B9FA-4926-A3BC-58DB2966E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3297" y="0"/>
            <a:ext cx="403396" cy="40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curity Camera Icons - Download Free Vector Icons | Noun Project">
            <a:extLst>
              <a:ext uri="{FF2B5EF4-FFF2-40B4-BE49-F238E27FC236}">
                <a16:creationId xmlns:a16="http://schemas.microsoft.com/office/drawing/2014/main" id="{A3F918E3-DE03-4687-9CE3-CC2DE77F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881" y="0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curity Camera Icons - Download Free Vector Icons | Noun Project">
            <a:extLst>
              <a:ext uri="{FF2B5EF4-FFF2-40B4-BE49-F238E27FC236}">
                <a16:creationId xmlns:a16="http://schemas.microsoft.com/office/drawing/2014/main" id="{3B195A76-944C-4CBE-A34F-ED70BB96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3297" y="6275291"/>
            <a:ext cx="403396" cy="40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ecurity Camera Icons - Download Free Vector Icons | Noun Project">
            <a:extLst>
              <a:ext uri="{FF2B5EF4-FFF2-40B4-BE49-F238E27FC236}">
                <a16:creationId xmlns:a16="http://schemas.microsoft.com/office/drawing/2014/main" id="{871D3BFC-201B-4042-A12A-03FEE5FC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10" y="6282696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curity Camera Icons - Download Free Vector Icons | Noun Project">
            <a:extLst>
              <a:ext uri="{FF2B5EF4-FFF2-40B4-BE49-F238E27FC236}">
                <a16:creationId xmlns:a16="http://schemas.microsoft.com/office/drawing/2014/main" id="{959AD75D-FB63-4842-875C-78957579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01028" y="5449358"/>
            <a:ext cx="403396" cy="40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ecurity Camera Icons - Download Free Vector Icons | Noun Project">
            <a:extLst>
              <a:ext uri="{FF2B5EF4-FFF2-40B4-BE49-F238E27FC236}">
                <a16:creationId xmlns:a16="http://schemas.microsoft.com/office/drawing/2014/main" id="{7E2E7E59-757A-44BB-A357-A0F77FF00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9" y="5424904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57F2C8-1D25-4812-B89E-3B6C955DD4BD}"/>
              </a:ext>
            </a:extLst>
          </p:cNvPr>
          <p:cNvSpPr/>
          <p:nvPr/>
        </p:nvSpPr>
        <p:spPr>
          <a:xfrm>
            <a:off x="10799782" y="1759084"/>
            <a:ext cx="1392218" cy="30021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latin typeface="Tw Cen MT" panose="020B0602020104020603" pitchFamily="34" charset="0"/>
              </a:rPr>
              <a:t>Legend</a:t>
            </a:r>
            <a:r>
              <a:rPr lang="en-US" sz="1200" dirty="0">
                <a:latin typeface="Tw Cen MT" panose="020B0602020104020603" pitchFamily="34" charset="0"/>
              </a:rPr>
              <a:t>:</a:t>
            </a:r>
          </a:p>
          <a:p>
            <a:endParaRPr lang="en-US" sz="1200" dirty="0">
              <a:latin typeface="Tw Cen MT" panose="020B0602020104020603" pitchFamily="34" charset="0"/>
            </a:endParaRPr>
          </a:p>
          <a:p>
            <a:r>
              <a:rPr lang="en-US" sz="1200" dirty="0">
                <a:latin typeface="Tw Cen MT" panose="020B0602020104020603" pitchFamily="34" charset="0"/>
              </a:rPr>
              <a:t>Guard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Patrolling Guard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Warden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Interactable NPC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NPC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48E5DF-F1D2-4093-82D6-785BBE284F42}"/>
              </a:ext>
            </a:extLst>
          </p:cNvPr>
          <p:cNvSpPr/>
          <p:nvPr/>
        </p:nvSpPr>
        <p:spPr>
          <a:xfrm>
            <a:off x="11412270" y="3045438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B71CE-5D54-4B20-B967-F7743F83A5B0}"/>
              </a:ext>
            </a:extLst>
          </p:cNvPr>
          <p:cNvSpPr/>
          <p:nvPr/>
        </p:nvSpPr>
        <p:spPr>
          <a:xfrm>
            <a:off x="11942253" y="3184470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F6AE94-8D1E-4C7D-9448-9D2B522C80A1}"/>
              </a:ext>
            </a:extLst>
          </p:cNvPr>
          <p:cNvSpPr/>
          <p:nvPr/>
        </p:nvSpPr>
        <p:spPr>
          <a:xfrm>
            <a:off x="11484266" y="3349036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07B363-F21F-49AD-BD1A-FC85883A8D90}"/>
              </a:ext>
            </a:extLst>
          </p:cNvPr>
          <p:cNvSpPr/>
          <p:nvPr/>
        </p:nvSpPr>
        <p:spPr>
          <a:xfrm>
            <a:off x="11987973" y="3586203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EBC20C-0BBE-494C-8D4B-AA2222A0A0EA}"/>
              </a:ext>
            </a:extLst>
          </p:cNvPr>
          <p:cNvSpPr/>
          <p:nvPr/>
        </p:nvSpPr>
        <p:spPr>
          <a:xfrm>
            <a:off x="11241127" y="3762957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93168A-EC08-4E52-AA33-D11ADEC58AE3}"/>
              </a:ext>
            </a:extLst>
          </p:cNvPr>
          <p:cNvSpPr/>
          <p:nvPr/>
        </p:nvSpPr>
        <p:spPr>
          <a:xfrm>
            <a:off x="2114168" y="462472"/>
            <a:ext cx="899084" cy="8073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EA582F-D345-46A2-B162-3D9F262875D9}"/>
              </a:ext>
            </a:extLst>
          </p:cNvPr>
          <p:cNvCxnSpPr>
            <a:cxnSpLocks/>
          </p:cNvCxnSpPr>
          <p:nvPr/>
        </p:nvCxnSpPr>
        <p:spPr>
          <a:xfrm>
            <a:off x="2230932" y="474592"/>
            <a:ext cx="0" cy="763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C7DE01A-C97C-4E9C-A5A6-DDECEAC3F394}"/>
              </a:ext>
            </a:extLst>
          </p:cNvPr>
          <p:cNvCxnSpPr>
            <a:cxnSpLocks/>
          </p:cNvCxnSpPr>
          <p:nvPr/>
        </p:nvCxnSpPr>
        <p:spPr>
          <a:xfrm>
            <a:off x="2423972" y="465404"/>
            <a:ext cx="0" cy="763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338C6A-5AAA-4CA4-B113-8408FB6F9A5B}"/>
              </a:ext>
            </a:extLst>
          </p:cNvPr>
          <p:cNvCxnSpPr>
            <a:cxnSpLocks/>
          </p:cNvCxnSpPr>
          <p:nvPr/>
        </p:nvCxnSpPr>
        <p:spPr>
          <a:xfrm>
            <a:off x="2637332" y="471659"/>
            <a:ext cx="0" cy="763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800B04A-8D42-4734-9612-83CE25218164}"/>
              </a:ext>
            </a:extLst>
          </p:cNvPr>
          <p:cNvCxnSpPr>
            <a:cxnSpLocks/>
          </p:cNvCxnSpPr>
          <p:nvPr/>
        </p:nvCxnSpPr>
        <p:spPr>
          <a:xfrm>
            <a:off x="2830372" y="462471"/>
            <a:ext cx="0" cy="763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4C0FBC9-C8BA-417A-A125-C4F98310206F}"/>
              </a:ext>
            </a:extLst>
          </p:cNvPr>
          <p:cNvCxnSpPr>
            <a:cxnSpLocks/>
          </p:cNvCxnSpPr>
          <p:nvPr/>
        </p:nvCxnSpPr>
        <p:spPr>
          <a:xfrm>
            <a:off x="3013252" y="474592"/>
            <a:ext cx="0" cy="763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A23295-1A85-414E-9564-22A510DB2EE8}"/>
              </a:ext>
            </a:extLst>
          </p:cNvPr>
          <p:cNvSpPr/>
          <p:nvPr/>
        </p:nvSpPr>
        <p:spPr>
          <a:xfrm>
            <a:off x="2351237" y="1241880"/>
            <a:ext cx="453282" cy="7931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A3F73C8-CFA6-469D-9CAB-968668924399}"/>
              </a:ext>
            </a:extLst>
          </p:cNvPr>
          <p:cNvCxnSpPr>
            <a:cxnSpLocks/>
          </p:cNvCxnSpPr>
          <p:nvPr/>
        </p:nvCxnSpPr>
        <p:spPr>
          <a:xfrm>
            <a:off x="2571982" y="1244812"/>
            <a:ext cx="0" cy="763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Double bed top view vector icon. ... | Stock vector | Colourbox">
            <a:extLst>
              <a:ext uri="{FF2B5EF4-FFF2-40B4-BE49-F238E27FC236}">
                <a16:creationId xmlns:a16="http://schemas.microsoft.com/office/drawing/2014/main" id="{933100C0-01F4-47C5-B461-8C34C43A4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lum bright="70000" contrast="-70000"/>
            <a:alphaModFix amt="44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4625" y1="29250" x2="46500" y2="29375"/>
                        <a14:foregroundMark x1="36500" y1="36000" x2="36875" y2="37625"/>
                        <a14:foregroundMark x1="41750" y1="37375" x2="41750" y2="37375"/>
                        <a14:foregroundMark x1="49875" y1="36375" x2="50375" y2="38000"/>
                        <a14:foregroundMark x1="55500" y1="37750" x2="56500" y2="38250"/>
                        <a14:foregroundMark x1="63375" y1="36500" x2="63750" y2="39000"/>
                        <a14:foregroundMark x1="57125" y1="46125" x2="54000" y2="46125"/>
                        <a14:foregroundMark x1="60375" y1="71250" x2="53750" y2="7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79" t="23430" r="31575" b="25955"/>
          <a:stretch/>
        </p:blipFill>
        <p:spPr bwMode="auto">
          <a:xfrm>
            <a:off x="1917660" y="692259"/>
            <a:ext cx="300756" cy="3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EE17CCB-E6B4-4B94-A568-148A1616BF39}"/>
              </a:ext>
            </a:extLst>
          </p:cNvPr>
          <p:cNvCxnSpPr>
            <a:cxnSpLocks/>
          </p:cNvCxnSpPr>
          <p:nvPr/>
        </p:nvCxnSpPr>
        <p:spPr>
          <a:xfrm flipH="1">
            <a:off x="4974501" y="6257178"/>
            <a:ext cx="7053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89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47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Ashith Farhan</dc:creator>
  <cp:lastModifiedBy>Ashith Farhan</cp:lastModifiedBy>
  <cp:revision>23</cp:revision>
  <dcterms:created xsi:type="dcterms:W3CDTF">2020-11-12T22:47:10Z</dcterms:created>
  <dcterms:modified xsi:type="dcterms:W3CDTF">2020-11-13T11:17:24Z</dcterms:modified>
</cp:coreProperties>
</file>