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1AAF9-5AA5-4B32-9A95-166E277D5BF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949AAA-19C6-49D7-96BF-6EE081695D3B}">
      <dgm:prSet/>
      <dgm:spPr/>
      <dgm:t>
        <a:bodyPr/>
        <a:lstStyle/>
        <a:p>
          <a:r>
            <a:rPr lang="es-ES" b="1"/>
            <a:t>Via Anaconda:</a:t>
          </a:r>
          <a:endParaRPr lang="en-US"/>
        </a:p>
      </dgm:t>
    </dgm:pt>
    <dgm:pt modelId="{7748C61F-D93C-48CA-843D-DE759DFC5DE3}" type="parTrans" cxnId="{61F43136-F8EE-469B-BA16-04E0B17E2B02}">
      <dgm:prSet/>
      <dgm:spPr/>
      <dgm:t>
        <a:bodyPr/>
        <a:lstStyle/>
        <a:p>
          <a:endParaRPr lang="en-US"/>
        </a:p>
      </dgm:t>
    </dgm:pt>
    <dgm:pt modelId="{0E884612-F2BA-4529-AA63-DCF940015B0A}" type="sibTrans" cxnId="{61F43136-F8EE-469B-BA16-04E0B17E2B02}">
      <dgm:prSet/>
      <dgm:spPr/>
      <dgm:t>
        <a:bodyPr/>
        <a:lstStyle/>
        <a:p>
          <a:endParaRPr lang="en-US"/>
        </a:p>
      </dgm:t>
    </dgm:pt>
    <dgm:pt modelId="{F5F96C38-12BA-4FF4-9D6D-FD0E27500F52}">
      <dgm:prSet/>
      <dgm:spPr/>
      <dgm:t>
        <a:bodyPr/>
        <a:lstStyle/>
        <a:p>
          <a:r>
            <a:rPr lang="es-ES"/>
            <a:t>conda install </a:t>
          </a:r>
          <a:r>
            <a:rPr lang="es-ES" b="1" i="1"/>
            <a:t>nombre_del_paquete</a:t>
          </a:r>
          <a:endParaRPr lang="en-US"/>
        </a:p>
      </dgm:t>
    </dgm:pt>
    <dgm:pt modelId="{9A4D9726-FAF8-4D89-BA6B-13F2D27A7121}" type="parTrans" cxnId="{45A0D5EC-51D1-4597-83F8-17641D0C0266}">
      <dgm:prSet/>
      <dgm:spPr/>
      <dgm:t>
        <a:bodyPr/>
        <a:lstStyle/>
        <a:p>
          <a:endParaRPr lang="en-US"/>
        </a:p>
      </dgm:t>
    </dgm:pt>
    <dgm:pt modelId="{1F17EA75-CC8A-4C78-8106-688D75BD2AF8}" type="sibTrans" cxnId="{45A0D5EC-51D1-4597-83F8-17641D0C0266}">
      <dgm:prSet/>
      <dgm:spPr/>
      <dgm:t>
        <a:bodyPr/>
        <a:lstStyle/>
        <a:p>
          <a:endParaRPr lang="en-US"/>
        </a:p>
      </dgm:t>
    </dgm:pt>
    <dgm:pt modelId="{18D57ABD-2684-4E92-ABD8-1419B9F3C162}">
      <dgm:prSet/>
      <dgm:spPr/>
      <dgm:t>
        <a:bodyPr/>
        <a:lstStyle/>
        <a:p>
          <a:r>
            <a:rPr lang="es-ES"/>
            <a:t>pip install </a:t>
          </a:r>
          <a:r>
            <a:rPr lang="es-ES" b="1" i="1"/>
            <a:t>nombre_del_paquete</a:t>
          </a:r>
          <a:endParaRPr lang="en-US"/>
        </a:p>
      </dgm:t>
    </dgm:pt>
    <dgm:pt modelId="{86FE8005-9686-4D65-B853-500B335724D0}" type="parTrans" cxnId="{45A99F9E-C410-4501-A22E-8486E48AD000}">
      <dgm:prSet/>
      <dgm:spPr/>
      <dgm:t>
        <a:bodyPr/>
        <a:lstStyle/>
        <a:p>
          <a:endParaRPr lang="en-US"/>
        </a:p>
      </dgm:t>
    </dgm:pt>
    <dgm:pt modelId="{6F73ADE7-2762-4C6C-9748-937996FE0B80}" type="sibTrans" cxnId="{45A99F9E-C410-4501-A22E-8486E48AD000}">
      <dgm:prSet/>
      <dgm:spPr/>
      <dgm:t>
        <a:bodyPr/>
        <a:lstStyle/>
        <a:p>
          <a:endParaRPr lang="en-US"/>
        </a:p>
      </dgm:t>
    </dgm:pt>
    <dgm:pt modelId="{1904F4C2-9B9D-43FE-B2BF-8933A323120D}">
      <dgm:prSet/>
      <dgm:spPr/>
      <dgm:t>
        <a:bodyPr/>
        <a:lstStyle/>
        <a:p>
          <a:r>
            <a:rPr lang="en-US"/>
            <a:t>Si el paquete no está en ningún repo de Conda ni Pip, pero tienes el </a:t>
          </a:r>
          <a:r>
            <a:rPr lang="en-US" i="1"/>
            <a:t>Código Fuente</a:t>
          </a:r>
          <a:r>
            <a:rPr lang="en-US"/>
            <a:t>:</a:t>
          </a:r>
        </a:p>
      </dgm:t>
    </dgm:pt>
    <dgm:pt modelId="{4E20D282-6F54-4ACB-8118-5E0C23D545C2}" type="parTrans" cxnId="{80D9E782-BD44-40E1-863D-642F6BB69542}">
      <dgm:prSet/>
      <dgm:spPr/>
      <dgm:t>
        <a:bodyPr/>
        <a:lstStyle/>
        <a:p>
          <a:endParaRPr lang="en-US"/>
        </a:p>
      </dgm:t>
    </dgm:pt>
    <dgm:pt modelId="{388256BE-74AC-4E8F-A2A2-5AF61C74C424}" type="sibTrans" cxnId="{80D9E782-BD44-40E1-863D-642F6BB69542}">
      <dgm:prSet/>
      <dgm:spPr/>
      <dgm:t>
        <a:bodyPr/>
        <a:lstStyle/>
        <a:p>
          <a:endParaRPr lang="en-US"/>
        </a:p>
      </dgm:t>
    </dgm:pt>
    <dgm:pt modelId="{E6DB5D16-B65E-4484-B9AD-523EE2487907}">
      <dgm:prSet/>
      <dgm:spPr/>
      <dgm:t>
        <a:bodyPr/>
        <a:lstStyle/>
        <a:p>
          <a:r>
            <a:rPr lang="en-US"/>
            <a:t>python setup.py install</a:t>
          </a:r>
        </a:p>
      </dgm:t>
    </dgm:pt>
    <dgm:pt modelId="{F3483487-1D19-4252-8A05-A7C7B8118BE4}" type="parTrans" cxnId="{F981DA66-3610-4B68-B235-A3B5FE236CC8}">
      <dgm:prSet/>
      <dgm:spPr/>
      <dgm:t>
        <a:bodyPr/>
        <a:lstStyle/>
        <a:p>
          <a:endParaRPr lang="en-US"/>
        </a:p>
      </dgm:t>
    </dgm:pt>
    <dgm:pt modelId="{C8558455-A8F6-406A-AC89-25F4C758AE45}" type="sibTrans" cxnId="{F981DA66-3610-4B68-B235-A3B5FE236CC8}">
      <dgm:prSet/>
      <dgm:spPr/>
      <dgm:t>
        <a:bodyPr/>
        <a:lstStyle/>
        <a:p>
          <a:endParaRPr lang="en-US"/>
        </a:p>
      </dgm:t>
    </dgm:pt>
    <dgm:pt modelId="{1D076A91-188C-4FC8-9835-C03A9752F227}">
      <dgm:prSet/>
      <dgm:spPr/>
      <dgm:t>
        <a:bodyPr/>
        <a:lstStyle/>
        <a:p>
          <a:r>
            <a:rPr lang="es-ES" b="1"/>
            <a:t>Via Google Colab:</a:t>
          </a:r>
          <a:endParaRPr lang="en-US"/>
        </a:p>
      </dgm:t>
    </dgm:pt>
    <dgm:pt modelId="{C2DF0CD9-8536-45BD-B81B-CF473EEDC037}" type="parTrans" cxnId="{99EF9B72-01E9-4ECA-B24D-228C16CDA3E5}">
      <dgm:prSet/>
      <dgm:spPr/>
      <dgm:t>
        <a:bodyPr/>
        <a:lstStyle/>
        <a:p>
          <a:endParaRPr lang="en-US"/>
        </a:p>
      </dgm:t>
    </dgm:pt>
    <dgm:pt modelId="{444035E4-5811-4F30-8DFE-CAFAE5D7F19F}" type="sibTrans" cxnId="{99EF9B72-01E9-4ECA-B24D-228C16CDA3E5}">
      <dgm:prSet/>
      <dgm:spPr/>
      <dgm:t>
        <a:bodyPr/>
        <a:lstStyle/>
        <a:p>
          <a:endParaRPr lang="en-US"/>
        </a:p>
      </dgm:t>
    </dgm:pt>
    <dgm:pt modelId="{87F4FB00-246B-45FC-A076-6B0CE715B1BE}">
      <dgm:prSet/>
      <dgm:spPr/>
      <dgm:t>
        <a:bodyPr/>
        <a:lstStyle/>
        <a:p>
          <a:r>
            <a:rPr lang="es-ES"/>
            <a:t>pip install nombre_del_paquete</a:t>
          </a:r>
          <a:endParaRPr lang="en-US"/>
        </a:p>
      </dgm:t>
    </dgm:pt>
    <dgm:pt modelId="{409991FD-F99B-4638-93A4-823D2A437F80}" type="parTrans" cxnId="{B382F9CC-E91C-4853-A29D-EC8C8EFDD2DB}">
      <dgm:prSet/>
      <dgm:spPr/>
      <dgm:t>
        <a:bodyPr/>
        <a:lstStyle/>
        <a:p>
          <a:endParaRPr lang="en-US"/>
        </a:p>
      </dgm:t>
    </dgm:pt>
    <dgm:pt modelId="{932190D7-E896-4BC8-992C-5FBAE79C6779}" type="sibTrans" cxnId="{B382F9CC-E91C-4853-A29D-EC8C8EFDD2DB}">
      <dgm:prSet/>
      <dgm:spPr/>
      <dgm:t>
        <a:bodyPr/>
        <a:lstStyle/>
        <a:p>
          <a:endParaRPr lang="en-US"/>
        </a:p>
      </dgm:t>
    </dgm:pt>
    <dgm:pt modelId="{605B3016-E943-41FA-AAB1-5D3DD5C63D23}" type="pres">
      <dgm:prSet presAssocID="{5951AAF9-5AA5-4B32-9A95-166E277D5BFC}" presName="linear" presStyleCnt="0">
        <dgm:presLayoutVars>
          <dgm:dir/>
          <dgm:animLvl val="lvl"/>
          <dgm:resizeHandles val="exact"/>
        </dgm:presLayoutVars>
      </dgm:prSet>
      <dgm:spPr/>
    </dgm:pt>
    <dgm:pt modelId="{641F83EE-418E-4BA2-B4BA-0312788E9295}" type="pres">
      <dgm:prSet presAssocID="{29949AAA-19C6-49D7-96BF-6EE081695D3B}" presName="parentLin" presStyleCnt="0"/>
      <dgm:spPr/>
    </dgm:pt>
    <dgm:pt modelId="{34FEFEAF-329A-4341-94C3-F95D105578CC}" type="pres">
      <dgm:prSet presAssocID="{29949AAA-19C6-49D7-96BF-6EE081695D3B}" presName="parentLeftMargin" presStyleLbl="node1" presStyleIdx="0" presStyleCnt="3"/>
      <dgm:spPr/>
    </dgm:pt>
    <dgm:pt modelId="{47A85A28-EB68-41DA-8378-69F3DB120CF2}" type="pres">
      <dgm:prSet presAssocID="{29949AAA-19C6-49D7-96BF-6EE081695D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DC6F16-1AB3-4E4B-89BA-283708CBB6FA}" type="pres">
      <dgm:prSet presAssocID="{29949AAA-19C6-49D7-96BF-6EE081695D3B}" presName="negativeSpace" presStyleCnt="0"/>
      <dgm:spPr/>
    </dgm:pt>
    <dgm:pt modelId="{AA872155-2760-41B9-A93B-E1721483B122}" type="pres">
      <dgm:prSet presAssocID="{29949AAA-19C6-49D7-96BF-6EE081695D3B}" presName="childText" presStyleLbl="conFgAcc1" presStyleIdx="0" presStyleCnt="3">
        <dgm:presLayoutVars>
          <dgm:bulletEnabled val="1"/>
        </dgm:presLayoutVars>
      </dgm:prSet>
      <dgm:spPr/>
    </dgm:pt>
    <dgm:pt modelId="{9A6DEC08-18B5-4C53-9FF4-738917800CC8}" type="pres">
      <dgm:prSet presAssocID="{0E884612-F2BA-4529-AA63-DCF940015B0A}" presName="spaceBetweenRectangles" presStyleCnt="0"/>
      <dgm:spPr/>
    </dgm:pt>
    <dgm:pt modelId="{83295F84-8BFB-43FA-9CBE-AC4FA4D8701F}" type="pres">
      <dgm:prSet presAssocID="{1904F4C2-9B9D-43FE-B2BF-8933A323120D}" presName="parentLin" presStyleCnt="0"/>
      <dgm:spPr/>
    </dgm:pt>
    <dgm:pt modelId="{3FF1758D-37B5-477E-A89E-CCD403EAF69D}" type="pres">
      <dgm:prSet presAssocID="{1904F4C2-9B9D-43FE-B2BF-8933A323120D}" presName="parentLeftMargin" presStyleLbl="node1" presStyleIdx="0" presStyleCnt="3"/>
      <dgm:spPr/>
    </dgm:pt>
    <dgm:pt modelId="{0AA2B53E-BF3E-4E95-864A-455268FDE6A3}" type="pres">
      <dgm:prSet presAssocID="{1904F4C2-9B9D-43FE-B2BF-8933A32312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A68AE6-88D7-4E4E-BB99-B30E458233A5}" type="pres">
      <dgm:prSet presAssocID="{1904F4C2-9B9D-43FE-B2BF-8933A323120D}" presName="negativeSpace" presStyleCnt="0"/>
      <dgm:spPr/>
    </dgm:pt>
    <dgm:pt modelId="{86CA83C7-3AB4-4500-8517-AEF9D338A1A3}" type="pres">
      <dgm:prSet presAssocID="{1904F4C2-9B9D-43FE-B2BF-8933A323120D}" presName="childText" presStyleLbl="conFgAcc1" presStyleIdx="1" presStyleCnt="3">
        <dgm:presLayoutVars>
          <dgm:bulletEnabled val="1"/>
        </dgm:presLayoutVars>
      </dgm:prSet>
      <dgm:spPr/>
    </dgm:pt>
    <dgm:pt modelId="{279DC74A-4D67-4543-873B-9456D5D88891}" type="pres">
      <dgm:prSet presAssocID="{388256BE-74AC-4E8F-A2A2-5AF61C74C424}" presName="spaceBetweenRectangles" presStyleCnt="0"/>
      <dgm:spPr/>
    </dgm:pt>
    <dgm:pt modelId="{A69BC82C-CF14-483A-AD67-49F686563B4B}" type="pres">
      <dgm:prSet presAssocID="{1D076A91-188C-4FC8-9835-C03A9752F227}" presName="parentLin" presStyleCnt="0"/>
      <dgm:spPr/>
    </dgm:pt>
    <dgm:pt modelId="{8292B993-D82A-4DF7-A776-9F43B29911DF}" type="pres">
      <dgm:prSet presAssocID="{1D076A91-188C-4FC8-9835-C03A9752F227}" presName="parentLeftMargin" presStyleLbl="node1" presStyleIdx="1" presStyleCnt="3"/>
      <dgm:spPr/>
    </dgm:pt>
    <dgm:pt modelId="{9AA2D5AA-A0AC-4507-9E31-0B74FAF9A205}" type="pres">
      <dgm:prSet presAssocID="{1D076A91-188C-4FC8-9835-C03A9752F2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29CA50-47B1-4228-8E24-D00A4AB599FF}" type="pres">
      <dgm:prSet presAssocID="{1D076A91-188C-4FC8-9835-C03A9752F227}" presName="negativeSpace" presStyleCnt="0"/>
      <dgm:spPr/>
    </dgm:pt>
    <dgm:pt modelId="{6E10D5B4-2654-4FE1-99B8-DBA8C6608A08}" type="pres">
      <dgm:prSet presAssocID="{1D076A91-188C-4FC8-9835-C03A9752F22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BC7610-DB86-4B64-93D4-E0F1416166E3}" type="presOf" srcId="{1D076A91-188C-4FC8-9835-C03A9752F227}" destId="{8292B993-D82A-4DF7-A776-9F43B29911DF}" srcOrd="0" destOrd="0" presId="urn:microsoft.com/office/officeart/2005/8/layout/list1"/>
    <dgm:cxn modelId="{61F43136-F8EE-469B-BA16-04E0B17E2B02}" srcId="{5951AAF9-5AA5-4B32-9A95-166E277D5BFC}" destId="{29949AAA-19C6-49D7-96BF-6EE081695D3B}" srcOrd="0" destOrd="0" parTransId="{7748C61F-D93C-48CA-843D-DE759DFC5DE3}" sibTransId="{0E884612-F2BA-4529-AA63-DCF940015B0A}"/>
    <dgm:cxn modelId="{AB1F6B3B-4EAE-4BB4-BF7F-67F4A4447338}" type="presOf" srcId="{E6DB5D16-B65E-4484-B9AD-523EE2487907}" destId="{86CA83C7-3AB4-4500-8517-AEF9D338A1A3}" srcOrd="0" destOrd="0" presId="urn:microsoft.com/office/officeart/2005/8/layout/list1"/>
    <dgm:cxn modelId="{1B997E62-98A9-4F27-8930-33969D14DAD4}" type="presOf" srcId="{1D076A91-188C-4FC8-9835-C03A9752F227}" destId="{9AA2D5AA-A0AC-4507-9E31-0B74FAF9A205}" srcOrd="1" destOrd="0" presId="urn:microsoft.com/office/officeart/2005/8/layout/list1"/>
    <dgm:cxn modelId="{F981DA66-3610-4B68-B235-A3B5FE236CC8}" srcId="{1904F4C2-9B9D-43FE-B2BF-8933A323120D}" destId="{E6DB5D16-B65E-4484-B9AD-523EE2487907}" srcOrd="0" destOrd="0" parTransId="{F3483487-1D19-4252-8A05-A7C7B8118BE4}" sibTransId="{C8558455-A8F6-406A-AC89-25F4C758AE45}"/>
    <dgm:cxn modelId="{99EF9B72-01E9-4ECA-B24D-228C16CDA3E5}" srcId="{5951AAF9-5AA5-4B32-9A95-166E277D5BFC}" destId="{1D076A91-188C-4FC8-9835-C03A9752F227}" srcOrd="2" destOrd="0" parTransId="{C2DF0CD9-8536-45BD-B81B-CF473EEDC037}" sibTransId="{444035E4-5811-4F30-8DFE-CAFAE5D7F19F}"/>
    <dgm:cxn modelId="{26C5E076-C799-4B21-A818-55649FBD654A}" type="presOf" srcId="{87F4FB00-246B-45FC-A076-6B0CE715B1BE}" destId="{6E10D5B4-2654-4FE1-99B8-DBA8C6608A08}" srcOrd="0" destOrd="0" presId="urn:microsoft.com/office/officeart/2005/8/layout/list1"/>
    <dgm:cxn modelId="{C43BCC7E-17ED-48C0-9DE2-778C12F2AA1A}" type="presOf" srcId="{F5F96C38-12BA-4FF4-9D6D-FD0E27500F52}" destId="{AA872155-2760-41B9-A93B-E1721483B122}" srcOrd="0" destOrd="0" presId="urn:microsoft.com/office/officeart/2005/8/layout/list1"/>
    <dgm:cxn modelId="{80D9E782-BD44-40E1-863D-642F6BB69542}" srcId="{5951AAF9-5AA5-4B32-9A95-166E277D5BFC}" destId="{1904F4C2-9B9D-43FE-B2BF-8933A323120D}" srcOrd="1" destOrd="0" parTransId="{4E20D282-6F54-4ACB-8118-5E0C23D545C2}" sibTransId="{388256BE-74AC-4E8F-A2A2-5AF61C74C424}"/>
    <dgm:cxn modelId="{E4C1B490-7F8B-49B1-8E00-B596F513364D}" type="presOf" srcId="{1904F4C2-9B9D-43FE-B2BF-8933A323120D}" destId="{0AA2B53E-BF3E-4E95-864A-455268FDE6A3}" srcOrd="1" destOrd="0" presId="urn:microsoft.com/office/officeart/2005/8/layout/list1"/>
    <dgm:cxn modelId="{1991EA92-2431-4712-B4A7-0CF317FA86B3}" type="presOf" srcId="{29949AAA-19C6-49D7-96BF-6EE081695D3B}" destId="{47A85A28-EB68-41DA-8378-69F3DB120CF2}" srcOrd="1" destOrd="0" presId="urn:microsoft.com/office/officeart/2005/8/layout/list1"/>
    <dgm:cxn modelId="{45A99F9E-C410-4501-A22E-8486E48AD000}" srcId="{29949AAA-19C6-49D7-96BF-6EE081695D3B}" destId="{18D57ABD-2684-4E92-ABD8-1419B9F3C162}" srcOrd="1" destOrd="0" parTransId="{86FE8005-9686-4D65-B853-500B335724D0}" sibTransId="{6F73ADE7-2762-4C6C-9748-937996FE0B80}"/>
    <dgm:cxn modelId="{638FF6B7-054A-4573-93A1-B24F31687C36}" type="presOf" srcId="{29949AAA-19C6-49D7-96BF-6EE081695D3B}" destId="{34FEFEAF-329A-4341-94C3-F95D105578CC}" srcOrd="0" destOrd="0" presId="urn:microsoft.com/office/officeart/2005/8/layout/list1"/>
    <dgm:cxn modelId="{3E4D6BC5-A344-4F68-8709-6ED974DB9E47}" type="presOf" srcId="{18D57ABD-2684-4E92-ABD8-1419B9F3C162}" destId="{AA872155-2760-41B9-A93B-E1721483B122}" srcOrd="0" destOrd="1" presId="urn:microsoft.com/office/officeart/2005/8/layout/list1"/>
    <dgm:cxn modelId="{62765AC5-E269-4CE8-8FBC-DE3AFDD75FFA}" type="presOf" srcId="{5951AAF9-5AA5-4B32-9A95-166E277D5BFC}" destId="{605B3016-E943-41FA-AAB1-5D3DD5C63D23}" srcOrd="0" destOrd="0" presId="urn:microsoft.com/office/officeart/2005/8/layout/list1"/>
    <dgm:cxn modelId="{B382F9CC-E91C-4853-A29D-EC8C8EFDD2DB}" srcId="{1D076A91-188C-4FC8-9835-C03A9752F227}" destId="{87F4FB00-246B-45FC-A076-6B0CE715B1BE}" srcOrd="0" destOrd="0" parTransId="{409991FD-F99B-4638-93A4-823D2A437F80}" sibTransId="{932190D7-E896-4BC8-992C-5FBAE79C6779}"/>
    <dgm:cxn modelId="{0C2F40E3-FD42-4AF3-B64D-5274FB1F6628}" type="presOf" srcId="{1904F4C2-9B9D-43FE-B2BF-8933A323120D}" destId="{3FF1758D-37B5-477E-A89E-CCD403EAF69D}" srcOrd="0" destOrd="0" presId="urn:microsoft.com/office/officeart/2005/8/layout/list1"/>
    <dgm:cxn modelId="{45A0D5EC-51D1-4597-83F8-17641D0C0266}" srcId="{29949AAA-19C6-49D7-96BF-6EE081695D3B}" destId="{F5F96C38-12BA-4FF4-9D6D-FD0E27500F52}" srcOrd="0" destOrd="0" parTransId="{9A4D9726-FAF8-4D89-BA6B-13F2D27A7121}" sibTransId="{1F17EA75-CC8A-4C78-8106-688D75BD2AF8}"/>
    <dgm:cxn modelId="{4AFC934A-88BF-4C96-9B34-F900D9551C0B}" type="presParOf" srcId="{605B3016-E943-41FA-AAB1-5D3DD5C63D23}" destId="{641F83EE-418E-4BA2-B4BA-0312788E9295}" srcOrd="0" destOrd="0" presId="urn:microsoft.com/office/officeart/2005/8/layout/list1"/>
    <dgm:cxn modelId="{0496EE72-AE5E-4BFF-9196-D153B420B5CC}" type="presParOf" srcId="{641F83EE-418E-4BA2-B4BA-0312788E9295}" destId="{34FEFEAF-329A-4341-94C3-F95D105578CC}" srcOrd="0" destOrd="0" presId="urn:microsoft.com/office/officeart/2005/8/layout/list1"/>
    <dgm:cxn modelId="{A55ADB4C-7CEE-4391-A143-92CE191FF6F9}" type="presParOf" srcId="{641F83EE-418E-4BA2-B4BA-0312788E9295}" destId="{47A85A28-EB68-41DA-8378-69F3DB120CF2}" srcOrd="1" destOrd="0" presId="urn:microsoft.com/office/officeart/2005/8/layout/list1"/>
    <dgm:cxn modelId="{0279E383-0DE2-496B-A78F-2DD6ED65F76C}" type="presParOf" srcId="{605B3016-E943-41FA-AAB1-5D3DD5C63D23}" destId="{C3DC6F16-1AB3-4E4B-89BA-283708CBB6FA}" srcOrd="1" destOrd="0" presId="urn:microsoft.com/office/officeart/2005/8/layout/list1"/>
    <dgm:cxn modelId="{00A8910D-2140-4EF4-A661-1DCC9E8351E5}" type="presParOf" srcId="{605B3016-E943-41FA-AAB1-5D3DD5C63D23}" destId="{AA872155-2760-41B9-A93B-E1721483B122}" srcOrd="2" destOrd="0" presId="urn:microsoft.com/office/officeart/2005/8/layout/list1"/>
    <dgm:cxn modelId="{2CAEB45C-2513-4FEE-91C2-015550F802F2}" type="presParOf" srcId="{605B3016-E943-41FA-AAB1-5D3DD5C63D23}" destId="{9A6DEC08-18B5-4C53-9FF4-738917800CC8}" srcOrd="3" destOrd="0" presId="urn:microsoft.com/office/officeart/2005/8/layout/list1"/>
    <dgm:cxn modelId="{38B4D9ED-229C-48DA-B5DC-ED6C6357B48C}" type="presParOf" srcId="{605B3016-E943-41FA-AAB1-5D3DD5C63D23}" destId="{83295F84-8BFB-43FA-9CBE-AC4FA4D8701F}" srcOrd="4" destOrd="0" presId="urn:microsoft.com/office/officeart/2005/8/layout/list1"/>
    <dgm:cxn modelId="{420AF6D0-2372-436D-AE18-7B32CC3C2A2A}" type="presParOf" srcId="{83295F84-8BFB-43FA-9CBE-AC4FA4D8701F}" destId="{3FF1758D-37B5-477E-A89E-CCD403EAF69D}" srcOrd="0" destOrd="0" presId="urn:microsoft.com/office/officeart/2005/8/layout/list1"/>
    <dgm:cxn modelId="{B98F8E5E-B47D-40C6-9B6C-4B8FD0ADB71B}" type="presParOf" srcId="{83295F84-8BFB-43FA-9CBE-AC4FA4D8701F}" destId="{0AA2B53E-BF3E-4E95-864A-455268FDE6A3}" srcOrd="1" destOrd="0" presId="urn:microsoft.com/office/officeart/2005/8/layout/list1"/>
    <dgm:cxn modelId="{411AEFC3-5D76-46CF-A566-B40C1BC50CFA}" type="presParOf" srcId="{605B3016-E943-41FA-AAB1-5D3DD5C63D23}" destId="{01A68AE6-88D7-4E4E-BB99-B30E458233A5}" srcOrd="5" destOrd="0" presId="urn:microsoft.com/office/officeart/2005/8/layout/list1"/>
    <dgm:cxn modelId="{159ADB6C-13DD-4D79-A5AD-71A94E6B36F9}" type="presParOf" srcId="{605B3016-E943-41FA-AAB1-5D3DD5C63D23}" destId="{86CA83C7-3AB4-4500-8517-AEF9D338A1A3}" srcOrd="6" destOrd="0" presId="urn:microsoft.com/office/officeart/2005/8/layout/list1"/>
    <dgm:cxn modelId="{CFEE09E0-CE93-4B0F-8A1E-A0787AA466D9}" type="presParOf" srcId="{605B3016-E943-41FA-AAB1-5D3DD5C63D23}" destId="{279DC74A-4D67-4543-873B-9456D5D88891}" srcOrd="7" destOrd="0" presId="urn:microsoft.com/office/officeart/2005/8/layout/list1"/>
    <dgm:cxn modelId="{5726C259-1B7A-4D70-8671-38C251FC3DD6}" type="presParOf" srcId="{605B3016-E943-41FA-AAB1-5D3DD5C63D23}" destId="{A69BC82C-CF14-483A-AD67-49F686563B4B}" srcOrd="8" destOrd="0" presId="urn:microsoft.com/office/officeart/2005/8/layout/list1"/>
    <dgm:cxn modelId="{AC4B6BD2-0803-4CC7-8E2B-CEC9864D075C}" type="presParOf" srcId="{A69BC82C-CF14-483A-AD67-49F686563B4B}" destId="{8292B993-D82A-4DF7-A776-9F43B29911DF}" srcOrd="0" destOrd="0" presId="urn:microsoft.com/office/officeart/2005/8/layout/list1"/>
    <dgm:cxn modelId="{740F9754-5C30-49B8-8247-765DE1FF965D}" type="presParOf" srcId="{A69BC82C-CF14-483A-AD67-49F686563B4B}" destId="{9AA2D5AA-A0AC-4507-9E31-0B74FAF9A205}" srcOrd="1" destOrd="0" presId="urn:microsoft.com/office/officeart/2005/8/layout/list1"/>
    <dgm:cxn modelId="{F5530728-FCBE-4325-A281-E9ECB6330B9A}" type="presParOf" srcId="{605B3016-E943-41FA-AAB1-5D3DD5C63D23}" destId="{EC29CA50-47B1-4228-8E24-D00A4AB599FF}" srcOrd="9" destOrd="0" presId="urn:microsoft.com/office/officeart/2005/8/layout/list1"/>
    <dgm:cxn modelId="{1115A345-CDB6-4544-900B-CF9F29C96F70}" type="presParOf" srcId="{605B3016-E943-41FA-AAB1-5D3DD5C63D23}" destId="{6E10D5B4-2654-4FE1-99B8-DBA8C6608A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72155-2760-41B9-A93B-E1721483B122}">
      <dsp:nvSpPr>
        <dsp:cNvPr id="0" name=""/>
        <dsp:cNvSpPr/>
      </dsp:nvSpPr>
      <dsp:spPr>
        <a:xfrm>
          <a:off x="0" y="557928"/>
          <a:ext cx="10131425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311" tIns="312420" rIns="78631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conda install </a:t>
          </a:r>
          <a:r>
            <a:rPr lang="es-ES" sz="1500" b="1" i="1" kern="1200"/>
            <a:t>nombre_del_paquete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pip install </a:t>
          </a:r>
          <a:r>
            <a:rPr lang="es-ES" sz="1500" b="1" i="1" kern="1200"/>
            <a:t>nombre_del_paquete</a:t>
          </a:r>
          <a:endParaRPr lang="en-US" sz="1500" kern="1200"/>
        </a:p>
      </dsp:txBody>
      <dsp:txXfrm>
        <a:off x="0" y="557928"/>
        <a:ext cx="10131425" cy="874125"/>
      </dsp:txXfrm>
    </dsp:sp>
    <dsp:sp modelId="{47A85A28-EB68-41DA-8378-69F3DB120CF2}">
      <dsp:nvSpPr>
        <dsp:cNvPr id="0" name=""/>
        <dsp:cNvSpPr/>
      </dsp:nvSpPr>
      <dsp:spPr>
        <a:xfrm>
          <a:off x="506571" y="336528"/>
          <a:ext cx="709199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/>
            <a:t>Via Anaconda:</a:t>
          </a:r>
          <a:endParaRPr lang="en-US" sz="1500" kern="1200"/>
        </a:p>
      </dsp:txBody>
      <dsp:txXfrm>
        <a:off x="528187" y="358144"/>
        <a:ext cx="7048765" cy="399568"/>
      </dsp:txXfrm>
    </dsp:sp>
    <dsp:sp modelId="{86CA83C7-3AB4-4500-8517-AEF9D338A1A3}">
      <dsp:nvSpPr>
        <dsp:cNvPr id="0" name=""/>
        <dsp:cNvSpPr/>
      </dsp:nvSpPr>
      <dsp:spPr>
        <a:xfrm>
          <a:off x="0" y="1734454"/>
          <a:ext cx="1013142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311" tIns="312420" rIns="78631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python setup.py install</a:t>
          </a:r>
        </a:p>
      </dsp:txBody>
      <dsp:txXfrm>
        <a:off x="0" y="1734454"/>
        <a:ext cx="10131425" cy="637875"/>
      </dsp:txXfrm>
    </dsp:sp>
    <dsp:sp modelId="{0AA2B53E-BF3E-4E95-864A-455268FDE6A3}">
      <dsp:nvSpPr>
        <dsp:cNvPr id="0" name=""/>
        <dsp:cNvSpPr/>
      </dsp:nvSpPr>
      <dsp:spPr>
        <a:xfrm>
          <a:off x="506571" y="1513054"/>
          <a:ext cx="709199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 el paquete no está en ningún repo de Conda ni Pip, pero tienes el </a:t>
          </a:r>
          <a:r>
            <a:rPr lang="en-US" sz="1500" i="1" kern="1200"/>
            <a:t>Código Fuente</a:t>
          </a:r>
          <a:r>
            <a:rPr lang="en-US" sz="1500" kern="1200"/>
            <a:t>:</a:t>
          </a:r>
        </a:p>
      </dsp:txBody>
      <dsp:txXfrm>
        <a:off x="528187" y="1534670"/>
        <a:ext cx="7048765" cy="399568"/>
      </dsp:txXfrm>
    </dsp:sp>
    <dsp:sp modelId="{6E10D5B4-2654-4FE1-99B8-DBA8C6608A08}">
      <dsp:nvSpPr>
        <dsp:cNvPr id="0" name=""/>
        <dsp:cNvSpPr/>
      </dsp:nvSpPr>
      <dsp:spPr>
        <a:xfrm>
          <a:off x="0" y="2674729"/>
          <a:ext cx="1013142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311" tIns="312420" rIns="78631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pip install nombre_del_paquete</a:t>
          </a:r>
          <a:endParaRPr lang="en-US" sz="1500" kern="1200"/>
        </a:p>
      </dsp:txBody>
      <dsp:txXfrm>
        <a:off x="0" y="2674729"/>
        <a:ext cx="10131425" cy="637875"/>
      </dsp:txXfrm>
    </dsp:sp>
    <dsp:sp modelId="{9AA2D5AA-A0AC-4507-9E31-0B74FAF9A205}">
      <dsp:nvSpPr>
        <dsp:cNvPr id="0" name=""/>
        <dsp:cNvSpPr/>
      </dsp:nvSpPr>
      <dsp:spPr>
        <a:xfrm>
          <a:off x="506571" y="2453329"/>
          <a:ext cx="709199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/>
            <a:t>Via Google Colab:</a:t>
          </a:r>
          <a:endParaRPr lang="en-US" sz="1500" kern="1200"/>
        </a:p>
      </dsp:txBody>
      <dsp:txXfrm>
        <a:off x="528187" y="2474945"/>
        <a:ext cx="7048765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FAlumni-USB/Physics-REBoot-Quantum-Information-Processing/tree/main/Homeworks_and_tutorials" TargetMode="External"/><Relationship Id="rId2" Type="http://schemas.openxmlformats.org/officeDocument/2006/relationships/hyperlink" Target="https://github.com/manuelmorgado/AQ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784ED-8AF3-4236-BEB3-FE72B4C5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311686"/>
            <a:ext cx="7197726" cy="2421464"/>
          </a:xfrm>
        </p:spPr>
        <p:txBody>
          <a:bodyPr/>
          <a:lstStyle/>
          <a:p>
            <a:r>
              <a:rPr lang="es-ES" b="1" dirty="0" err="1"/>
              <a:t>Physics</a:t>
            </a:r>
            <a:r>
              <a:rPr lang="es-ES" b="1" dirty="0"/>
              <a:t> </a:t>
            </a:r>
            <a:r>
              <a:rPr lang="es-ES" b="1" dirty="0" err="1"/>
              <a:t>REBoot</a:t>
            </a:r>
            <a:r>
              <a:rPr lang="es-ES" b="1" dirty="0"/>
              <a:t> </a:t>
            </a:r>
            <a:r>
              <a:rPr lang="es-ES" b="1" dirty="0" err="1"/>
              <a:t>Resources</a:t>
            </a:r>
            <a:r>
              <a:rPr lang="es-ES" b="1" dirty="0"/>
              <a:t> training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46BAE3-40AD-4770-BE42-93E256E3D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733150"/>
            <a:ext cx="7197726" cy="1405467"/>
          </a:xfrm>
        </p:spPr>
        <p:txBody>
          <a:bodyPr>
            <a:normAutofit/>
          </a:bodyPr>
          <a:lstStyle/>
          <a:p>
            <a:r>
              <a:rPr lang="es-ES" sz="2800" b="1" dirty="0"/>
              <a:t>q/A </a:t>
            </a:r>
            <a:r>
              <a:rPr lang="es-ES" sz="2800" b="1" dirty="0" err="1"/>
              <a:t>Session</a:t>
            </a:r>
            <a:endParaRPr lang="es-ES" sz="2800" b="1" dirty="0"/>
          </a:p>
          <a:p>
            <a:r>
              <a:rPr lang="es-ES" sz="1600" b="1" dirty="0"/>
              <a:t>Antonio Figueroa</a:t>
            </a:r>
            <a:endParaRPr lang="en-US" sz="16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C1E68D-F701-4863-8BBF-99D32150B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8779"/>
            <a:ext cx="1689295" cy="168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interior, foto, botella, firmar&#10;&#10;Descripción generada automáticamente">
            <a:extLst>
              <a:ext uri="{FF2B5EF4-FFF2-40B4-BE49-F238E27FC236}">
                <a16:creationId xmlns:a16="http://schemas.microsoft.com/office/drawing/2014/main" id="{A4E5389E-31B7-4A47-AB48-EA613CDD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23" y="5368638"/>
            <a:ext cx="4705949" cy="120957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B6242C-D731-4CF6-A4D3-97E790C0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5630525"/>
            <a:ext cx="2789589" cy="82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5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A483A6B-3F38-486B-8F2E-C7CD4A8E52DD}"/>
              </a:ext>
            </a:extLst>
          </p:cNvPr>
          <p:cNvSpPr/>
          <p:nvPr/>
        </p:nvSpPr>
        <p:spPr>
          <a:xfrm>
            <a:off x="4858603" y="2305150"/>
            <a:ext cx="2110854" cy="192258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190500" dist="50800" dir="81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Recursos</a:t>
            </a:r>
            <a:endParaRPr lang="en-US" sz="28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7A9689D-4315-4469-9016-BD31A20350AB}"/>
              </a:ext>
            </a:extLst>
          </p:cNvPr>
          <p:cNvSpPr/>
          <p:nvPr/>
        </p:nvSpPr>
        <p:spPr>
          <a:xfrm>
            <a:off x="7792872" y="1119116"/>
            <a:ext cx="1528549" cy="1569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Google COLAB</a:t>
            </a:r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A0E44BE-1B89-4F60-BD4E-21235B2169E5}"/>
              </a:ext>
            </a:extLst>
          </p:cNvPr>
          <p:cNvSpPr/>
          <p:nvPr/>
        </p:nvSpPr>
        <p:spPr>
          <a:xfrm>
            <a:off x="2506639" y="1119115"/>
            <a:ext cx="1528549" cy="1569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Python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0E09AAA-B9CE-4B79-ADFB-824AF0E72962}"/>
              </a:ext>
            </a:extLst>
          </p:cNvPr>
          <p:cNvSpPr/>
          <p:nvPr/>
        </p:nvSpPr>
        <p:spPr>
          <a:xfrm>
            <a:off x="5102355" y="5097890"/>
            <a:ext cx="1528549" cy="1569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GitHub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452C91-FC5C-4A2F-A9DE-DA4B7910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872" y="1119114"/>
            <a:ext cx="1569494" cy="1569494"/>
          </a:xfrm>
          <a:prstGeom prst="rect">
            <a:avLst/>
          </a:prstGeom>
          <a:effectLst>
            <a:outerShdw blurRad="190500" dist="38100" dir="7920000" sx="105000" sy="105000" algn="ctr" rotWithShape="0">
              <a:srgbClr val="000000"/>
            </a:outerShdw>
          </a:effectLst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633D7C2D-B68B-427A-BB8E-D3A92C41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55" y="5097890"/>
            <a:ext cx="1569493" cy="1569493"/>
          </a:xfrm>
          <a:prstGeom prst="rect">
            <a:avLst/>
          </a:prstGeom>
          <a:effectLst>
            <a:outerShdw blurRad="190500" dist="50800" dir="7920000" sx="105000" sy="105000" algn="ctr" rotWithShape="0">
              <a:srgbClr val="000000"/>
            </a:outerShdw>
          </a:effectLst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1AB33624-EC0E-46B3-848A-614B3A1D8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640" y="1119115"/>
            <a:ext cx="1569494" cy="1569494"/>
          </a:xfrm>
          <a:prstGeom prst="rect">
            <a:avLst/>
          </a:prstGeom>
          <a:effectLst>
            <a:outerShdw blurRad="190500" dist="50800" dir="7920000" sx="105000" sy="105000" algn="ctr" rotWithShape="0">
              <a:srgbClr val="000000"/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35E03B5-0D08-435B-B95C-9AC54EA8C899}"/>
              </a:ext>
            </a:extLst>
          </p:cNvPr>
          <p:cNvSpPr txBox="1"/>
          <p:nvPr/>
        </p:nvSpPr>
        <p:spPr>
          <a:xfrm>
            <a:off x="7792872" y="4969443"/>
            <a:ext cx="3938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Los reconoces??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0652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04216-F74D-4FED-A13F-EC329CE7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Google </a:t>
            </a:r>
            <a:r>
              <a:rPr lang="es-ES" b="1" dirty="0" err="1"/>
              <a:t>Colab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DC1B1-D932-41B8-8186-ED96233F7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3649133"/>
          </a:xfrm>
        </p:spPr>
        <p:txBody>
          <a:bodyPr/>
          <a:lstStyle/>
          <a:p>
            <a:r>
              <a:rPr lang="es-ES" dirty="0"/>
              <a:t>Computación en la nube</a:t>
            </a:r>
          </a:p>
          <a:p>
            <a:r>
              <a:rPr lang="es-ES" dirty="0"/>
              <a:t>Sin instalación</a:t>
            </a:r>
          </a:p>
          <a:p>
            <a:r>
              <a:rPr lang="es-ES" dirty="0"/>
              <a:t>Soporta varios lenguajes de programación</a:t>
            </a:r>
          </a:p>
          <a:p>
            <a:r>
              <a:rPr lang="es-ES" dirty="0"/>
              <a:t>Documentación y soporte extenso</a:t>
            </a:r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A694E5-6678-4037-AC21-4F4BFA160BB0}"/>
              </a:ext>
            </a:extLst>
          </p:cNvPr>
          <p:cNvSpPr txBox="1"/>
          <p:nvPr/>
        </p:nvSpPr>
        <p:spPr>
          <a:xfrm>
            <a:off x="3026858" y="5956012"/>
            <a:ext cx="613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Lo usaremos durante el </a:t>
            </a:r>
            <a:r>
              <a:rPr lang="es-ES" sz="3200" dirty="0" err="1"/>
              <a:t>Bootcamp</a:t>
            </a:r>
            <a:r>
              <a:rPr lang="es-ES" sz="3200" dirty="0"/>
              <a:t>!!</a:t>
            </a:r>
            <a:endParaRPr lang="en-US" sz="32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197335D-5E2E-414B-B762-63B7324F1991}"/>
              </a:ext>
            </a:extLst>
          </p:cNvPr>
          <p:cNvSpPr txBox="1">
            <a:spLocks/>
          </p:cNvSpPr>
          <p:nvPr/>
        </p:nvSpPr>
        <p:spPr>
          <a:xfrm>
            <a:off x="6638500" y="2142067"/>
            <a:ext cx="541019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Requiere conexión a Internet</a:t>
            </a:r>
          </a:p>
          <a:p>
            <a:r>
              <a:rPr lang="es-ES" dirty="0"/>
              <a:t>Módulos no populares requieren instalación (simple) para cada uso</a:t>
            </a:r>
          </a:p>
          <a:p>
            <a:r>
              <a:rPr lang="es-ES" dirty="0"/>
              <a:t>Es necesario una cuenta Gmail (para las aplicaciones de este </a:t>
            </a:r>
            <a:r>
              <a:rPr lang="es-ES" dirty="0" err="1"/>
              <a:t>Bootcamp</a:t>
            </a:r>
            <a:r>
              <a:rPr lang="es-ES" dirty="0"/>
              <a:t>)</a:t>
            </a:r>
          </a:p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499F25-FD89-41DB-87C5-2C8E9FEE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766" y="533400"/>
            <a:ext cx="1569494" cy="1394347"/>
          </a:xfrm>
          <a:prstGeom prst="rect">
            <a:avLst/>
          </a:prstGeom>
          <a:effectLst>
            <a:outerShdw blurRad="190500" dist="38100" dir="7920000" sx="105000" sy="105000" algn="ctr" rotWithShape="0">
              <a:srgbClr val="000000"/>
            </a:outerShdw>
          </a:effectLst>
        </p:spPr>
      </p:pic>
      <p:pic>
        <p:nvPicPr>
          <p:cNvPr id="11" name="Gráfico 10" descr="Cara sonriente con relleno sólido con relleno sólido">
            <a:extLst>
              <a:ext uri="{FF2B5EF4-FFF2-40B4-BE49-F238E27FC236}">
                <a16:creationId xmlns:a16="http://schemas.microsoft.com/office/drawing/2014/main" id="{4109A622-C02E-470C-8F89-FED1FD66A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6955" y="1961884"/>
            <a:ext cx="914400" cy="914400"/>
          </a:xfrm>
          <a:prstGeom prst="rect">
            <a:avLst/>
          </a:prstGeom>
        </p:spPr>
      </p:pic>
      <p:pic>
        <p:nvPicPr>
          <p:cNvPr id="13" name="Gráfico 12" descr="Cara llorando con relleno sólido con relleno sólido">
            <a:extLst>
              <a:ext uri="{FF2B5EF4-FFF2-40B4-BE49-F238E27FC236}">
                <a16:creationId xmlns:a16="http://schemas.microsoft.com/office/drawing/2014/main" id="{0F1EF545-C040-4C62-9CDC-3040035B0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6159" y="1961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7F454-DE6C-4E7A-95B8-2428B94B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Python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83B73-31E7-4EA5-AB31-A00C5D9B8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62052"/>
            <a:ext cx="4541292" cy="1733897"/>
          </a:xfrm>
        </p:spPr>
        <p:txBody>
          <a:bodyPr/>
          <a:lstStyle/>
          <a:p>
            <a:r>
              <a:rPr lang="es-ES" dirty="0"/>
              <a:t>Sintaxis simple y legibilidad</a:t>
            </a:r>
          </a:p>
          <a:p>
            <a:r>
              <a:rPr lang="en-US" dirty="0"/>
              <a:t>Popular</a:t>
            </a:r>
          </a:p>
          <a:p>
            <a:r>
              <a:rPr lang="en-US" dirty="0"/>
              <a:t>Modular y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28F4D19-E2B1-4073-9EFD-7943C8BA18DE}"/>
              </a:ext>
            </a:extLst>
          </p:cNvPr>
          <p:cNvSpPr txBox="1">
            <a:spLocks/>
          </p:cNvSpPr>
          <p:nvPr/>
        </p:nvSpPr>
        <p:spPr>
          <a:xfrm>
            <a:off x="6964909" y="2562052"/>
            <a:ext cx="4541292" cy="1733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Mas lento en ejecución que C++</a:t>
            </a:r>
            <a:endParaRPr lang="en-US" dirty="0"/>
          </a:p>
          <a:p>
            <a:r>
              <a:rPr lang="en-US" dirty="0" err="1"/>
              <a:t>Instalación</a:t>
            </a:r>
            <a:r>
              <a:rPr lang="en-US" dirty="0"/>
              <a:t> de </a:t>
            </a:r>
            <a:r>
              <a:rPr lang="en-US" dirty="0" err="1"/>
              <a:t>paquetes</a:t>
            </a:r>
            <a:r>
              <a:rPr lang="en-US" dirty="0"/>
              <a:t> y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ocasionalmente</a:t>
            </a:r>
            <a:r>
              <a:rPr lang="en-US" dirty="0"/>
              <a:t> </a:t>
            </a:r>
            <a:r>
              <a:rPr lang="en-US" dirty="0" err="1"/>
              <a:t>problemática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51F8DF-1409-4E7E-806F-80BDFCEF7C0C}"/>
              </a:ext>
            </a:extLst>
          </p:cNvPr>
          <p:cNvSpPr txBox="1"/>
          <p:nvPr/>
        </p:nvSpPr>
        <p:spPr>
          <a:xfrm>
            <a:off x="1665529" y="4792134"/>
            <a:ext cx="899337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Alternativa a Python a través de Google </a:t>
            </a:r>
            <a:r>
              <a:rPr lang="es-ES" sz="3200" dirty="0" err="1"/>
              <a:t>Colab</a:t>
            </a:r>
            <a:r>
              <a:rPr lang="es-ES" sz="3200" dirty="0"/>
              <a:t>:</a:t>
            </a:r>
            <a:endParaRPr lang="es-ES" dirty="0"/>
          </a:p>
          <a:p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Instalar </a:t>
            </a:r>
            <a:r>
              <a:rPr lang="es-ES" dirty="0" err="1"/>
              <a:t>via</a:t>
            </a:r>
            <a:r>
              <a:rPr lang="es-ES" dirty="0"/>
              <a:t> Anaconda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Usar </a:t>
            </a:r>
            <a:r>
              <a:rPr lang="es-ES" dirty="0" err="1"/>
              <a:t>PyCharm</a:t>
            </a:r>
            <a:r>
              <a:rPr lang="es-ES" dirty="0"/>
              <a:t>, Spyder o algún otra interfaz de programación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Instalar paquetes usando Anaconda o </a:t>
            </a:r>
            <a:r>
              <a:rPr lang="es-ES" dirty="0" err="1"/>
              <a:t>pip</a:t>
            </a:r>
            <a:r>
              <a:rPr lang="es-ES" dirty="0"/>
              <a:t>, en lo posible</a:t>
            </a:r>
          </a:p>
          <a:p>
            <a:endParaRPr lang="en-US" sz="3200" dirty="0"/>
          </a:p>
        </p:txBody>
      </p:sp>
      <p:pic>
        <p:nvPicPr>
          <p:cNvPr id="6" name="Gráfico 5" descr="Cara sonriente con relleno sólido con relleno sólido">
            <a:extLst>
              <a:ext uri="{FF2B5EF4-FFF2-40B4-BE49-F238E27FC236}">
                <a16:creationId xmlns:a16="http://schemas.microsoft.com/office/drawing/2014/main" id="{2F223F6C-4A66-4F7B-92E0-F0504AA4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5069" y="1856760"/>
            <a:ext cx="914400" cy="914400"/>
          </a:xfrm>
          <a:prstGeom prst="rect">
            <a:avLst/>
          </a:prstGeom>
        </p:spPr>
      </p:pic>
      <p:pic>
        <p:nvPicPr>
          <p:cNvPr id="7" name="Gráfico 6" descr="Cara llorando con relleno sólido con relleno sólido">
            <a:extLst>
              <a:ext uri="{FF2B5EF4-FFF2-40B4-BE49-F238E27FC236}">
                <a16:creationId xmlns:a16="http://schemas.microsoft.com/office/drawing/2014/main" id="{F1ED230E-C0A4-4B60-BAE9-AEB530800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1155" y="1856760"/>
            <a:ext cx="914400" cy="914400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3D6C2CA2-2D81-4597-8917-F5EC74C9D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766" y="552986"/>
            <a:ext cx="1569494" cy="1569494"/>
          </a:xfrm>
          <a:prstGeom prst="rect">
            <a:avLst/>
          </a:prstGeom>
          <a:effectLst>
            <a:outerShdw blurRad="190500" dist="50800" dir="7920000" sx="105000" sy="105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81368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7F454-DE6C-4E7A-95B8-2428B94B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Python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83B73-31E7-4EA5-AB31-A00C5D9B8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794728"/>
            <a:ext cx="4541292" cy="1733897"/>
          </a:xfrm>
        </p:spPr>
        <p:txBody>
          <a:bodyPr/>
          <a:lstStyle/>
          <a:p>
            <a:r>
              <a:rPr lang="es-ES" dirty="0"/>
              <a:t>Organización de Código</a:t>
            </a:r>
          </a:p>
          <a:p>
            <a:r>
              <a:rPr lang="en-US" dirty="0"/>
              <a:t>Control de </a:t>
            </a:r>
            <a:r>
              <a:rPr lang="en-US" dirty="0" err="1"/>
              <a:t>versiones</a:t>
            </a:r>
            <a:r>
              <a:rPr lang="en-US" dirty="0"/>
              <a:t> y </a:t>
            </a:r>
            <a:r>
              <a:rPr lang="en-US" dirty="0" err="1"/>
              <a:t>cambios</a:t>
            </a:r>
            <a:endParaRPr lang="en-US" dirty="0"/>
          </a:p>
          <a:p>
            <a:r>
              <a:rPr lang="en-US" dirty="0"/>
              <a:t>Gratis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28F4D19-E2B1-4073-9EFD-7943C8BA18DE}"/>
              </a:ext>
            </a:extLst>
          </p:cNvPr>
          <p:cNvSpPr txBox="1">
            <a:spLocks/>
          </p:cNvSpPr>
          <p:nvPr/>
        </p:nvSpPr>
        <p:spPr>
          <a:xfrm>
            <a:off x="7001873" y="2671234"/>
            <a:ext cx="4541292" cy="1733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Comprado por Microsoft</a:t>
            </a:r>
          </a:p>
        </p:txBody>
      </p:sp>
      <p:pic>
        <p:nvPicPr>
          <p:cNvPr id="6" name="Gráfico 5" descr="Cara sonriente con relleno sólido con relleno sólido">
            <a:extLst>
              <a:ext uri="{FF2B5EF4-FFF2-40B4-BE49-F238E27FC236}">
                <a16:creationId xmlns:a16="http://schemas.microsoft.com/office/drawing/2014/main" id="{2F223F6C-4A66-4F7B-92E0-F0504AA4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5069" y="1856760"/>
            <a:ext cx="914400" cy="914400"/>
          </a:xfrm>
          <a:prstGeom prst="rect">
            <a:avLst/>
          </a:prstGeom>
        </p:spPr>
      </p:pic>
      <p:pic>
        <p:nvPicPr>
          <p:cNvPr id="7" name="Gráfico 6" descr="Cara llorando con relleno sólido con relleno sólido">
            <a:extLst>
              <a:ext uri="{FF2B5EF4-FFF2-40B4-BE49-F238E27FC236}">
                <a16:creationId xmlns:a16="http://schemas.microsoft.com/office/drawing/2014/main" id="{F1ED230E-C0A4-4B60-BAE9-AEB530800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1155" y="1856760"/>
            <a:ext cx="914400" cy="9144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241E4CB1-FC84-4A8A-A280-B19A9D275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565" y="609600"/>
            <a:ext cx="1569493" cy="1569493"/>
          </a:xfrm>
          <a:prstGeom prst="rect">
            <a:avLst/>
          </a:prstGeom>
          <a:effectLst>
            <a:outerShdw blurRad="190500" dist="50800" dir="7920000" sx="105000" sy="105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20496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8D1F-6ACD-4E2B-96AE-716653A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Que Paquetes usaremos?</a:t>
            </a:r>
            <a:endParaRPr lang="en-US" b="1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9E30637-5E01-448A-AEEC-57D631A1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1" y="3033982"/>
            <a:ext cx="3190875" cy="14287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7" name="Imagen 6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CAA99AC5-F679-4786-8508-C6B0EFB4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0" y="4638484"/>
            <a:ext cx="4371975" cy="10477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508E384-4DDD-4C65-AB30-084EF1C13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024" y="3272107"/>
            <a:ext cx="3838575" cy="11906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57CBECE7-47B4-4B47-B874-2E216703B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311" y="4526922"/>
            <a:ext cx="4572000" cy="1000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CF3A02-B738-42E1-8FE1-F23471A74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136" y="5686234"/>
            <a:ext cx="4324350" cy="10572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5" name="Imagen 1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06789CA9-6385-4C07-8E38-3FE28136F1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640" b="63282"/>
          <a:stretch/>
        </p:blipFill>
        <p:spPr>
          <a:xfrm>
            <a:off x="7427103" y="1893119"/>
            <a:ext cx="3436415" cy="12198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9ED4DC7-43E2-4F62-855D-3F17B97ADF0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51514" y="2065867"/>
            <a:ext cx="0" cy="449870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76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C124E-136D-4CDF-B3C4-825EAD7B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Como Instalar Paquetes?</a:t>
            </a:r>
            <a:endParaRPr lang="en-US" b="1" dirty="0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8BD0BD0-6CA1-27E9-E5DE-D2F62A36D6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387726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FA48F39-B03D-40BA-9BBA-20A1F88FC57C}"/>
              </a:ext>
            </a:extLst>
          </p:cNvPr>
          <p:cNvSpPr txBox="1"/>
          <p:nvPr/>
        </p:nvSpPr>
        <p:spPr>
          <a:xfrm>
            <a:off x="290885" y="6248400"/>
            <a:ext cx="11610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Durante el </a:t>
            </a:r>
            <a:r>
              <a:rPr lang="es-ES" sz="2000" b="1" dirty="0" err="1"/>
              <a:t>Bootcamp</a:t>
            </a:r>
            <a:r>
              <a:rPr lang="es-ES" sz="2000" b="1" dirty="0"/>
              <a:t> será necesario instalar los paquetes cada vez que queramos usarlos en Google </a:t>
            </a:r>
            <a:r>
              <a:rPr lang="es-ES" sz="2000" b="1" dirty="0" err="1"/>
              <a:t>Colab</a:t>
            </a:r>
            <a:r>
              <a:rPr lang="es-ES" sz="2000" b="1" dirty="0"/>
              <a:t>!!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754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4A691-7D6D-4118-8DC3-81D6FB95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Importante: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433EC-8F8A-4B68-B54E-EA9DA6D5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14" y="866003"/>
            <a:ext cx="11365172" cy="3903891"/>
          </a:xfrm>
        </p:spPr>
        <p:txBody>
          <a:bodyPr/>
          <a:lstStyle/>
          <a:p>
            <a:r>
              <a:rPr lang="es-ES" dirty="0"/>
              <a:t>Para usar </a:t>
            </a:r>
            <a:r>
              <a:rPr lang="es-ES" dirty="0" err="1"/>
              <a:t>AQiPT</a:t>
            </a:r>
            <a:r>
              <a:rPr lang="es-ES" dirty="0"/>
              <a:t> en Google </a:t>
            </a:r>
            <a:r>
              <a:rPr lang="es-ES" dirty="0" err="1"/>
              <a:t>Colab</a:t>
            </a:r>
            <a:r>
              <a:rPr lang="es-E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Descarga o clona </a:t>
            </a:r>
            <a:r>
              <a:rPr lang="es-ES" dirty="0" err="1"/>
              <a:t>AQiPT</a:t>
            </a:r>
            <a:r>
              <a:rPr lang="es-ES" dirty="0"/>
              <a:t> desde: </a:t>
            </a:r>
            <a: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https://github.com/manuelmorgado/AQiPT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Copia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“</a:t>
            </a:r>
            <a:r>
              <a:rPr lang="en-US" sz="2000" b="1" i="1" dirty="0" err="1"/>
              <a:t>src</a:t>
            </a:r>
            <a:r>
              <a:rPr lang="en-US" i="1" dirty="0"/>
              <a:t>”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directorio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Google Drive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i="1" dirty="0"/>
              <a:t> “</a:t>
            </a:r>
            <a:r>
              <a:rPr lang="en-US" b="1" i="1" dirty="0" err="1"/>
              <a:t>Instalar</a:t>
            </a:r>
            <a:r>
              <a:rPr lang="en-US" b="1" i="1" dirty="0"/>
              <a:t> y </a:t>
            </a:r>
            <a:r>
              <a:rPr lang="en-US" b="1" i="1" dirty="0" err="1"/>
              <a:t>Cargar</a:t>
            </a:r>
            <a:r>
              <a:rPr lang="en-US" b="1" i="1" dirty="0"/>
              <a:t> </a:t>
            </a:r>
            <a:r>
              <a:rPr lang="en-US" b="1" i="1" dirty="0" err="1"/>
              <a:t>Paquetes</a:t>
            </a:r>
            <a:r>
              <a:rPr lang="en-US" i="1" dirty="0"/>
              <a:t>”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GitHub de COF Alumni a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de Google Drive anterior.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https://github.com/COFAlumni-USB/Physics-REBoot-Quantum-Information-Processing/tree/main/Homeworks_and_tutorials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A89C9D-B01E-4884-BB8C-53C619B6D167}"/>
              </a:ext>
            </a:extLst>
          </p:cNvPr>
          <p:cNvSpPr txBox="1"/>
          <p:nvPr/>
        </p:nvSpPr>
        <p:spPr>
          <a:xfrm>
            <a:off x="413414" y="4568825"/>
            <a:ext cx="1045077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Para usar </a:t>
            </a:r>
            <a:r>
              <a:rPr lang="es-ES" dirty="0" err="1"/>
              <a:t>AQiPT</a:t>
            </a:r>
            <a:r>
              <a:rPr lang="es-ES" dirty="0"/>
              <a:t> localmente en tu PC: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/>
              <a:t>Descarga o clona </a:t>
            </a:r>
            <a:r>
              <a:rPr lang="es-ES" sz="1600" dirty="0" err="1"/>
              <a:t>AQiPT</a:t>
            </a:r>
            <a:r>
              <a:rPr lang="es-ES" sz="1600" dirty="0"/>
              <a:t> desde: </a:t>
            </a:r>
            <a:r>
              <a:rPr lang="es-ES" sz="1600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https://github.com/manuelmorgado/AQiPT</a:t>
            </a:r>
            <a:endParaRPr lang="es-ES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/>
              <a:t>En una ventana de Terminal, ejecuta el siguiente comando dentro del directorio descargado de </a:t>
            </a:r>
            <a:r>
              <a:rPr lang="es-ES" sz="1600" dirty="0" err="1"/>
              <a:t>AQiPT</a:t>
            </a:r>
            <a:r>
              <a:rPr lang="es-ES" sz="16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s-ES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python</a:t>
            </a:r>
            <a:r>
              <a:rPr lang="es-E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setup.py </a:t>
            </a:r>
            <a:r>
              <a:rPr lang="es-ES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install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s-ES" sz="1600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3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C09E7-C4D4-45E9-9AC3-76EBD4AF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/>
              <a:t>Preguntas?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76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1390</TotalTime>
  <Words>343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Physics REBoot Resources training</vt:lpstr>
      <vt:lpstr>Presentación de PowerPoint</vt:lpstr>
      <vt:lpstr>Google Colab</vt:lpstr>
      <vt:lpstr>Python</vt:lpstr>
      <vt:lpstr>Python</vt:lpstr>
      <vt:lpstr>Que Paquetes usaremos?</vt:lpstr>
      <vt:lpstr>Como Instalar Paquetes?</vt:lpstr>
      <vt:lpstr>Importante:</vt:lpstr>
      <vt:lpstr>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REBoot Resources training</dc:title>
  <dc:creator>Antonio Figueroa Caceres</dc:creator>
  <cp:lastModifiedBy>Antonio Figueroa Caceres</cp:lastModifiedBy>
  <cp:revision>1</cp:revision>
  <dcterms:created xsi:type="dcterms:W3CDTF">2022-04-15T14:59:03Z</dcterms:created>
  <dcterms:modified xsi:type="dcterms:W3CDTF">2022-04-16T14:09:56Z</dcterms:modified>
</cp:coreProperties>
</file>