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0" r:id="rId4"/>
    <p:sldId id="262" r:id="rId5"/>
    <p:sldId id="276" r:id="rId6"/>
    <p:sldId id="275" r:id="rId7"/>
    <p:sldId id="281" r:id="rId8"/>
    <p:sldId id="27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4552"/>
    <a:srgbClr val="4A5565"/>
    <a:srgbClr val="A0A6B6"/>
    <a:srgbClr val="F4F4F2"/>
    <a:srgbClr val="E8E8E8"/>
    <a:srgbClr val="BBBFCA"/>
    <a:srgbClr val="FF4F4F"/>
    <a:srgbClr val="F9A805"/>
    <a:srgbClr val="FF6D6D"/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19" autoAdjust="0"/>
    <p:restoredTop sz="94660"/>
  </p:normalViewPr>
  <p:slideViewPr>
    <p:cSldViewPr snapToGrid="0">
      <p:cViewPr>
        <p:scale>
          <a:sx n="75" d="100"/>
          <a:sy n="75" d="100"/>
        </p:scale>
        <p:origin x="16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B2A1-289A-4808-B0F9-4EC44A9C7A86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DC82-11AA-4FEB-AF4F-618A2377BE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99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B2A1-289A-4808-B0F9-4EC44A9C7A86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DC82-11AA-4FEB-AF4F-618A2377BE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5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B2A1-289A-4808-B0F9-4EC44A9C7A86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DC82-11AA-4FEB-AF4F-618A2377BE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9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B2A1-289A-4808-B0F9-4EC44A9C7A86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DC82-11AA-4FEB-AF4F-618A2377BE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7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B2A1-289A-4808-B0F9-4EC44A9C7A86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DC82-11AA-4FEB-AF4F-618A2377BE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82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B2A1-289A-4808-B0F9-4EC44A9C7A86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DC82-11AA-4FEB-AF4F-618A2377BE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B2A1-289A-4808-B0F9-4EC44A9C7A86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DC82-11AA-4FEB-AF4F-618A2377BE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1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B2A1-289A-4808-B0F9-4EC44A9C7A86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DC82-11AA-4FEB-AF4F-618A2377BE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1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B2A1-289A-4808-B0F9-4EC44A9C7A86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DC82-11AA-4FEB-AF4F-618A2377BE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5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B2A1-289A-4808-B0F9-4EC44A9C7A86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DC82-11AA-4FEB-AF4F-618A2377BE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1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B2A1-289A-4808-B0F9-4EC44A9C7A86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DC82-11AA-4FEB-AF4F-618A2377BE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6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2B2A1-289A-4808-B0F9-4EC44A9C7A86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DDC82-11AA-4FEB-AF4F-618A2377BE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2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058" y="1362301"/>
            <a:ext cx="4333633" cy="5453632"/>
          </a:xfrm>
          <a:prstGeom prst="rect">
            <a:avLst/>
          </a:prstGeom>
        </p:spPr>
      </p:pic>
      <p:pic>
        <p:nvPicPr>
          <p:cNvPr id="2050" name="Picture 2" descr="Gunmetal Grey Shades Color Scheme » Black » SchemeColor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18" y="349406"/>
            <a:ext cx="4731420" cy="266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756201" y="4089117"/>
            <a:ext cx="1390186" cy="1152292"/>
          </a:xfrm>
          <a:prstGeom prst="rect">
            <a:avLst/>
          </a:prstGeom>
          <a:solidFill>
            <a:srgbClr val="8486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92977" y="4089117"/>
            <a:ext cx="1390186" cy="1152292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1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" y="329184"/>
            <a:ext cx="11365992" cy="6227064"/>
          </a:xfrm>
          <a:prstGeom prst="rect">
            <a:avLst/>
          </a:prstGeom>
          <a:solidFill>
            <a:srgbClr val="F4F4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5760" y="329184"/>
            <a:ext cx="11365992" cy="310896"/>
          </a:xfrm>
          <a:prstGeom prst="rect">
            <a:avLst/>
          </a:prstGeom>
          <a:solidFill>
            <a:srgbClr val="E8E8E8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760" y="640080"/>
            <a:ext cx="11365992" cy="777240"/>
          </a:xfrm>
          <a:prstGeom prst="rect">
            <a:avLst/>
          </a:prstGeom>
          <a:solidFill>
            <a:srgbClr val="F4F4F2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3504" y="1572768"/>
            <a:ext cx="2267712" cy="4398264"/>
          </a:xfrm>
          <a:prstGeom prst="rect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10512" y="411480"/>
            <a:ext cx="832104" cy="228600"/>
          </a:xfrm>
          <a:prstGeom prst="rect">
            <a:avLst/>
          </a:prstGeom>
          <a:solidFill>
            <a:srgbClr val="F4F4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7276" y="3922775"/>
            <a:ext cx="1979287" cy="2490821"/>
          </a:xfrm>
          <a:prstGeom prst="rect">
            <a:avLst/>
          </a:prstGeom>
        </p:spPr>
      </p:pic>
      <p:sp>
        <p:nvSpPr>
          <p:cNvPr id="2" name="Cube 1"/>
          <p:cNvSpPr/>
          <p:nvPr/>
        </p:nvSpPr>
        <p:spPr>
          <a:xfrm>
            <a:off x="4965192" y="2871216"/>
            <a:ext cx="1536192" cy="163677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e 60"/>
          <p:cNvGrpSpPr/>
          <p:nvPr/>
        </p:nvGrpSpPr>
        <p:grpSpPr>
          <a:xfrm>
            <a:off x="284781" y="295056"/>
            <a:ext cx="2428306" cy="2568799"/>
            <a:chOff x="628482" y="760680"/>
            <a:chExt cx="1588659" cy="1524718"/>
          </a:xfrm>
        </p:grpSpPr>
        <p:sp>
          <p:nvSpPr>
            <p:cNvPr id="64" name="Forme libre 63"/>
            <p:cNvSpPr/>
            <p:nvPr/>
          </p:nvSpPr>
          <p:spPr>
            <a:xfrm>
              <a:off x="628482" y="760680"/>
              <a:ext cx="1588659" cy="1524718"/>
            </a:xfrm>
            <a:custGeom>
              <a:avLst/>
              <a:gdLst>
                <a:gd name="connsiteX0" fmla="*/ 203682 w 1471648"/>
                <a:gd name="connsiteY0" fmla="*/ 66945 h 1407126"/>
                <a:gd name="connsiteX1" fmla="*/ 825982 w 1471648"/>
                <a:gd name="connsiteY1" fmla="*/ 3445 h 1407126"/>
                <a:gd name="connsiteX2" fmla="*/ 1372082 w 1471648"/>
                <a:gd name="connsiteY2" fmla="*/ 160925 h 1407126"/>
                <a:gd name="connsiteX3" fmla="*/ 1420342 w 1471648"/>
                <a:gd name="connsiteY3" fmla="*/ 221885 h 1407126"/>
                <a:gd name="connsiteX4" fmla="*/ 1471142 w 1471648"/>
                <a:gd name="connsiteY4" fmla="*/ 361585 h 1407126"/>
                <a:gd name="connsiteX5" fmla="*/ 1440662 w 1471648"/>
                <a:gd name="connsiteY5" fmla="*/ 1113425 h 1407126"/>
                <a:gd name="connsiteX6" fmla="*/ 1351762 w 1471648"/>
                <a:gd name="connsiteY6" fmla="*/ 1225185 h 1407126"/>
                <a:gd name="connsiteX7" fmla="*/ 605002 w 1471648"/>
                <a:gd name="connsiteY7" fmla="*/ 1395365 h 1407126"/>
                <a:gd name="connsiteX8" fmla="*/ 450062 w 1471648"/>
                <a:gd name="connsiteY8" fmla="*/ 1377585 h 1407126"/>
                <a:gd name="connsiteX9" fmla="*/ 259562 w 1471648"/>
                <a:gd name="connsiteY9" fmla="*/ 1258205 h 1407126"/>
                <a:gd name="connsiteX10" fmla="*/ 79222 w 1471648"/>
                <a:gd name="connsiteY10" fmla="*/ 1100725 h 1407126"/>
                <a:gd name="connsiteX11" fmla="*/ 43662 w 1471648"/>
                <a:gd name="connsiteY11" fmla="*/ 1037225 h 1407126"/>
                <a:gd name="connsiteX12" fmla="*/ 10642 w 1471648"/>
                <a:gd name="connsiteY12" fmla="*/ 234585 h 1407126"/>
                <a:gd name="connsiteX13" fmla="*/ 203682 w 1471648"/>
                <a:gd name="connsiteY13" fmla="*/ 66945 h 1407126"/>
                <a:gd name="connsiteX0" fmla="*/ 203682 w 1471434"/>
                <a:gd name="connsiteY0" fmla="*/ 66945 h 1407126"/>
                <a:gd name="connsiteX1" fmla="*/ 825982 w 1471434"/>
                <a:gd name="connsiteY1" fmla="*/ 3445 h 1407126"/>
                <a:gd name="connsiteX2" fmla="*/ 1372082 w 1471434"/>
                <a:gd name="connsiteY2" fmla="*/ 160925 h 1407126"/>
                <a:gd name="connsiteX3" fmla="*/ 1450822 w 1471434"/>
                <a:gd name="connsiteY3" fmla="*/ 235220 h 1407126"/>
                <a:gd name="connsiteX4" fmla="*/ 1471142 w 1471434"/>
                <a:gd name="connsiteY4" fmla="*/ 361585 h 1407126"/>
                <a:gd name="connsiteX5" fmla="*/ 1440662 w 1471434"/>
                <a:gd name="connsiteY5" fmla="*/ 1113425 h 1407126"/>
                <a:gd name="connsiteX6" fmla="*/ 1351762 w 1471434"/>
                <a:gd name="connsiteY6" fmla="*/ 1225185 h 1407126"/>
                <a:gd name="connsiteX7" fmla="*/ 605002 w 1471434"/>
                <a:gd name="connsiteY7" fmla="*/ 1395365 h 1407126"/>
                <a:gd name="connsiteX8" fmla="*/ 450062 w 1471434"/>
                <a:gd name="connsiteY8" fmla="*/ 1377585 h 1407126"/>
                <a:gd name="connsiteX9" fmla="*/ 259562 w 1471434"/>
                <a:gd name="connsiteY9" fmla="*/ 1258205 h 1407126"/>
                <a:gd name="connsiteX10" fmla="*/ 79222 w 1471434"/>
                <a:gd name="connsiteY10" fmla="*/ 1100725 h 1407126"/>
                <a:gd name="connsiteX11" fmla="*/ 43662 w 1471434"/>
                <a:gd name="connsiteY11" fmla="*/ 1037225 h 1407126"/>
                <a:gd name="connsiteX12" fmla="*/ 10642 w 1471434"/>
                <a:gd name="connsiteY12" fmla="*/ 234585 h 1407126"/>
                <a:gd name="connsiteX13" fmla="*/ 203682 w 1471434"/>
                <a:gd name="connsiteY13" fmla="*/ 66945 h 1407126"/>
                <a:gd name="connsiteX0" fmla="*/ 203682 w 1472423"/>
                <a:gd name="connsiteY0" fmla="*/ 66140 h 1406321"/>
                <a:gd name="connsiteX1" fmla="*/ 825982 w 1472423"/>
                <a:gd name="connsiteY1" fmla="*/ 2640 h 1406321"/>
                <a:gd name="connsiteX2" fmla="*/ 1314932 w 1472423"/>
                <a:gd name="connsiteY2" fmla="*/ 144880 h 1406321"/>
                <a:gd name="connsiteX3" fmla="*/ 1450822 w 1472423"/>
                <a:gd name="connsiteY3" fmla="*/ 234415 h 1406321"/>
                <a:gd name="connsiteX4" fmla="*/ 1471142 w 1472423"/>
                <a:gd name="connsiteY4" fmla="*/ 360780 h 1406321"/>
                <a:gd name="connsiteX5" fmla="*/ 1440662 w 1472423"/>
                <a:gd name="connsiteY5" fmla="*/ 1112620 h 1406321"/>
                <a:gd name="connsiteX6" fmla="*/ 1351762 w 1472423"/>
                <a:gd name="connsiteY6" fmla="*/ 1224380 h 1406321"/>
                <a:gd name="connsiteX7" fmla="*/ 605002 w 1472423"/>
                <a:gd name="connsiteY7" fmla="*/ 1394560 h 1406321"/>
                <a:gd name="connsiteX8" fmla="*/ 450062 w 1472423"/>
                <a:gd name="connsiteY8" fmla="*/ 1376780 h 1406321"/>
                <a:gd name="connsiteX9" fmla="*/ 259562 w 1472423"/>
                <a:gd name="connsiteY9" fmla="*/ 1257400 h 1406321"/>
                <a:gd name="connsiteX10" fmla="*/ 79222 w 1472423"/>
                <a:gd name="connsiteY10" fmla="*/ 1099920 h 1406321"/>
                <a:gd name="connsiteX11" fmla="*/ 43662 w 1472423"/>
                <a:gd name="connsiteY11" fmla="*/ 1036420 h 1406321"/>
                <a:gd name="connsiteX12" fmla="*/ 10642 w 1472423"/>
                <a:gd name="connsiteY12" fmla="*/ 233780 h 1406321"/>
                <a:gd name="connsiteX13" fmla="*/ 203682 w 1472423"/>
                <a:gd name="connsiteY13" fmla="*/ 66140 h 1406321"/>
                <a:gd name="connsiteX0" fmla="*/ 203682 w 1475396"/>
                <a:gd name="connsiteY0" fmla="*/ 64878 h 1405059"/>
                <a:gd name="connsiteX1" fmla="*/ 825982 w 1475396"/>
                <a:gd name="connsiteY1" fmla="*/ 1378 h 1405059"/>
                <a:gd name="connsiteX2" fmla="*/ 1252067 w 1475396"/>
                <a:gd name="connsiteY2" fmla="*/ 116948 h 1405059"/>
                <a:gd name="connsiteX3" fmla="*/ 1450822 w 1475396"/>
                <a:gd name="connsiteY3" fmla="*/ 233153 h 1405059"/>
                <a:gd name="connsiteX4" fmla="*/ 1471142 w 1475396"/>
                <a:gd name="connsiteY4" fmla="*/ 359518 h 1405059"/>
                <a:gd name="connsiteX5" fmla="*/ 1440662 w 1475396"/>
                <a:gd name="connsiteY5" fmla="*/ 1111358 h 1405059"/>
                <a:gd name="connsiteX6" fmla="*/ 1351762 w 1475396"/>
                <a:gd name="connsiteY6" fmla="*/ 1223118 h 1405059"/>
                <a:gd name="connsiteX7" fmla="*/ 605002 w 1475396"/>
                <a:gd name="connsiteY7" fmla="*/ 1393298 h 1405059"/>
                <a:gd name="connsiteX8" fmla="*/ 450062 w 1475396"/>
                <a:gd name="connsiteY8" fmla="*/ 1375518 h 1405059"/>
                <a:gd name="connsiteX9" fmla="*/ 259562 w 1475396"/>
                <a:gd name="connsiteY9" fmla="*/ 1256138 h 1405059"/>
                <a:gd name="connsiteX10" fmla="*/ 79222 w 1475396"/>
                <a:gd name="connsiteY10" fmla="*/ 1098658 h 1405059"/>
                <a:gd name="connsiteX11" fmla="*/ 43662 w 1475396"/>
                <a:gd name="connsiteY11" fmla="*/ 1035158 h 1405059"/>
                <a:gd name="connsiteX12" fmla="*/ 10642 w 1475396"/>
                <a:gd name="connsiteY12" fmla="*/ 232518 h 1405059"/>
                <a:gd name="connsiteX13" fmla="*/ 203682 w 1475396"/>
                <a:gd name="connsiteY13" fmla="*/ 64878 h 1405059"/>
                <a:gd name="connsiteX0" fmla="*/ 203682 w 1475395"/>
                <a:gd name="connsiteY0" fmla="*/ 64878 h 1405059"/>
                <a:gd name="connsiteX1" fmla="*/ 825982 w 1475395"/>
                <a:gd name="connsiteY1" fmla="*/ 1378 h 1405059"/>
                <a:gd name="connsiteX2" fmla="*/ 1252067 w 1475395"/>
                <a:gd name="connsiteY2" fmla="*/ 116948 h 1405059"/>
                <a:gd name="connsiteX3" fmla="*/ 1450822 w 1475395"/>
                <a:gd name="connsiteY3" fmla="*/ 233153 h 1405059"/>
                <a:gd name="connsiteX4" fmla="*/ 1471142 w 1475395"/>
                <a:gd name="connsiteY4" fmla="*/ 428098 h 1405059"/>
                <a:gd name="connsiteX5" fmla="*/ 1440662 w 1475395"/>
                <a:gd name="connsiteY5" fmla="*/ 1111358 h 1405059"/>
                <a:gd name="connsiteX6" fmla="*/ 1351762 w 1475395"/>
                <a:gd name="connsiteY6" fmla="*/ 1223118 h 1405059"/>
                <a:gd name="connsiteX7" fmla="*/ 605002 w 1475395"/>
                <a:gd name="connsiteY7" fmla="*/ 1393298 h 1405059"/>
                <a:gd name="connsiteX8" fmla="*/ 450062 w 1475395"/>
                <a:gd name="connsiteY8" fmla="*/ 1375518 h 1405059"/>
                <a:gd name="connsiteX9" fmla="*/ 259562 w 1475395"/>
                <a:gd name="connsiteY9" fmla="*/ 1256138 h 1405059"/>
                <a:gd name="connsiteX10" fmla="*/ 79222 w 1475395"/>
                <a:gd name="connsiteY10" fmla="*/ 1098658 h 1405059"/>
                <a:gd name="connsiteX11" fmla="*/ 43662 w 1475395"/>
                <a:gd name="connsiteY11" fmla="*/ 1035158 h 1405059"/>
                <a:gd name="connsiteX12" fmla="*/ 10642 w 1475395"/>
                <a:gd name="connsiteY12" fmla="*/ 232518 h 1405059"/>
                <a:gd name="connsiteX13" fmla="*/ 203682 w 1475395"/>
                <a:gd name="connsiteY13" fmla="*/ 64878 h 1405059"/>
                <a:gd name="connsiteX0" fmla="*/ 203682 w 1472461"/>
                <a:gd name="connsiteY0" fmla="*/ 64878 h 1405059"/>
                <a:gd name="connsiteX1" fmla="*/ 825982 w 1472461"/>
                <a:gd name="connsiteY1" fmla="*/ 1378 h 1405059"/>
                <a:gd name="connsiteX2" fmla="*/ 1252067 w 1472461"/>
                <a:gd name="connsiteY2" fmla="*/ 116948 h 1405059"/>
                <a:gd name="connsiteX3" fmla="*/ 1450822 w 1472461"/>
                <a:gd name="connsiteY3" fmla="*/ 233153 h 1405059"/>
                <a:gd name="connsiteX4" fmla="*/ 1471142 w 1472461"/>
                <a:gd name="connsiteY4" fmla="*/ 428098 h 1405059"/>
                <a:gd name="connsiteX5" fmla="*/ 1440662 w 1472461"/>
                <a:gd name="connsiteY5" fmla="*/ 1111358 h 1405059"/>
                <a:gd name="connsiteX6" fmla="*/ 1351762 w 1472461"/>
                <a:gd name="connsiteY6" fmla="*/ 1223118 h 1405059"/>
                <a:gd name="connsiteX7" fmla="*/ 605002 w 1472461"/>
                <a:gd name="connsiteY7" fmla="*/ 1393298 h 1405059"/>
                <a:gd name="connsiteX8" fmla="*/ 450062 w 1472461"/>
                <a:gd name="connsiteY8" fmla="*/ 1375518 h 1405059"/>
                <a:gd name="connsiteX9" fmla="*/ 259562 w 1472461"/>
                <a:gd name="connsiteY9" fmla="*/ 1256138 h 1405059"/>
                <a:gd name="connsiteX10" fmla="*/ 79222 w 1472461"/>
                <a:gd name="connsiteY10" fmla="*/ 1098658 h 1405059"/>
                <a:gd name="connsiteX11" fmla="*/ 43662 w 1472461"/>
                <a:gd name="connsiteY11" fmla="*/ 1035158 h 1405059"/>
                <a:gd name="connsiteX12" fmla="*/ 10642 w 1472461"/>
                <a:gd name="connsiteY12" fmla="*/ 232518 h 1405059"/>
                <a:gd name="connsiteX13" fmla="*/ 203682 w 1472461"/>
                <a:gd name="connsiteY13" fmla="*/ 64878 h 1405059"/>
                <a:gd name="connsiteX0" fmla="*/ 203682 w 1476170"/>
                <a:gd name="connsiteY0" fmla="*/ 64878 h 1405059"/>
                <a:gd name="connsiteX1" fmla="*/ 825982 w 1476170"/>
                <a:gd name="connsiteY1" fmla="*/ 1378 h 1405059"/>
                <a:gd name="connsiteX2" fmla="*/ 1252067 w 1476170"/>
                <a:gd name="connsiteY2" fmla="*/ 116948 h 1405059"/>
                <a:gd name="connsiteX3" fmla="*/ 1450822 w 1476170"/>
                <a:gd name="connsiteY3" fmla="*/ 233153 h 1405059"/>
                <a:gd name="connsiteX4" fmla="*/ 1471142 w 1476170"/>
                <a:gd name="connsiteY4" fmla="*/ 428098 h 1405059"/>
                <a:gd name="connsiteX5" fmla="*/ 1440662 w 1476170"/>
                <a:gd name="connsiteY5" fmla="*/ 1111358 h 1405059"/>
                <a:gd name="connsiteX6" fmla="*/ 1351762 w 1476170"/>
                <a:gd name="connsiteY6" fmla="*/ 1223118 h 1405059"/>
                <a:gd name="connsiteX7" fmla="*/ 605002 w 1476170"/>
                <a:gd name="connsiteY7" fmla="*/ 1393298 h 1405059"/>
                <a:gd name="connsiteX8" fmla="*/ 450062 w 1476170"/>
                <a:gd name="connsiteY8" fmla="*/ 1375518 h 1405059"/>
                <a:gd name="connsiteX9" fmla="*/ 259562 w 1476170"/>
                <a:gd name="connsiteY9" fmla="*/ 1256138 h 1405059"/>
                <a:gd name="connsiteX10" fmla="*/ 79222 w 1476170"/>
                <a:gd name="connsiteY10" fmla="*/ 1098658 h 1405059"/>
                <a:gd name="connsiteX11" fmla="*/ 43662 w 1476170"/>
                <a:gd name="connsiteY11" fmla="*/ 1035158 h 1405059"/>
                <a:gd name="connsiteX12" fmla="*/ 10642 w 1476170"/>
                <a:gd name="connsiteY12" fmla="*/ 232518 h 1405059"/>
                <a:gd name="connsiteX13" fmla="*/ 203682 w 1476170"/>
                <a:gd name="connsiteY13" fmla="*/ 64878 h 1405059"/>
                <a:gd name="connsiteX0" fmla="*/ 203682 w 1482445"/>
                <a:gd name="connsiteY0" fmla="*/ 64878 h 1405059"/>
                <a:gd name="connsiteX1" fmla="*/ 825982 w 1482445"/>
                <a:gd name="connsiteY1" fmla="*/ 1378 h 1405059"/>
                <a:gd name="connsiteX2" fmla="*/ 1252067 w 1482445"/>
                <a:gd name="connsiteY2" fmla="*/ 116948 h 1405059"/>
                <a:gd name="connsiteX3" fmla="*/ 1471142 w 1482445"/>
                <a:gd name="connsiteY3" fmla="*/ 428098 h 1405059"/>
                <a:gd name="connsiteX4" fmla="*/ 1440662 w 1482445"/>
                <a:gd name="connsiteY4" fmla="*/ 1111358 h 1405059"/>
                <a:gd name="connsiteX5" fmla="*/ 1351762 w 1482445"/>
                <a:gd name="connsiteY5" fmla="*/ 1223118 h 1405059"/>
                <a:gd name="connsiteX6" fmla="*/ 605002 w 1482445"/>
                <a:gd name="connsiteY6" fmla="*/ 1393298 h 1405059"/>
                <a:gd name="connsiteX7" fmla="*/ 450062 w 1482445"/>
                <a:gd name="connsiteY7" fmla="*/ 1375518 h 1405059"/>
                <a:gd name="connsiteX8" fmla="*/ 259562 w 1482445"/>
                <a:gd name="connsiteY8" fmla="*/ 1256138 h 1405059"/>
                <a:gd name="connsiteX9" fmla="*/ 79222 w 1482445"/>
                <a:gd name="connsiteY9" fmla="*/ 1098658 h 1405059"/>
                <a:gd name="connsiteX10" fmla="*/ 43662 w 1482445"/>
                <a:gd name="connsiteY10" fmla="*/ 1035158 h 1405059"/>
                <a:gd name="connsiteX11" fmla="*/ 10642 w 1482445"/>
                <a:gd name="connsiteY11" fmla="*/ 232518 h 1405059"/>
                <a:gd name="connsiteX12" fmla="*/ 203682 w 1482445"/>
                <a:gd name="connsiteY12" fmla="*/ 64878 h 1405059"/>
                <a:gd name="connsiteX0" fmla="*/ 203682 w 1474638"/>
                <a:gd name="connsiteY0" fmla="*/ 66842 h 1407023"/>
                <a:gd name="connsiteX1" fmla="*/ 825982 w 1474638"/>
                <a:gd name="connsiteY1" fmla="*/ 3342 h 1407023"/>
                <a:gd name="connsiteX2" fmla="*/ 1366367 w 1474638"/>
                <a:gd name="connsiteY2" fmla="*/ 158917 h 1407023"/>
                <a:gd name="connsiteX3" fmla="*/ 1471142 w 1474638"/>
                <a:gd name="connsiteY3" fmla="*/ 430062 h 1407023"/>
                <a:gd name="connsiteX4" fmla="*/ 1440662 w 1474638"/>
                <a:gd name="connsiteY4" fmla="*/ 1113322 h 1407023"/>
                <a:gd name="connsiteX5" fmla="*/ 1351762 w 1474638"/>
                <a:gd name="connsiteY5" fmla="*/ 1225082 h 1407023"/>
                <a:gd name="connsiteX6" fmla="*/ 605002 w 1474638"/>
                <a:gd name="connsiteY6" fmla="*/ 1395262 h 1407023"/>
                <a:gd name="connsiteX7" fmla="*/ 450062 w 1474638"/>
                <a:gd name="connsiteY7" fmla="*/ 1377482 h 1407023"/>
                <a:gd name="connsiteX8" fmla="*/ 259562 w 1474638"/>
                <a:gd name="connsiteY8" fmla="*/ 1258102 h 1407023"/>
                <a:gd name="connsiteX9" fmla="*/ 79222 w 1474638"/>
                <a:gd name="connsiteY9" fmla="*/ 1100622 h 1407023"/>
                <a:gd name="connsiteX10" fmla="*/ 43662 w 1474638"/>
                <a:gd name="connsiteY10" fmla="*/ 1037122 h 1407023"/>
                <a:gd name="connsiteX11" fmla="*/ 10642 w 1474638"/>
                <a:gd name="connsiteY11" fmla="*/ 234482 h 1407023"/>
                <a:gd name="connsiteX12" fmla="*/ 203682 w 1474638"/>
                <a:gd name="connsiteY12" fmla="*/ 66842 h 1407023"/>
                <a:gd name="connsiteX0" fmla="*/ 203682 w 1474638"/>
                <a:gd name="connsiteY0" fmla="*/ 63237 h 1403418"/>
                <a:gd name="connsiteX1" fmla="*/ 883132 w 1474638"/>
                <a:gd name="connsiteY1" fmla="*/ 3547 h 1403418"/>
                <a:gd name="connsiteX2" fmla="*/ 1366367 w 1474638"/>
                <a:gd name="connsiteY2" fmla="*/ 155312 h 1403418"/>
                <a:gd name="connsiteX3" fmla="*/ 1471142 w 1474638"/>
                <a:gd name="connsiteY3" fmla="*/ 426457 h 1403418"/>
                <a:gd name="connsiteX4" fmla="*/ 1440662 w 1474638"/>
                <a:gd name="connsiteY4" fmla="*/ 1109717 h 1403418"/>
                <a:gd name="connsiteX5" fmla="*/ 1351762 w 1474638"/>
                <a:gd name="connsiteY5" fmla="*/ 1221477 h 1403418"/>
                <a:gd name="connsiteX6" fmla="*/ 605002 w 1474638"/>
                <a:gd name="connsiteY6" fmla="*/ 1391657 h 1403418"/>
                <a:gd name="connsiteX7" fmla="*/ 450062 w 1474638"/>
                <a:gd name="connsiteY7" fmla="*/ 1373877 h 1403418"/>
                <a:gd name="connsiteX8" fmla="*/ 259562 w 1474638"/>
                <a:gd name="connsiteY8" fmla="*/ 1254497 h 1403418"/>
                <a:gd name="connsiteX9" fmla="*/ 79222 w 1474638"/>
                <a:gd name="connsiteY9" fmla="*/ 1097017 h 1403418"/>
                <a:gd name="connsiteX10" fmla="*/ 43662 w 1474638"/>
                <a:gd name="connsiteY10" fmla="*/ 1033517 h 1403418"/>
                <a:gd name="connsiteX11" fmla="*/ 10642 w 1474638"/>
                <a:gd name="connsiteY11" fmla="*/ 230877 h 1403418"/>
                <a:gd name="connsiteX12" fmla="*/ 203682 w 1474638"/>
                <a:gd name="connsiteY12" fmla="*/ 63237 h 1403418"/>
                <a:gd name="connsiteX0" fmla="*/ 203682 w 1464513"/>
                <a:gd name="connsiteY0" fmla="*/ 63237 h 1403418"/>
                <a:gd name="connsiteX1" fmla="*/ 883132 w 1464513"/>
                <a:gd name="connsiteY1" fmla="*/ 3547 h 1403418"/>
                <a:gd name="connsiteX2" fmla="*/ 1366367 w 1464513"/>
                <a:gd name="connsiteY2" fmla="*/ 155312 h 1403418"/>
                <a:gd name="connsiteX3" fmla="*/ 1459712 w 1464513"/>
                <a:gd name="connsiteY3" fmla="*/ 376927 h 1403418"/>
                <a:gd name="connsiteX4" fmla="*/ 1440662 w 1464513"/>
                <a:gd name="connsiteY4" fmla="*/ 1109717 h 1403418"/>
                <a:gd name="connsiteX5" fmla="*/ 1351762 w 1464513"/>
                <a:gd name="connsiteY5" fmla="*/ 1221477 h 1403418"/>
                <a:gd name="connsiteX6" fmla="*/ 605002 w 1464513"/>
                <a:gd name="connsiteY6" fmla="*/ 1391657 h 1403418"/>
                <a:gd name="connsiteX7" fmla="*/ 450062 w 1464513"/>
                <a:gd name="connsiteY7" fmla="*/ 1373877 h 1403418"/>
                <a:gd name="connsiteX8" fmla="*/ 259562 w 1464513"/>
                <a:gd name="connsiteY8" fmla="*/ 1254497 h 1403418"/>
                <a:gd name="connsiteX9" fmla="*/ 79222 w 1464513"/>
                <a:gd name="connsiteY9" fmla="*/ 1097017 h 1403418"/>
                <a:gd name="connsiteX10" fmla="*/ 43662 w 1464513"/>
                <a:gd name="connsiteY10" fmla="*/ 1033517 h 1403418"/>
                <a:gd name="connsiteX11" fmla="*/ 10642 w 1464513"/>
                <a:gd name="connsiteY11" fmla="*/ 230877 h 1403418"/>
                <a:gd name="connsiteX12" fmla="*/ 203682 w 1464513"/>
                <a:gd name="connsiteY12" fmla="*/ 63237 h 1403418"/>
                <a:gd name="connsiteX0" fmla="*/ 203682 w 1463693"/>
                <a:gd name="connsiteY0" fmla="*/ 63237 h 1403418"/>
                <a:gd name="connsiteX1" fmla="*/ 883132 w 1463693"/>
                <a:gd name="connsiteY1" fmla="*/ 3547 h 1403418"/>
                <a:gd name="connsiteX2" fmla="*/ 1366367 w 1463693"/>
                <a:gd name="connsiteY2" fmla="*/ 155312 h 1403418"/>
                <a:gd name="connsiteX3" fmla="*/ 1459712 w 1463693"/>
                <a:gd name="connsiteY3" fmla="*/ 376927 h 1403418"/>
                <a:gd name="connsiteX4" fmla="*/ 1440662 w 1463693"/>
                <a:gd name="connsiteY4" fmla="*/ 1109717 h 1403418"/>
                <a:gd name="connsiteX5" fmla="*/ 1351762 w 1463693"/>
                <a:gd name="connsiteY5" fmla="*/ 1221477 h 1403418"/>
                <a:gd name="connsiteX6" fmla="*/ 605002 w 1463693"/>
                <a:gd name="connsiteY6" fmla="*/ 1391657 h 1403418"/>
                <a:gd name="connsiteX7" fmla="*/ 450062 w 1463693"/>
                <a:gd name="connsiteY7" fmla="*/ 1373877 h 1403418"/>
                <a:gd name="connsiteX8" fmla="*/ 259562 w 1463693"/>
                <a:gd name="connsiteY8" fmla="*/ 1254497 h 1403418"/>
                <a:gd name="connsiteX9" fmla="*/ 79222 w 1463693"/>
                <a:gd name="connsiteY9" fmla="*/ 1097017 h 1403418"/>
                <a:gd name="connsiteX10" fmla="*/ 43662 w 1463693"/>
                <a:gd name="connsiteY10" fmla="*/ 1033517 h 1403418"/>
                <a:gd name="connsiteX11" fmla="*/ 10642 w 1463693"/>
                <a:gd name="connsiteY11" fmla="*/ 230877 h 1403418"/>
                <a:gd name="connsiteX12" fmla="*/ 203682 w 1463693"/>
                <a:gd name="connsiteY12" fmla="*/ 63237 h 1403418"/>
                <a:gd name="connsiteX0" fmla="*/ 203682 w 1466850"/>
                <a:gd name="connsiteY0" fmla="*/ 63237 h 1403418"/>
                <a:gd name="connsiteX1" fmla="*/ 883132 w 1466850"/>
                <a:gd name="connsiteY1" fmla="*/ 3547 h 1403418"/>
                <a:gd name="connsiteX2" fmla="*/ 1366367 w 1466850"/>
                <a:gd name="connsiteY2" fmla="*/ 155312 h 1403418"/>
                <a:gd name="connsiteX3" fmla="*/ 1459712 w 1466850"/>
                <a:gd name="connsiteY3" fmla="*/ 376927 h 1403418"/>
                <a:gd name="connsiteX4" fmla="*/ 1448282 w 1466850"/>
                <a:gd name="connsiteY4" fmla="*/ 991607 h 1403418"/>
                <a:gd name="connsiteX5" fmla="*/ 1351762 w 1466850"/>
                <a:gd name="connsiteY5" fmla="*/ 1221477 h 1403418"/>
                <a:gd name="connsiteX6" fmla="*/ 605002 w 1466850"/>
                <a:gd name="connsiteY6" fmla="*/ 1391657 h 1403418"/>
                <a:gd name="connsiteX7" fmla="*/ 450062 w 1466850"/>
                <a:gd name="connsiteY7" fmla="*/ 1373877 h 1403418"/>
                <a:gd name="connsiteX8" fmla="*/ 259562 w 1466850"/>
                <a:gd name="connsiteY8" fmla="*/ 1254497 h 1403418"/>
                <a:gd name="connsiteX9" fmla="*/ 79222 w 1466850"/>
                <a:gd name="connsiteY9" fmla="*/ 1097017 h 1403418"/>
                <a:gd name="connsiteX10" fmla="*/ 43662 w 1466850"/>
                <a:gd name="connsiteY10" fmla="*/ 1033517 h 1403418"/>
                <a:gd name="connsiteX11" fmla="*/ 10642 w 1466850"/>
                <a:gd name="connsiteY11" fmla="*/ 230877 h 1403418"/>
                <a:gd name="connsiteX12" fmla="*/ 203682 w 1466850"/>
                <a:gd name="connsiteY12" fmla="*/ 63237 h 1403418"/>
                <a:gd name="connsiteX0" fmla="*/ 203682 w 1468327"/>
                <a:gd name="connsiteY0" fmla="*/ 63237 h 1402712"/>
                <a:gd name="connsiteX1" fmla="*/ 883132 w 1468327"/>
                <a:gd name="connsiteY1" fmla="*/ 3547 h 1402712"/>
                <a:gd name="connsiteX2" fmla="*/ 1366367 w 1468327"/>
                <a:gd name="connsiteY2" fmla="*/ 155312 h 1402712"/>
                <a:gd name="connsiteX3" fmla="*/ 1459712 w 1468327"/>
                <a:gd name="connsiteY3" fmla="*/ 376927 h 1402712"/>
                <a:gd name="connsiteX4" fmla="*/ 1448282 w 1468327"/>
                <a:gd name="connsiteY4" fmla="*/ 991607 h 1402712"/>
                <a:gd name="connsiteX5" fmla="*/ 1319377 w 1468327"/>
                <a:gd name="connsiteY5" fmla="*/ 1231002 h 1402712"/>
                <a:gd name="connsiteX6" fmla="*/ 605002 w 1468327"/>
                <a:gd name="connsiteY6" fmla="*/ 1391657 h 1402712"/>
                <a:gd name="connsiteX7" fmla="*/ 450062 w 1468327"/>
                <a:gd name="connsiteY7" fmla="*/ 1373877 h 1402712"/>
                <a:gd name="connsiteX8" fmla="*/ 259562 w 1468327"/>
                <a:gd name="connsiteY8" fmla="*/ 1254497 h 1402712"/>
                <a:gd name="connsiteX9" fmla="*/ 79222 w 1468327"/>
                <a:gd name="connsiteY9" fmla="*/ 1097017 h 1402712"/>
                <a:gd name="connsiteX10" fmla="*/ 43662 w 1468327"/>
                <a:gd name="connsiteY10" fmla="*/ 1033517 h 1402712"/>
                <a:gd name="connsiteX11" fmla="*/ 10642 w 1468327"/>
                <a:gd name="connsiteY11" fmla="*/ 230877 h 1402712"/>
                <a:gd name="connsiteX12" fmla="*/ 203682 w 1468327"/>
                <a:gd name="connsiteY12" fmla="*/ 63237 h 1402712"/>
                <a:gd name="connsiteX0" fmla="*/ 203682 w 1463636"/>
                <a:gd name="connsiteY0" fmla="*/ 63237 h 1402712"/>
                <a:gd name="connsiteX1" fmla="*/ 883132 w 1463636"/>
                <a:gd name="connsiteY1" fmla="*/ 3547 h 1402712"/>
                <a:gd name="connsiteX2" fmla="*/ 1366367 w 1463636"/>
                <a:gd name="connsiteY2" fmla="*/ 155312 h 1402712"/>
                <a:gd name="connsiteX3" fmla="*/ 1459712 w 1463636"/>
                <a:gd name="connsiteY3" fmla="*/ 376927 h 1402712"/>
                <a:gd name="connsiteX4" fmla="*/ 1448282 w 1463636"/>
                <a:gd name="connsiteY4" fmla="*/ 991607 h 1402712"/>
                <a:gd name="connsiteX5" fmla="*/ 1319377 w 1463636"/>
                <a:gd name="connsiteY5" fmla="*/ 1231002 h 1402712"/>
                <a:gd name="connsiteX6" fmla="*/ 605002 w 1463636"/>
                <a:gd name="connsiteY6" fmla="*/ 1391657 h 1402712"/>
                <a:gd name="connsiteX7" fmla="*/ 450062 w 1463636"/>
                <a:gd name="connsiteY7" fmla="*/ 1373877 h 1402712"/>
                <a:gd name="connsiteX8" fmla="*/ 259562 w 1463636"/>
                <a:gd name="connsiteY8" fmla="*/ 1254497 h 1402712"/>
                <a:gd name="connsiteX9" fmla="*/ 79222 w 1463636"/>
                <a:gd name="connsiteY9" fmla="*/ 1097017 h 1402712"/>
                <a:gd name="connsiteX10" fmla="*/ 43662 w 1463636"/>
                <a:gd name="connsiteY10" fmla="*/ 1033517 h 1402712"/>
                <a:gd name="connsiteX11" fmla="*/ 10642 w 1463636"/>
                <a:gd name="connsiteY11" fmla="*/ 230877 h 1402712"/>
                <a:gd name="connsiteX12" fmla="*/ 203682 w 1463636"/>
                <a:gd name="connsiteY12" fmla="*/ 63237 h 1402712"/>
                <a:gd name="connsiteX0" fmla="*/ 203682 w 1464565"/>
                <a:gd name="connsiteY0" fmla="*/ 63237 h 1402712"/>
                <a:gd name="connsiteX1" fmla="*/ 883132 w 1464565"/>
                <a:gd name="connsiteY1" fmla="*/ 3547 h 1402712"/>
                <a:gd name="connsiteX2" fmla="*/ 1366367 w 1464565"/>
                <a:gd name="connsiteY2" fmla="*/ 155312 h 1402712"/>
                <a:gd name="connsiteX3" fmla="*/ 1459712 w 1464565"/>
                <a:gd name="connsiteY3" fmla="*/ 376927 h 1402712"/>
                <a:gd name="connsiteX4" fmla="*/ 1448282 w 1464565"/>
                <a:gd name="connsiteY4" fmla="*/ 991607 h 1402712"/>
                <a:gd name="connsiteX5" fmla="*/ 1319377 w 1464565"/>
                <a:gd name="connsiteY5" fmla="*/ 1231002 h 1402712"/>
                <a:gd name="connsiteX6" fmla="*/ 605002 w 1464565"/>
                <a:gd name="connsiteY6" fmla="*/ 1391657 h 1402712"/>
                <a:gd name="connsiteX7" fmla="*/ 450062 w 1464565"/>
                <a:gd name="connsiteY7" fmla="*/ 1373877 h 1402712"/>
                <a:gd name="connsiteX8" fmla="*/ 259562 w 1464565"/>
                <a:gd name="connsiteY8" fmla="*/ 1254497 h 1402712"/>
                <a:gd name="connsiteX9" fmla="*/ 79222 w 1464565"/>
                <a:gd name="connsiteY9" fmla="*/ 1097017 h 1402712"/>
                <a:gd name="connsiteX10" fmla="*/ 43662 w 1464565"/>
                <a:gd name="connsiteY10" fmla="*/ 1033517 h 1402712"/>
                <a:gd name="connsiteX11" fmla="*/ 10642 w 1464565"/>
                <a:gd name="connsiteY11" fmla="*/ 230877 h 1402712"/>
                <a:gd name="connsiteX12" fmla="*/ 203682 w 1464565"/>
                <a:gd name="connsiteY12" fmla="*/ 63237 h 1402712"/>
                <a:gd name="connsiteX0" fmla="*/ 203682 w 1464565"/>
                <a:gd name="connsiteY0" fmla="*/ 63237 h 1391778"/>
                <a:gd name="connsiteX1" fmla="*/ 883132 w 1464565"/>
                <a:gd name="connsiteY1" fmla="*/ 3547 h 1391778"/>
                <a:gd name="connsiteX2" fmla="*/ 1366367 w 1464565"/>
                <a:gd name="connsiteY2" fmla="*/ 155312 h 1391778"/>
                <a:gd name="connsiteX3" fmla="*/ 1459712 w 1464565"/>
                <a:gd name="connsiteY3" fmla="*/ 376927 h 1391778"/>
                <a:gd name="connsiteX4" fmla="*/ 1448282 w 1464565"/>
                <a:gd name="connsiteY4" fmla="*/ 991607 h 1391778"/>
                <a:gd name="connsiteX5" fmla="*/ 1319377 w 1464565"/>
                <a:gd name="connsiteY5" fmla="*/ 1231002 h 1391778"/>
                <a:gd name="connsiteX6" fmla="*/ 605002 w 1464565"/>
                <a:gd name="connsiteY6" fmla="*/ 1391657 h 1391778"/>
                <a:gd name="connsiteX7" fmla="*/ 259562 w 1464565"/>
                <a:gd name="connsiteY7" fmla="*/ 1254497 h 1391778"/>
                <a:gd name="connsiteX8" fmla="*/ 79222 w 1464565"/>
                <a:gd name="connsiteY8" fmla="*/ 1097017 h 1391778"/>
                <a:gd name="connsiteX9" fmla="*/ 43662 w 1464565"/>
                <a:gd name="connsiteY9" fmla="*/ 1033517 h 1391778"/>
                <a:gd name="connsiteX10" fmla="*/ 10642 w 1464565"/>
                <a:gd name="connsiteY10" fmla="*/ 230877 h 1391778"/>
                <a:gd name="connsiteX11" fmla="*/ 203682 w 1464565"/>
                <a:gd name="connsiteY11" fmla="*/ 63237 h 1391778"/>
                <a:gd name="connsiteX0" fmla="*/ 203682 w 1464565"/>
                <a:gd name="connsiteY0" fmla="*/ 63237 h 1394453"/>
                <a:gd name="connsiteX1" fmla="*/ 883132 w 1464565"/>
                <a:gd name="connsiteY1" fmla="*/ 3547 h 1394453"/>
                <a:gd name="connsiteX2" fmla="*/ 1366367 w 1464565"/>
                <a:gd name="connsiteY2" fmla="*/ 155312 h 1394453"/>
                <a:gd name="connsiteX3" fmla="*/ 1459712 w 1464565"/>
                <a:gd name="connsiteY3" fmla="*/ 376927 h 1394453"/>
                <a:gd name="connsiteX4" fmla="*/ 1448282 w 1464565"/>
                <a:gd name="connsiteY4" fmla="*/ 991607 h 1394453"/>
                <a:gd name="connsiteX5" fmla="*/ 1319377 w 1464565"/>
                <a:gd name="connsiteY5" fmla="*/ 1231002 h 1394453"/>
                <a:gd name="connsiteX6" fmla="*/ 605002 w 1464565"/>
                <a:gd name="connsiteY6" fmla="*/ 1391657 h 1394453"/>
                <a:gd name="connsiteX7" fmla="*/ 320522 w 1464565"/>
                <a:gd name="connsiteY7" fmla="*/ 1315457 h 1394453"/>
                <a:gd name="connsiteX8" fmla="*/ 79222 w 1464565"/>
                <a:gd name="connsiteY8" fmla="*/ 1097017 h 1394453"/>
                <a:gd name="connsiteX9" fmla="*/ 43662 w 1464565"/>
                <a:gd name="connsiteY9" fmla="*/ 1033517 h 1394453"/>
                <a:gd name="connsiteX10" fmla="*/ 10642 w 1464565"/>
                <a:gd name="connsiteY10" fmla="*/ 230877 h 1394453"/>
                <a:gd name="connsiteX11" fmla="*/ 203682 w 1464565"/>
                <a:gd name="connsiteY11" fmla="*/ 63237 h 1394453"/>
                <a:gd name="connsiteX0" fmla="*/ 203682 w 1464565"/>
                <a:gd name="connsiteY0" fmla="*/ 63237 h 1388999"/>
                <a:gd name="connsiteX1" fmla="*/ 883132 w 1464565"/>
                <a:gd name="connsiteY1" fmla="*/ 3547 h 1388999"/>
                <a:gd name="connsiteX2" fmla="*/ 1366367 w 1464565"/>
                <a:gd name="connsiteY2" fmla="*/ 155312 h 1388999"/>
                <a:gd name="connsiteX3" fmla="*/ 1459712 w 1464565"/>
                <a:gd name="connsiteY3" fmla="*/ 376927 h 1388999"/>
                <a:gd name="connsiteX4" fmla="*/ 1448282 w 1464565"/>
                <a:gd name="connsiteY4" fmla="*/ 991607 h 1388999"/>
                <a:gd name="connsiteX5" fmla="*/ 1319377 w 1464565"/>
                <a:gd name="connsiteY5" fmla="*/ 1231002 h 1388999"/>
                <a:gd name="connsiteX6" fmla="*/ 612622 w 1464565"/>
                <a:gd name="connsiteY6" fmla="*/ 1385942 h 1388999"/>
                <a:gd name="connsiteX7" fmla="*/ 320522 w 1464565"/>
                <a:gd name="connsiteY7" fmla="*/ 1315457 h 1388999"/>
                <a:gd name="connsiteX8" fmla="*/ 79222 w 1464565"/>
                <a:gd name="connsiteY8" fmla="*/ 1097017 h 1388999"/>
                <a:gd name="connsiteX9" fmla="*/ 43662 w 1464565"/>
                <a:gd name="connsiteY9" fmla="*/ 1033517 h 1388999"/>
                <a:gd name="connsiteX10" fmla="*/ 10642 w 1464565"/>
                <a:gd name="connsiteY10" fmla="*/ 230877 h 1388999"/>
                <a:gd name="connsiteX11" fmla="*/ 203682 w 1464565"/>
                <a:gd name="connsiteY11" fmla="*/ 63237 h 1388999"/>
                <a:gd name="connsiteX0" fmla="*/ 203682 w 1464565"/>
                <a:gd name="connsiteY0" fmla="*/ 63237 h 1391628"/>
                <a:gd name="connsiteX1" fmla="*/ 883132 w 1464565"/>
                <a:gd name="connsiteY1" fmla="*/ 3547 h 1391628"/>
                <a:gd name="connsiteX2" fmla="*/ 1366367 w 1464565"/>
                <a:gd name="connsiteY2" fmla="*/ 155312 h 1391628"/>
                <a:gd name="connsiteX3" fmla="*/ 1459712 w 1464565"/>
                <a:gd name="connsiteY3" fmla="*/ 376927 h 1391628"/>
                <a:gd name="connsiteX4" fmla="*/ 1448282 w 1464565"/>
                <a:gd name="connsiteY4" fmla="*/ 991607 h 1391628"/>
                <a:gd name="connsiteX5" fmla="*/ 1319377 w 1464565"/>
                <a:gd name="connsiteY5" fmla="*/ 1231002 h 1391628"/>
                <a:gd name="connsiteX6" fmla="*/ 612622 w 1464565"/>
                <a:gd name="connsiteY6" fmla="*/ 1385942 h 1391628"/>
                <a:gd name="connsiteX7" fmla="*/ 320522 w 1464565"/>
                <a:gd name="connsiteY7" fmla="*/ 1315457 h 1391628"/>
                <a:gd name="connsiteX8" fmla="*/ 79222 w 1464565"/>
                <a:gd name="connsiteY8" fmla="*/ 1097017 h 1391628"/>
                <a:gd name="connsiteX9" fmla="*/ 43662 w 1464565"/>
                <a:gd name="connsiteY9" fmla="*/ 1033517 h 1391628"/>
                <a:gd name="connsiteX10" fmla="*/ 10642 w 1464565"/>
                <a:gd name="connsiteY10" fmla="*/ 230877 h 1391628"/>
                <a:gd name="connsiteX11" fmla="*/ 203682 w 1464565"/>
                <a:gd name="connsiteY11" fmla="*/ 63237 h 1391628"/>
                <a:gd name="connsiteX0" fmla="*/ 203682 w 1468615"/>
                <a:gd name="connsiteY0" fmla="*/ 63237 h 1388113"/>
                <a:gd name="connsiteX1" fmla="*/ 883132 w 1468615"/>
                <a:gd name="connsiteY1" fmla="*/ 3547 h 1388113"/>
                <a:gd name="connsiteX2" fmla="*/ 1366367 w 1468615"/>
                <a:gd name="connsiteY2" fmla="*/ 155312 h 1388113"/>
                <a:gd name="connsiteX3" fmla="*/ 1459712 w 1468615"/>
                <a:gd name="connsiteY3" fmla="*/ 376927 h 1388113"/>
                <a:gd name="connsiteX4" fmla="*/ 1448282 w 1468615"/>
                <a:gd name="connsiteY4" fmla="*/ 991607 h 1388113"/>
                <a:gd name="connsiteX5" fmla="*/ 1313662 w 1468615"/>
                <a:gd name="connsiteY5" fmla="*/ 1248147 h 1388113"/>
                <a:gd name="connsiteX6" fmla="*/ 612622 w 1468615"/>
                <a:gd name="connsiteY6" fmla="*/ 1385942 h 1388113"/>
                <a:gd name="connsiteX7" fmla="*/ 320522 w 1468615"/>
                <a:gd name="connsiteY7" fmla="*/ 1315457 h 1388113"/>
                <a:gd name="connsiteX8" fmla="*/ 79222 w 1468615"/>
                <a:gd name="connsiteY8" fmla="*/ 1097017 h 1388113"/>
                <a:gd name="connsiteX9" fmla="*/ 43662 w 1468615"/>
                <a:gd name="connsiteY9" fmla="*/ 1033517 h 1388113"/>
                <a:gd name="connsiteX10" fmla="*/ 10642 w 1468615"/>
                <a:gd name="connsiteY10" fmla="*/ 230877 h 1388113"/>
                <a:gd name="connsiteX11" fmla="*/ 203682 w 1468615"/>
                <a:gd name="connsiteY11" fmla="*/ 63237 h 1388113"/>
                <a:gd name="connsiteX0" fmla="*/ 203682 w 1466109"/>
                <a:gd name="connsiteY0" fmla="*/ 63237 h 1388113"/>
                <a:gd name="connsiteX1" fmla="*/ 883132 w 1466109"/>
                <a:gd name="connsiteY1" fmla="*/ 3547 h 1388113"/>
                <a:gd name="connsiteX2" fmla="*/ 1366367 w 1466109"/>
                <a:gd name="connsiteY2" fmla="*/ 155312 h 1388113"/>
                <a:gd name="connsiteX3" fmla="*/ 1459712 w 1466109"/>
                <a:gd name="connsiteY3" fmla="*/ 376927 h 1388113"/>
                <a:gd name="connsiteX4" fmla="*/ 1448282 w 1466109"/>
                <a:gd name="connsiteY4" fmla="*/ 991607 h 1388113"/>
                <a:gd name="connsiteX5" fmla="*/ 1313662 w 1466109"/>
                <a:gd name="connsiteY5" fmla="*/ 1248147 h 1388113"/>
                <a:gd name="connsiteX6" fmla="*/ 612622 w 1466109"/>
                <a:gd name="connsiteY6" fmla="*/ 1385942 h 1388113"/>
                <a:gd name="connsiteX7" fmla="*/ 320522 w 1466109"/>
                <a:gd name="connsiteY7" fmla="*/ 1315457 h 1388113"/>
                <a:gd name="connsiteX8" fmla="*/ 79222 w 1466109"/>
                <a:gd name="connsiteY8" fmla="*/ 1097017 h 1388113"/>
                <a:gd name="connsiteX9" fmla="*/ 43662 w 1466109"/>
                <a:gd name="connsiteY9" fmla="*/ 1033517 h 1388113"/>
                <a:gd name="connsiteX10" fmla="*/ 10642 w 1466109"/>
                <a:gd name="connsiteY10" fmla="*/ 230877 h 1388113"/>
                <a:gd name="connsiteX11" fmla="*/ 203682 w 1466109"/>
                <a:gd name="connsiteY11" fmla="*/ 63237 h 1388113"/>
                <a:gd name="connsiteX0" fmla="*/ 203682 w 1463570"/>
                <a:gd name="connsiteY0" fmla="*/ 63237 h 1388113"/>
                <a:gd name="connsiteX1" fmla="*/ 883132 w 1463570"/>
                <a:gd name="connsiteY1" fmla="*/ 3547 h 1388113"/>
                <a:gd name="connsiteX2" fmla="*/ 1366367 w 1463570"/>
                <a:gd name="connsiteY2" fmla="*/ 155312 h 1388113"/>
                <a:gd name="connsiteX3" fmla="*/ 1459712 w 1463570"/>
                <a:gd name="connsiteY3" fmla="*/ 376927 h 1388113"/>
                <a:gd name="connsiteX4" fmla="*/ 1448282 w 1463570"/>
                <a:gd name="connsiteY4" fmla="*/ 991607 h 1388113"/>
                <a:gd name="connsiteX5" fmla="*/ 1313662 w 1463570"/>
                <a:gd name="connsiteY5" fmla="*/ 1248147 h 1388113"/>
                <a:gd name="connsiteX6" fmla="*/ 612622 w 1463570"/>
                <a:gd name="connsiteY6" fmla="*/ 1385942 h 1388113"/>
                <a:gd name="connsiteX7" fmla="*/ 320522 w 1463570"/>
                <a:gd name="connsiteY7" fmla="*/ 1315457 h 1388113"/>
                <a:gd name="connsiteX8" fmla="*/ 79222 w 1463570"/>
                <a:gd name="connsiteY8" fmla="*/ 1097017 h 1388113"/>
                <a:gd name="connsiteX9" fmla="*/ 43662 w 1463570"/>
                <a:gd name="connsiteY9" fmla="*/ 1033517 h 1388113"/>
                <a:gd name="connsiteX10" fmla="*/ 10642 w 1463570"/>
                <a:gd name="connsiteY10" fmla="*/ 230877 h 1388113"/>
                <a:gd name="connsiteX11" fmla="*/ 203682 w 1463570"/>
                <a:gd name="connsiteY11" fmla="*/ 63237 h 1388113"/>
                <a:gd name="connsiteX0" fmla="*/ 203342 w 1463230"/>
                <a:gd name="connsiteY0" fmla="*/ 63237 h 1388113"/>
                <a:gd name="connsiteX1" fmla="*/ 882792 w 1463230"/>
                <a:gd name="connsiteY1" fmla="*/ 3547 h 1388113"/>
                <a:gd name="connsiteX2" fmla="*/ 1366027 w 1463230"/>
                <a:gd name="connsiteY2" fmla="*/ 155312 h 1388113"/>
                <a:gd name="connsiteX3" fmla="*/ 1459372 w 1463230"/>
                <a:gd name="connsiteY3" fmla="*/ 376927 h 1388113"/>
                <a:gd name="connsiteX4" fmla="*/ 1447942 w 1463230"/>
                <a:gd name="connsiteY4" fmla="*/ 991607 h 1388113"/>
                <a:gd name="connsiteX5" fmla="*/ 1313322 w 1463230"/>
                <a:gd name="connsiteY5" fmla="*/ 1248147 h 1388113"/>
                <a:gd name="connsiteX6" fmla="*/ 612282 w 1463230"/>
                <a:gd name="connsiteY6" fmla="*/ 1385942 h 1388113"/>
                <a:gd name="connsiteX7" fmla="*/ 320182 w 1463230"/>
                <a:gd name="connsiteY7" fmla="*/ 1315457 h 1388113"/>
                <a:gd name="connsiteX8" fmla="*/ 78882 w 1463230"/>
                <a:gd name="connsiteY8" fmla="*/ 1097017 h 1388113"/>
                <a:gd name="connsiteX9" fmla="*/ 31892 w 1463230"/>
                <a:gd name="connsiteY9" fmla="*/ 860162 h 1388113"/>
                <a:gd name="connsiteX10" fmla="*/ 10302 w 1463230"/>
                <a:gd name="connsiteY10" fmla="*/ 230877 h 1388113"/>
                <a:gd name="connsiteX11" fmla="*/ 203342 w 1463230"/>
                <a:gd name="connsiteY11" fmla="*/ 63237 h 1388113"/>
                <a:gd name="connsiteX0" fmla="*/ 203342 w 1463230"/>
                <a:gd name="connsiteY0" fmla="*/ 63237 h 1387917"/>
                <a:gd name="connsiteX1" fmla="*/ 882792 w 1463230"/>
                <a:gd name="connsiteY1" fmla="*/ 3547 h 1387917"/>
                <a:gd name="connsiteX2" fmla="*/ 1366027 w 1463230"/>
                <a:gd name="connsiteY2" fmla="*/ 155312 h 1387917"/>
                <a:gd name="connsiteX3" fmla="*/ 1459372 w 1463230"/>
                <a:gd name="connsiteY3" fmla="*/ 376927 h 1387917"/>
                <a:gd name="connsiteX4" fmla="*/ 1447942 w 1463230"/>
                <a:gd name="connsiteY4" fmla="*/ 991607 h 1387917"/>
                <a:gd name="connsiteX5" fmla="*/ 1313322 w 1463230"/>
                <a:gd name="connsiteY5" fmla="*/ 1248147 h 1387917"/>
                <a:gd name="connsiteX6" fmla="*/ 612282 w 1463230"/>
                <a:gd name="connsiteY6" fmla="*/ 1385942 h 1387917"/>
                <a:gd name="connsiteX7" fmla="*/ 320182 w 1463230"/>
                <a:gd name="connsiteY7" fmla="*/ 1315457 h 1387917"/>
                <a:gd name="connsiteX8" fmla="*/ 99837 w 1463230"/>
                <a:gd name="connsiteY8" fmla="*/ 1125592 h 1387917"/>
                <a:gd name="connsiteX9" fmla="*/ 31892 w 1463230"/>
                <a:gd name="connsiteY9" fmla="*/ 860162 h 1387917"/>
                <a:gd name="connsiteX10" fmla="*/ 10302 w 1463230"/>
                <a:gd name="connsiteY10" fmla="*/ 230877 h 1387917"/>
                <a:gd name="connsiteX11" fmla="*/ 203342 w 1463230"/>
                <a:gd name="connsiteY11" fmla="*/ 63237 h 1387917"/>
                <a:gd name="connsiteX0" fmla="*/ 203342 w 1463230"/>
                <a:gd name="connsiteY0" fmla="*/ 63237 h 1387917"/>
                <a:gd name="connsiteX1" fmla="*/ 882792 w 1463230"/>
                <a:gd name="connsiteY1" fmla="*/ 3547 h 1387917"/>
                <a:gd name="connsiteX2" fmla="*/ 1366027 w 1463230"/>
                <a:gd name="connsiteY2" fmla="*/ 155312 h 1387917"/>
                <a:gd name="connsiteX3" fmla="*/ 1459372 w 1463230"/>
                <a:gd name="connsiteY3" fmla="*/ 376927 h 1387917"/>
                <a:gd name="connsiteX4" fmla="*/ 1447942 w 1463230"/>
                <a:gd name="connsiteY4" fmla="*/ 991607 h 1387917"/>
                <a:gd name="connsiteX5" fmla="*/ 1313322 w 1463230"/>
                <a:gd name="connsiteY5" fmla="*/ 1248147 h 1387917"/>
                <a:gd name="connsiteX6" fmla="*/ 612282 w 1463230"/>
                <a:gd name="connsiteY6" fmla="*/ 1385942 h 1387917"/>
                <a:gd name="connsiteX7" fmla="*/ 320182 w 1463230"/>
                <a:gd name="connsiteY7" fmla="*/ 1315457 h 1387917"/>
                <a:gd name="connsiteX8" fmla="*/ 99837 w 1463230"/>
                <a:gd name="connsiteY8" fmla="*/ 1125592 h 1387917"/>
                <a:gd name="connsiteX9" fmla="*/ 31892 w 1463230"/>
                <a:gd name="connsiteY9" fmla="*/ 860162 h 1387917"/>
                <a:gd name="connsiteX10" fmla="*/ 10302 w 1463230"/>
                <a:gd name="connsiteY10" fmla="*/ 230877 h 1387917"/>
                <a:gd name="connsiteX11" fmla="*/ 203342 w 1463230"/>
                <a:gd name="connsiteY11" fmla="*/ 63237 h 1387917"/>
                <a:gd name="connsiteX0" fmla="*/ 203342 w 1463230"/>
                <a:gd name="connsiteY0" fmla="*/ 63237 h 1388268"/>
                <a:gd name="connsiteX1" fmla="*/ 882792 w 1463230"/>
                <a:gd name="connsiteY1" fmla="*/ 3547 h 1388268"/>
                <a:gd name="connsiteX2" fmla="*/ 1366027 w 1463230"/>
                <a:gd name="connsiteY2" fmla="*/ 155312 h 1388268"/>
                <a:gd name="connsiteX3" fmla="*/ 1459372 w 1463230"/>
                <a:gd name="connsiteY3" fmla="*/ 376927 h 1388268"/>
                <a:gd name="connsiteX4" fmla="*/ 1447942 w 1463230"/>
                <a:gd name="connsiteY4" fmla="*/ 991607 h 1388268"/>
                <a:gd name="connsiteX5" fmla="*/ 1313322 w 1463230"/>
                <a:gd name="connsiteY5" fmla="*/ 1248147 h 1388268"/>
                <a:gd name="connsiteX6" fmla="*/ 612282 w 1463230"/>
                <a:gd name="connsiteY6" fmla="*/ 1385942 h 1388268"/>
                <a:gd name="connsiteX7" fmla="*/ 329707 w 1463230"/>
                <a:gd name="connsiteY7" fmla="*/ 1319267 h 1388268"/>
                <a:gd name="connsiteX8" fmla="*/ 99837 w 1463230"/>
                <a:gd name="connsiteY8" fmla="*/ 1125592 h 1388268"/>
                <a:gd name="connsiteX9" fmla="*/ 31892 w 1463230"/>
                <a:gd name="connsiteY9" fmla="*/ 860162 h 1388268"/>
                <a:gd name="connsiteX10" fmla="*/ 10302 w 1463230"/>
                <a:gd name="connsiteY10" fmla="*/ 230877 h 1388268"/>
                <a:gd name="connsiteX11" fmla="*/ 203342 w 1463230"/>
                <a:gd name="connsiteY11" fmla="*/ 63237 h 1388268"/>
                <a:gd name="connsiteX0" fmla="*/ 203342 w 1463230"/>
                <a:gd name="connsiteY0" fmla="*/ 63237 h 1388562"/>
                <a:gd name="connsiteX1" fmla="*/ 882792 w 1463230"/>
                <a:gd name="connsiteY1" fmla="*/ 3547 h 1388562"/>
                <a:gd name="connsiteX2" fmla="*/ 1366027 w 1463230"/>
                <a:gd name="connsiteY2" fmla="*/ 155312 h 1388562"/>
                <a:gd name="connsiteX3" fmla="*/ 1459372 w 1463230"/>
                <a:gd name="connsiteY3" fmla="*/ 376927 h 1388562"/>
                <a:gd name="connsiteX4" fmla="*/ 1447942 w 1463230"/>
                <a:gd name="connsiteY4" fmla="*/ 991607 h 1388562"/>
                <a:gd name="connsiteX5" fmla="*/ 1313322 w 1463230"/>
                <a:gd name="connsiteY5" fmla="*/ 1248147 h 1388562"/>
                <a:gd name="connsiteX6" fmla="*/ 612282 w 1463230"/>
                <a:gd name="connsiteY6" fmla="*/ 1385942 h 1388562"/>
                <a:gd name="connsiteX7" fmla="*/ 329707 w 1463230"/>
                <a:gd name="connsiteY7" fmla="*/ 1319267 h 1388562"/>
                <a:gd name="connsiteX8" fmla="*/ 99837 w 1463230"/>
                <a:gd name="connsiteY8" fmla="*/ 1125592 h 1388562"/>
                <a:gd name="connsiteX9" fmla="*/ 31892 w 1463230"/>
                <a:gd name="connsiteY9" fmla="*/ 860162 h 1388562"/>
                <a:gd name="connsiteX10" fmla="*/ 10302 w 1463230"/>
                <a:gd name="connsiteY10" fmla="*/ 230877 h 1388562"/>
                <a:gd name="connsiteX11" fmla="*/ 203342 w 1463230"/>
                <a:gd name="connsiteY11" fmla="*/ 63237 h 1388562"/>
                <a:gd name="connsiteX0" fmla="*/ 203342 w 1463230"/>
                <a:gd name="connsiteY0" fmla="*/ 63237 h 1391939"/>
                <a:gd name="connsiteX1" fmla="*/ 882792 w 1463230"/>
                <a:gd name="connsiteY1" fmla="*/ 3547 h 1391939"/>
                <a:gd name="connsiteX2" fmla="*/ 1366027 w 1463230"/>
                <a:gd name="connsiteY2" fmla="*/ 155312 h 1391939"/>
                <a:gd name="connsiteX3" fmla="*/ 1459372 w 1463230"/>
                <a:gd name="connsiteY3" fmla="*/ 376927 h 1391939"/>
                <a:gd name="connsiteX4" fmla="*/ 1447942 w 1463230"/>
                <a:gd name="connsiteY4" fmla="*/ 991607 h 1391939"/>
                <a:gd name="connsiteX5" fmla="*/ 1313322 w 1463230"/>
                <a:gd name="connsiteY5" fmla="*/ 1248147 h 1391939"/>
                <a:gd name="connsiteX6" fmla="*/ 612282 w 1463230"/>
                <a:gd name="connsiteY6" fmla="*/ 1385942 h 1391939"/>
                <a:gd name="connsiteX7" fmla="*/ 329707 w 1463230"/>
                <a:gd name="connsiteY7" fmla="*/ 1319267 h 1391939"/>
                <a:gd name="connsiteX8" fmla="*/ 99837 w 1463230"/>
                <a:gd name="connsiteY8" fmla="*/ 1125592 h 1391939"/>
                <a:gd name="connsiteX9" fmla="*/ 31892 w 1463230"/>
                <a:gd name="connsiteY9" fmla="*/ 860162 h 1391939"/>
                <a:gd name="connsiteX10" fmla="*/ 10302 w 1463230"/>
                <a:gd name="connsiteY10" fmla="*/ 230877 h 1391939"/>
                <a:gd name="connsiteX11" fmla="*/ 203342 w 1463230"/>
                <a:gd name="connsiteY11" fmla="*/ 63237 h 1391939"/>
                <a:gd name="connsiteX0" fmla="*/ 203342 w 1463230"/>
                <a:gd name="connsiteY0" fmla="*/ 63237 h 1391939"/>
                <a:gd name="connsiteX1" fmla="*/ 882792 w 1463230"/>
                <a:gd name="connsiteY1" fmla="*/ 3547 h 1391939"/>
                <a:gd name="connsiteX2" fmla="*/ 1366027 w 1463230"/>
                <a:gd name="connsiteY2" fmla="*/ 155312 h 1391939"/>
                <a:gd name="connsiteX3" fmla="*/ 1459372 w 1463230"/>
                <a:gd name="connsiteY3" fmla="*/ 376927 h 1391939"/>
                <a:gd name="connsiteX4" fmla="*/ 1447942 w 1463230"/>
                <a:gd name="connsiteY4" fmla="*/ 991607 h 1391939"/>
                <a:gd name="connsiteX5" fmla="*/ 1313322 w 1463230"/>
                <a:gd name="connsiteY5" fmla="*/ 1248147 h 1391939"/>
                <a:gd name="connsiteX6" fmla="*/ 612282 w 1463230"/>
                <a:gd name="connsiteY6" fmla="*/ 1385942 h 1391939"/>
                <a:gd name="connsiteX7" fmla="*/ 329707 w 1463230"/>
                <a:gd name="connsiteY7" fmla="*/ 1319267 h 1391939"/>
                <a:gd name="connsiteX8" fmla="*/ 99837 w 1463230"/>
                <a:gd name="connsiteY8" fmla="*/ 1125592 h 1391939"/>
                <a:gd name="connsiteX9" fmla="*/ 31892 w 1463230"/>
                <a:gd name="connsiteY9" fmla="*/ 860162 h 1391939"/>
                <a:gd name="connsiteX10" fmla="*/ 10302 w 1463230"/>
                <a:gd name="connsiteY10" fmla="*/ 230877 h 1391939"/>
                <a:gd name="connsiteX11" fmla="*/ 203342 w 1463230"/>
                <a:gd name="connsiteY11" fmla="*/ 63237 h 1391939"/>
                <a:gd name="connsiteX0" fmla="*/ 205344 w 1465232"/>
                <a:gd name="connsiteY0" fmla="*/ 63237 h 1391939"/>
                <a:gd name="connsiteX1" fmla="*/ 884794 w 1465232"/>
                <a:gd name="connsiteY1" fmla="*/ 3547 h 1391939"/>
                <a:gd name="connsiteX2" fmla="*/ 1368029 w 1465232"/>
                <a:gd name="connsiteY2" fmla="*/ 155312 h 1391939"/>
                <a:gd name="connsiteX3" fmla="*/ 1461374 w 1465232"/>
                <a:gd name="connsiteY3" fmla="*/ 376927 h 1391939"/>
                <a:gd name="connsiteX4" fmla="*/ 1449944 w 1465232"/>
                <a:gd name="connsiteY4" fmla="*/ 991607 h 1391939"/>
                <a:gd name="connsiteX5" fmla="*/ 1315324 w 1465232"/>
                <a:gd name="connsiteY5" fmla="*/ 1248147 h 1391939"/>
                <a:gd name="connsiteX6" fmla="*/ 614284 w 1465232"/>
                <a:gd name="connsiteY6" fmla="*/ 1385942 h 1391939"/>
                <a:gd name="connsiteX7" fmla="*/ 331709 w 1465232"/>
                <a:gd name="connsiteY7" fmla="*/ 1319267 h 1391939"/>
                <a:gd name="connsiteX8" fmla="*/ 101839 w 1465232"/>
                <a:gd name="connsiteY8" fmla="*/ 1125592 h 1391939"/>
                <a:gd name="connsiteX9" fmla="*/ 26274 w 1465232"/>
                <a:gd name="connsiteY9" fmla="*/ 860162 h 1391939"/>
                <a:gd name="connsiteX10" fmla="*/ 12304 w 1465232"/>
                <a:gd name="connsiteY10" fmla="*/ 230877 h 1391939"/>
                <a:gd name="connsiteX11" fmla="*/ 205344 w 1465232"/>
                <a:gd name="connsiteY11" fmla="*/ 63237 h 1391939"/>
                <a:gd name="connsiteX0" fmla="*/ 204026 w 1463914"/>
                <a:gd name="connsiteY0" fmla="*/ 63237 h 1391939"/>
                <a:gd name="connsiteX1" fmla="*/ 883476 w 1463914"/>
                <a:gd name="connsiteY1" fmla="*/ 3547 h 1391939"/>
                <a:gd name="connsiteX2" fmla="*/ 1366711 w 1463914"/>
                <a:gd name="connsiteY2" fmla="*/ 155312 h 1391939"/>
                <a:gd name="connsiteX3" fmla="*/ 1460056 w 1463914"/>
                <a:gd name="connsiteY3" fmla="*/ 376927 h 1391939"/>
                <a:gd name="connsiteX4" fmla="*/ 1448626 w 1463914"/>
                <a:gd name="connsiteY4" fmla="*/ 991607 h 1391939"/>
                <a:gd name="connsiteX5" fmla="*/ 1314006 w 1463914"/>
                <a:gd name="connsiteY5" fmla="*/ 1248147 h 1391939"/>
                <a:gd name="connsiteX6" fmla="*/ 612966 w 1463914"/>
                <a:gd name="connsiteY6" fmla="*/ 1385942 h 1391939"/>
                <a:gd name="connsiteX7" fmla="*/ 330391 w 1463914"/>
                <a:gd name="connsiteY7" fmla="*/ 1319267 h 1391939"/>
                <a:gd name="connsiteX8" fmla="*/ 100521 w 1463914"/>
                <a:gd name="connsiteY8" fmla="*/ 1125592 h 1391939"/>
                <a:gd name="connsiteX9" fmla="*/ 24956 w 1463914"/>
                <a:gd name="connsiteY9" fmla="*/ 860162 h 1391939"/>
                <a:gd name="connsiteX10" fmla="*/ 10986 w 1463914"/>
                <a:gd name="connsiteY10" fmla="*/ 230877 h 1391939"/>
                <a:gd name="connsiteX11" fmla="*/ 204026 w 1463914"/>
                <a:gd name="connsiteY11" fmla="*/ 63237 h 1391939"/>
                <a:gd name="connsiteX0" fmla="*/ 204026 w 1463914"/>
                <a:gd name="connsiteY0" fmla="*/ 63237 h 1391939"/>
                <a:gd name="connsiteX1" fmla="*/ 883476 w 1463914"/>
                <a:gd name="connsiteY1" fmla="*/ 3547 h 1391939"/>
                <a:gd name="connsiteX2" fmla="*/ 1366711 w 1463914"/>
                <a:gd name="connsiteY2" fmla="*/ 155312 h 1391939"/>
                <a:gd name="connsiteX3" fmla="*/ 1460056 w 1463914"/>
                <a:gd name="connsiteY3" fmla="*/ 376927 h 1391939"/>
                <a:gd name="connsiteX4" fmla="*/ 1448626 w 1463914"/>
                <a:gd name="connsiteY4" fmla="*/ 991607 h 1391939"/>
                <a:gd name="connsiteX5" fmla="*/ 1314006 w 1463914"/>
                <a:gd name="connsiteY5" fmla="*/ 1248147 h 1391939"/>
                <a:gd name="connsiteX6" fmla="*/ 612966 w 1463914"/>
                <a:gd name="connsiteY6" fmla="*/ 1385942 h 1391939"/>
                <a:gd name="connsiteX7" fmla="*/ 330391 w 1463914"/>
                <a:gd name="connsiteY7" fmla="*/ 1319267 h 1391939"/>
                <a:gd name="connsiteX8" fmla="*/ 100521 w 1463914"/>
                <a:gd name="connsiteY8" fmla="*/ 1125592 h 1391939"/>
                <a:gd name="connsiteX9" fmla="*/ 24956 w 1463914"/>
                <a:gd name="connsiteY9" fmla="*/ 860162 h 1391939"/>
                <a:gd name="connsiteX10" fmla="*/ 10986 w 1463914"/>
                <a:gd name="connsiteY10" fmla="*/ 230877 h 1391939"/>
                <a:gd name="connsiteX11" fmla="*/ 204026 w 1463914"/>
                <a:gd name="connsiteY11" fmla="*/ 63237 h 1391939"/>
                <a:gd name="connsiteX0" fmla="*/ 206122 w 1466010"/>
                <a:gd name="connsiteY0" fmla="*/ 63237 h 1391939"/>
                <a:gd name="connsiteX1" fmla="*/ 885572 w 1466010"/>
                <a:gd name="connsiteY1" fmla="*/ 3547 h 1391939"/>
                <a:gd name="connsiteX2" fmla="*/ 1368807 w 1466010"/>
                <a:gd name="connsiteY2" fmla="*/ 155312 h 1391939"/>
                <a:gd name="connsiteX3" fmla="*/ 1462152 w 1466010"/>
                <a:gd name="connsiteY3" fmla="*/ 376927 h 1391939"/>
                <a:gd name="connsiteX4" fmla="*/ 1450722 w 1466010"/>
                <a:gd name="connsiteY4" fmla="*/ 991607 h 1391939"/>
                <a:gd name="connsiteX5" fmla="*/ 1316102 w 1466010"/>
                <a:gd name="connsiteY5" fmla="*/ 1248147 h 1391939"/>
                <a:gd name="connsiteX6" fmla="*/ 615062 w 1466010"/>
                <a:gd name="connsiteY6" fmla="*/ 1385942 h 1391939"/>
                <a:gd name="connsiteX7" fmla="*/ 332487 w 1466010"/>
                <a:gd name="connsiteY7" fmla="*/ 1319267 h 1391939"/>
                <a:gd name="connsiteX8" fmla="*/ 102617 w 1466010"/>
                <a:gd name="connsiteY8" fmla="*/ 1125592 h 1391939"/>
                <a:gd name="connsiteX9" fmla="*/ 19432 w 1466010"/>
                <a:gd name="connsiteY9" fmla="*/ 860162 h 1391939"/>
                <a:gd name="connsiteX10" fmla="*/ 13082 w 1466010"/>
                <a:gd name="connsiteY10" fmla="*/ 230877 h 1391939"/>
                <a:gd name="connsiteX11" fmla="*/ 206122 w 1466010"/>
                <a:gd name="connsiteY11" fmla="*/ 63237 h 1391939"/>
                <a:gd name="connsiteX0" fmla="*/ 204320 w 1464208"/>
                <a:gd name="connsiteY0" fmla="*/ 63237 h 1391939"/>
                <a:gd name="connsiteX1" fmla="*/ 883770 w 1464208"/>
                <a:gd name="connsiteY1" fmla="*/ 3547 h 1391939"/>
                <a:gd name="connsiteX2" fmla="*/ 1367005 w 1464208"/>
                <a:gd name="connsiteY2" fmla="*/ 155312 h 1391939"/>
                <a:gd name="connsiteX3" fmla="*/ 1460350 w 1464208"/>
                <a:gd name="connsiteY3" fmla="*/ 376927 h 1391939"/>
                <a:gd name="connsiteX4" fmla="*/ 1448920 w 1464208"/>
                <a:gd name="connsiteY4" fmla="*/ 991607 h 1391939"/>
                <a:gd name="connsiteX5" fmla="*/ 1314300 w 1464208"/>
                <a:gd name="connsiteY5" fmla="*/ 1248147 h 1391939"/>
                <a:gd name="connsiteX6" fmla="*/ 613260 w 1464208"/>
                <a:gd name="connsiteY6" fmla="*/ 1385942 h 1391939"/>
                <a:gd name="connsiteX7" fmla="*/ 330685 w 1464208"/>
                <a:gd name="connsiteY7" fmla="*/ 1319267 h 1391939"/>
                <a:gd name="connsiteX8" fmla="*/ 100815 w 1464208"/>
                <a:gd name="connsiteY8" fmla="*/ 1125592 h 1391939"/>
                <a:gd name="connsiteX9" fmla="*/ 17630 w 1464208"/>
                <a:gd name="connsiteY9" fmla="*/ 860162 h 1391939"/>
                <a:gd name="connsiteX10" fmla="*/ 11280 w 1464208"/>
                <a:gd name="connsiteY10" fmla="*/ 230877 h 1391939"/>
                <a:gd name="connsiteX11" fmla="*/ 204320 w 1464208"/>
                <a:gd name="connsiteY11" fmla="*/ 63237 h 1391939"/>
                <a:gd name="connsiteX0" fmla="*/ 198946 w 1458834"/>
                <a:gd name="connsiteY0" fmla="*/ 63237 h 1391939"/>
                <a:gd name="connsiteX1" fmla="*/ 878396 w 1458834"/>
                <a:gd name="connsiteY1" fmla="*/ 3547 h 1391939"/>
                <a:gd name="connsiteX2" fmla="*/ 1361631 w 1458834"/>
                <a:gd name="connsiteY2" fmla="*/ 155312 h 1391939"/>
                <a:gd name="connsiteX3" fmla="*/ 1454976 w 1458834"/>
                <a:gd name="connsiteY3" fmla="*/ 376927 h 1391939"/>
                <a:gd name="connsiteX4" fmla="*/ 1443546 w 1458834"/>
                <a:gd name="connsiteY4" fmla="*/ 991607 h 1391939"/>
                <a:gd name="connsiteX5" fmla="*/ 1308926 w 1458834"/>
                <a:gd name="connsiteY5" fmla="*/ 1248147 h 1391939"/>
                <a:gd name="connsiteX6" fmla="*/ 607886 w 1458834"/>
                <a:gd name="connsiteY6" fmla="*/ 1385942 h 1391939"/>
                <a:gd name="connsiteX7" fmla="*/ 325311 w 1458834"/>
                <a:gd name="connsiteY7" fmla="*/ 1319267 h 1391939"/>
                <a:gd name="connsiteX8" fmla="*/ 95441 w 1458834"/>
                <a:gd name="connsiteY8" fmla="*/ 1125592 h 1391939"/>
                <a:gd name="connsiteX9" fmla="*/ 12256 w 1458834"/>
                <a:gd name="connsiteY9" fmla="*/ 860162 h 1391939"/>
                <a:gd name="connsiteX10" fmla="*/ 5906 w 1458834"/>
                <a:gd name="connsiteY10" fmla="*/ 230877 h 1391939"/>
                <a:gd name="connsiteX11" fmla="*/ 198946 w 1458834"/>
                <a:gd name="connsiteY11" fmla="*/ 63237 h 1391939"/>
                <a:gd name="connsiteX0" fmla="*/ 198946 w 1458834"/>
                <a:gd name="connsiteY0" fmla="*/ 63237 h 1391939"/>
                <a:gd name="connsiteX1" fmla="*/ 878396 w 1458834"/>
                <a:gd name="connsiteY1" fmla="*/ 3547 h 1391939"/>
                <a:gd name="connsiteX2" fmla="*/ 1361631 w 1458834"/>
                <a:gd name="connsiteY2" fmla="*/ 155312 h 1391939"/>
                <a:gd name="connsiteX3" fmla="*/ 1454976 w 1458834"/>
                <a:gd name="connsiteY3" fmla="*/ 376927 h 1391939"/>
                <a:gd name="connsiteX4" fmla="*/ 1443546 w 1458834"/>
                <a:gd name="connsiteY4" fmla="*/ 991607 h 1391939"/>
                <a:gd name="connsiteX5" fmla="*/ 1308926 w 1458834"/>
                <a:gd name="connsiteY5" fmla="*/ 1248147 h 1391939"/>
                <a:gd name="connsiteX6" fmla="*/ 607886 w 1458834"/>
                <a:gd name="connsiteY6" fmla="*/ 1385942 h 1391939"/>
                <a:gd name="connsiteX7" fmla="*/ 325311 w 1458834"/>
                <a:gd name="connsiteY7" fmla="*/ 1319267 h 1391939"/>
                <a:gd name="connsiteX8" fmla="*/ 95441 w 1458834"/>
                <a:gd name="connsiteY8" fmla="*/ 1125592 h 1391939"/>
                <a:gd name="connsiteX9" fmla="*/ 12256 w 1458834"/>
                <a:gd name="connsiteY9" fmla="*/ 860162 h 1391939"/>
                <a:gd name="connsiteX10" fmla="*/ 5906 w 1458834"/>
                <a:gd name="connsiteY10" fmla="*/ 230877 h 1391939"/>
                <a:gd name="connsiteX11" fmla="*/ 198946 w 1458834"/>
                <a:gd name="connsiteY11" fmla="*/ 63237 h 1391939"/>
                <a:gd name="connsiteX0" fmla="*/ 198946 w 1458834"/>
                <a:gd name="connsiteY0" fmla="*/ 63237 h 1391939"/>
                <a:gd name="connsiteX1" fmla="*/ 878396 w 1458834"/>
                <a:gd name="connsiteY1" fmla="*/ 3547 h 1391939"/>
                <a:gd name="connsiteX2" fmla="*/ 1361631 w 1458834"/>
                <a:gd name="connsiteY2" fmla="*/ 155312 h 1391939"/>
                <a:gd name="connsiteX3" fmla="*/ 1454976 w 1458834"/>
                <a:gd name="connsiteY3" fmla="*/ 376927 h 1391939"/>
                <a:gd name="connsiteX4" fmla="*/ 1443546 w 1458834"/>
                <a:gd name="connsiteY4" fmla="*/ 991607 h 1391939"/>
                <a:gd name="connsiteX5" fmla="*/ 1308926 w 1458834"/>
                <a:gd name="connsiteY5" fmla="*/ 1248147 h 1391939"/>
                <a:gd name="connsiteX6" fmla="*/ 607886 w 1458834"/>
                <a:gd name="connsiteY6" fmla="*/ 1385942 h 1391939"/>
                <a:gd name="connsiteX7" fmla="*/ 325311 w 1458834"/>
                <a:gd name="connsiteY7" fmla="*/ 1319267 h 1391939"/>
                <a:gd name="connsiteX8" fmla="*/ 95441 w 1458834"/>
                <a:gd name="connsiteY8" fmla="*/ 1125592 h 1391939"/>
                <a:gd name="connsiteX9" fmla="*/ 12256 w 1458834"/>
                <a:gd name="connsiteY9" fmla="*/ 860162 h 1391939"/>
                <a:gd name="connsiteX10" fmla="*/ 5906 w 1458834"/>
                <a:gd name="connsiteY10" fmla="*/ 230877 h 1391939"/>
                <a:gd name="connsiteX11" fmla="*/ 198946 w 1458834"/>
                <a:gd name="connsiteY11" fmla="*/ 63237 h 1391939"/>
                <a:gd name="connsiteX0" fmla="*/ 198946 w 1458834"/>
                <a:gd name="connsiteY0" fmla="*/ 63237 h 1393281"/>
                <a:gd name="connsiteX1" fmla="*/ 878396 w 1458834"/>
                <a:gd name="connsiteY1" fmla="*/ 3547 h 1393281"/>
                <a:gd name="connsiteX2" fmla="*/ 1361631 w 1458834"/>
                <a:gd name="connsiteY2" fmla="*/ 155312 h 1393281"/>
                <a:gd name="connsiteX3" fmla="*/ 1454976 w 1458834"/>
                <a:gd name="connsiteY3" fmla="*/ 376927 h 1393281"/>
                <a:gd name="connsiteX4" fmla="*/ 1443546 w 1458834"/>
                <a:gd name="connsiteY4" fmla="*/ 991607 h 1393281"/>
                <a:gd name="connsiteX5" fmla="*/ 1308926 w 1458834"/>
                <a:gd name="connsiteY5" fmla="*/ 1248147 h 1393281"/>
                <a:gd name="connsiteX6" fmla="*/ 607886 w 1458834"/>
                <a:gd name="connsiteY6" fmla="*/ 1385942 h 1393281"/>
                <a:gd name="connsiteX7" fmla="*/ 325311 w 1458834"/>
                <a:gd name="connsiteY7" fmla="*/ 1319267 h 1393281"/>
                <a:gd name="connsiteX8" fmla="*/ 95441 w 1458834"/>
                <a:gd name="connsiteY8" fmla="*/ 1125592 h 1393281"/>
                <a:gd name="connsiteX9" fmla="*/ 12256 w 1458834"/>
                <a:gd name="connsiteY9" fmla="*/ 860162 h 1393281"/>
                <a:gd name="connsiteX10" fmla="*/ 5906 w 1458834"/>
                <a:gd name="connsiteY10" fmla="*/ 230877 h 1393281"/>
                <a:gd name="connsiteX11" fmla="*/ 198946 w 1458834"/>
                <a:gd name="connsiteY11" fmla="*/ 63237 h 1393281"/>
                <a:gd name="connsiteX0" fmla="*/ 207971 w 1467859"/>
                <a:gd name="connsiteY0" fmla="*/ 63853 h 1393897"/>
                <a:gd name="connsiteX1" fmla="*/ 887421 w 1467859"/>
                <a:gd name="connsiteY1" fmla="*/ 4163 h 1393897"/>
                <a:gd name="connsiteX2" fmla="*/ 1370656 w 1467859"/>
                <a:gd name="connsiteY2" fmla="*/ 155928 h 1393897"/>
                <a:gd name="connsiteX3" fmla="*/ 1464001 w 1467859"/>
                <a:gd name="connsiteY3" fmla="*/ 377543 h 1393897"/>
                <a:gd name="connsiteX4" fmla="*/ 1452571 w 1467859"/>
                <a:gd name="connsiteY4" fmla="*/ 992223 h 1393897"/>
                <a:gd name="connsiteX5" fmla="*/ 1317951 w 1467859"/>
                <a:gd name="connsiteY5" fmla="*/ 1248763 h 1393897"/>
                <a:gd name="connsiteX6" fmla="*/ 616911 w 1467859"/>
                <a:gd name="connsiteY6" fmla="*/ 1386558 h 1393897"/>
                <a:gd name="connsiteX7" fmla="*/ 334336 w 1467859"/>
                <a:gd name="connsiteY7" fmla="*/ 1319883 h 1393897"/>
                <a:gd name="connsiteX8" fmla="*/ 104466 w 1467859"/>
                <a:gd name="connsiteY8" fmla="*/ 1126208 h 1393897"/>
                <a:gd name="connsiteX9" fmla="*/ 21281 w 1467859"/>
                <a:gd name="connsiteY9" fmla="*/ 860778 h 1393897"/>
                <a:gd name="connsiteX10" fmla="*/ 4771 w 1467859"/>
                <a:gd name="connsiteY10" fmla="*/ 282293 h 1393897"/>
                <a:gd name="connsiteX11" fmla="*/ 207971 w 1467859"/>
                <a:gd name="connsiteY11" fmla="*/ 63853 h 1393897"/>
                <a:gd name="connsiteX0" fmla="*/ 207971 w 1468971"/>
                <a:gd name="connsiteY0" fmla="*/ 63853 h 1393897"/>
                <a:gd name="connsiteX1" fmla="*/ 887421 w 1468971"/>
                <a:gd name="connsiteY1" fmla="*/ 4163 h 1393897"/>
                <a:gd name="connsiteX2" fmla="*/ 1370656 w 1468971"/>
                <a:gd name="connsiteY2" fmla="*/ 155928 h 1393897"/>
                <a:gd name="connsiteX3" fmla="*/ 1461461 w 1468971"/>
                <a:gd name="connsiteY3" fmla="*/ 402943 h 1393897"/>
                <a:gd name="connsiteX4" fmla="*/ 1452571 w 1468971"/>
                <a:gd name="connsiteY4" fmla="*/ 992223 h 1393897"/>
                <a:gd name="connsiteX5" fmla="*/ 1317951 w 1468971"/>
                <a:gd name="connsiteY5" fmla="*/ 1248763 h 1393897"/>
                <a:gd name="connsiteX6" fmla="*/ 616911 w 1468971"/>
                <a:gd name="connsiteY6" fmla="*/ 1386558 h 1393897"/>
                <a:gd name="connsiteX7" fmla="*/ 334336 w 1468971"/>
                <a:gd name="connsiteY7" fmla="*/ 1319883 h 1393897"/>
                <a:gd name="connsiteX8" fmla="*/ 104466 w 1468971"/>
                <a:gd name="connsiteY8" fmla="*/ 1126208 h 1393897"/>
                <a:gd name="connsiteX9" fmla="*/ 21281 w 1468971"/>
                <a:gd name="connsiteY9" fmla="*/ 860778 h 1393897"/>
                <a:gd name="connsiteX10" fmla="*/ 4771 w 1468971"/>
                <a:gd name="connsiteY10" fmla="*/ 282293 h 1393897"/>
                <a:gd name="connsiteX11" fmla="*/ 207971 w 1468971"/>
                <a:gd name="connsiteY11" fmla="*/ 63853 h 1393897"/>
                <a:gd name="connsiteX0" fmla="*/ 207971 w 1464661"/>
                <a:gd name="connsiteY0" fmla="*/ 63853 h 1393897"/>
                <a:gd name="connsiteX1" fmla="*/ 887421 w 1464661"/>
                <a:gd name="connsiteY1" fmla="*/ 4163 h 1393897"/>
                <a:gd name="connsiteX2" fmla="*/ 1370656 w 1464661"/>
                <a:gd name="connsiteY2" fmla="*/ 155928 h 1393897"/>
                <a:gd name="connsiteX3" fmla="*/ 1461461 w 1464661"/>
                <a:gd name="connsiteY3" fmla="*/ 402943 h 1393897"/>
                <a:gd name="connsiteX4" fmla="*/ 1452571 w 1464661"/>
                <a:gd name="connsiteY4" fmla="*/ 992223 h 1393897"/>
                <a:gd name="connsiteX5" fmla="*/ 1317951 w 1464661"/>
                <a:gd name="connsiteY5" fmla="*/ 1248763 h 1393897"/>
                <a:gd name="connsiteX6" fmla="*/ 616911 w 1464661"/>
                <a:gd name="connsiteY6" fmla="*/ 1386558 h 1393897"/>
                <a:gd name="connsiteX7" fmla="*/ 334336 w 1464661"/>
                <a:gd name="connsiteY7" fmla="*/ 1319883 h 1393897"/>
                <a:gd name="connsiteX8" fmla="*/ 104466 w 1464661"/>
                <a:gd name="connsiteY8" fmla="*/ 1126208 h 1393897"/>
                <a:gd name="connsiteX9" fmla="*/ 21281 w 1464661"/>
                <a:gd name="connsiteY9" fmla="*/ 860778 h 1393897"/>
                <a:gd name="connsiteX10" fmla="*/ 4771 w 1464661"/>
                <a:gd name="connsiteY10" fmla="*/ 282293 h 1393897"/>
                <a:gd name="connsiteX11" fmla="*/ 207971 w 1464661"/>
                <a:gd name="connsiteY11" fmla="*/ 63853 h 1393897"/>
                <a:gd name="connsiteX0" fmla="*/ 207971 w 1463049"/>
                <a:gd name="connsiteY0" fmla="*/ 63853 h 1393897"/>
                <a:gd name="connsiteX1" fmla="*/ 887421 w 1463049"/>
                <a:gd name="connsiteY1" fmla="*/ 4163 h 1393897"/>
                <a:gd name="connsiteX2" fmla="*/ 1370656 w 1463049"/>
                <a:gd name="connsiteY2" fmla="*/ 155928 h 1393897"/>
                <a:gd name="connsiteX3" fmla="*/ 1461461 w 1463049"/>
                <a:gd name="connsiteY3" fmla="*/ 402943 h 1393897"/>
                <a:gd name="connsiteX4" fmla="*/ 1452571 w 1463049"/>
                <a:gd name="connsiteY4" fmla="*/ 992223 h 1393897"/>
                <a:gd name="connsiteX5" fmla="*/ 1317951 w 1463049"/>
                <a:gd name="connsiteY5" fmla="*/ 1248763 h 1393897"/>
                <a:gd name="connsiteX6" fmla="*/ 616911 w 1463049"/>
                <a:gd name="connsiteY6" fmla="*/ 1386558 h 1393897"/>
                <a:gd name="connsiteX7" fmla="*/ 334336 w 1463049"/>
                <a:gd name="connsiteY7" fmla="*/ 1319883 h 1393897"/>
                <a:gd name="connsiteX8" fmla="*/ 104466 w 1463049"/>
                <a:gd name="connsiteY8" fmla="*/ 1126208 h 1393897"/>
                <a:gd name="connsiteX9" fmla="*/ 21281 w 1463049"/>
                <a:gd name="connsiteY9" fmla="*/ 860778 h 1393897"/>
                <a:gd name="connsiteX10" fmla="*/ 4771 w 1463049"/>
                <a:gd name="connsiteY10" fmla="*/ 282293 h 1393897"/>
                <a:gd name="connsiteX11" fmla="*/ 207971 w 1463049"/>
                <a:gd name="connsiteY11" fmla="*/ 63853 h 1393897"/>
                <a:gd name="connsiteX0" fmla="*/ 207971 w 1463049"/>
                <a:gd name="connsiteY0" fmla="*/ 63853 h 1393897"/>
                <a:gd name="connsiteX1" fmla="*/ 887421 w 1463049"/>
                <a:gd name="connsiteY1" fmla="*/ 4163 h 1393897"/>
                <a:gd name="connsiteX2" fmla="*/ 1370656 w 1463049"/>
                <a:gd name="connsiteY2" fmla="*/ 155928 h 1393897"/>
                <a:gd name="connsiteX3" fmla="*/ 1461461 w 1463049"/>
                <a:gd name="connsiteY3" fmla="*/ 402943 h 1393897"/>
                <a:gd name="connsiteX4" fmla="*/ 1452571 w 1463049"/>
                <a:gd name="connsiteY4" fmla="*/ 992223 h 1393897"/>
                <a:gd name="connsiteX5" fmla="*/ 1317951 w 1463049"/>
                <a:gd name="connsiteY5" fmla="*/ 1248763 h 1393897"/>
                <a:gd name="connsiteX6" fmla="*/ 616911 w 1463049"/>
                <a:gd name="connsiteY6" fmla="*/ 1386558 h 1393897"/>
                <a:gd name="connsiteX7" fmla="*/ 334336 w 1463049"/>
                <a:gd name="connsiteY7" fmla="*/ 1319883 h 1393897"/>
                <a:gd name="connsiteX8" fmla="*/ 104466 w 1463049"/>
                <a:gd name="connsiteY8" fmla="*/ 1126208 h 1393897"/>
                <a:gd name="connsiteX9" fmla="*/ 21281 w 1463049"/>
                <a:gd name="connsiteY9" fmla="*/ 860778 h 1393897"/>
                <a:gd name="connsiteX10" fmla="*/ 4771 w 1463049"/>
                <a:gd name="connsiteY10" fmla="*/ 282293 h 1393897"/>
                <a:gd name="connsiteX11" fmla="*/ 207971 w 1463049"/>
                <a:gd name="connsiteY11" fmla="*/ 63853 h 1393897"/>
                <a:gd name="connsiteX0" fmla="*/ 207971 w 1463049"/>
                <a:gd name="connsiteY0" fmla="*/ 63853 h 1393897"/>
                <a:gd name="connsiteX1" fmla="*/ 887421 w 1463049"/>
                <a:gd name="connsiteY1" fmla="*/ 4163 h 1393897"/>
                <a:gd name="connsiteX2" fmla="*/ 1370656 w 1463049"/>
                <a:gd name="connsiteY2" fmla="*/ 155928 h 1393897"/>
                <a:gd name="connsiteX3" fmla="*/ 1461461 w 1463049"/>
                <a:gd name="connsiteY3" fmla="*/ 402943 h 1393897"/>
                <a:gd name="connsiteX4" fmla="*/ 1452571 w 1463049"/>
                <a:gd name="connsiteY4" fmla="*/ 992223 h 1393897"/>
                <a:gd name="connsiteX5" fmla="*/ 1317951 w 1463049"/>
                <a:gd name="connsiteY5" fmla="*/ 1248763 h 1393897"/>
                <a:gd name="connsiteX6" fmla="*/ 616911 w 1463049"/>
                <a:gd name="connsiteY6" fmla="*/ 1386558 h 1393897"/>
                <a:gd name="connsiteX7" fmla="*/ 334336 w 1463049"/>
                <a:gd name="connsiteY7" fmla="*/ 1319883 h 1393897"/>
                <a:gd name="connsiteX8" fmla="*/ 104466 w 1463049"/>
                <a:gd name="connsiteY8" fmla="*/ 1126208 h 1393897"/>
                <a:gd name="connsiteX9" fmla="*/ 21281 w 1463049"/>
                <a:gd name="connsiteY9" fmla="*/ 860778 h 1393897"/>
                <a:gd name="connsiteX10" fmla="*/ 4771 w 1463049"/>
                <a:gd name="connsiteY10" fmla="*/ 282293 h 1393897"/>
                <a:gd name="connsiteX11" fmla="*/ 207971 w 1463049"/>
                <a:gd name="connsiteY11" fmla="*/ 63853 h 1393897"/>
                <a:gd name="connsiteX0" fmla="*/ 207971 w 1464295"/>
                <a:gd name="connsiteY0" fmla="*/ 63853 h 1393897"/>
                <a:gd name="connsiteX1" fmla="*/ 887421 w 1464295"/>
                <a:gd name="connsiteY1" fmla="*/ 4163 h 1393897"/>
                <a:gd name="connsiteX2" fmla="*/ 1370656 w 1464295"/>
                <a:gd name="connsiteY2" fmla="*/ 155928 h 1393897"/>
                <a:gd name="connsiteX3" fmla="*/ 1461461 w 1464295"/>
                <a:gd name="connsiteY3" fmla="*/ 402943 h 1393897"/>
                <a:gd name="connsiteX4" fmla="*/ 1452571 w 1464295"/>
                <a:gd name="connsiteY4" fmla="*/ 992223 h 1393897"/>
                <a:gd name="connsiteX5" fmla="*/ 1317951 w 1464295"/>
                <a:gd name="connsiteY5" fmla="*/ 1248763 h 1393897"/>
                <a:gd name="connsiteX6" fmla="*/ 616911 w 1464295"/>
                <a:gd name="connsiteY6" fmla="*/ 1386558 h 1393897"/>
                <a:gd name="connsiteX7" fmla="*/ 334336 w 1464295"/>
                <a:gd name="connsiteY7" fmla="*/ 1319883 h 1393897"/>
                <a:gd name="connsiteX8" fmla="*/ 104466 w 1464295"/>
                <a:gd name="connsiteY8" fmla="*/ 1126208 h 1393897"/>
                <a:gd name="connsiteX9" fmla="*/ 21281 w 1464295"/>
                <a:gd name="connsiteY9" fmla="*/ 860778 h 1393897"/>
                <a:gd name="connsiteX10" fmla="*/ 4771 w 1464295"/>
                <a:gd name="connsiteY10" fmla="*/ 282293 h 1393897"/>
                <a:gd name="connsiteX11" fmla="*/ 207971 w 1464295"/>
                <a:gd name="connsiteY11" fmla="*/ 63853 h 1393897"/>
                <a:gd name="connsiteX0" fmla="*/ 196781 w 1453105"/>
                <a:gd name="connsiteY0" fmla="*/ 63853 h 1393897"/>
                <a:gd name="connsiteX1" fmla="*/ 876231 w 1453105"/>
                <a:gd name="connsiteY1" fmla="*/ 4163 h 1393897"/>
                <a:gd name="connsiteX2" fmla="*/ 1359466 w 1453105"/>
                <a:gd name="connsiteY2" fmla="*/ 155928 h 1393897"/>
                <a:gd name="connsiteX3" fmla="*/ 1450271 w 1453105"/>
                <a:gd name="connsiteY3" fmla="*/ 402943 h 1393897"/>
                <a:gd name="connsiteX4" fmla="*/ 1441381 w 1453105"/>
                <a:gd name="connsiteY4" fmla="*/ 992223 h 1393897"/>
                <a:gd name="connsiteX5" fmla="*/ 1306761 w 1453105"/>
                <a:gd name="connsiteY5" fmla="*/ 1248763 h 1393897"/>
                <a:gd name="connsiteX6" fmla="*/ 605721 w 1453105"/>
                <a:gd name="connsiteY6" fmla="*/ 1386558 h 1393897"/>
                <a:gd name="connsiteX7" fmla="*/ 323146 w 1453105"/>
                <a:gd name="connsiteY7" fmla="*/ 1319883 h 1393897"/>
                <a:gd name="connsiteX8" fmla="*/ 93276 w 1453105"/>
                <a:gd name="connsiteY8" fmla="*/ 1126208 h 1393897"/>
                <a:gd name="connsiteX9" fmla="*/ 10091 w 1453105"/>
                <a:gd name="connsiteY9" fmla="*/ 860778 h 1393897"/>
                <a:gd name="connsiteX10" fmla="*/ 6281 w 1453105"/>
                <a:gd name="connsiteY10" fmla="*/ 282293 h 1393897"/>
                <a:gd name="connsiteX11" fmla="*/ 196781 w 1453105"/>
                <a:gd name="connsiteY11" fmla="*/ 63853 h 1393897"/>
                <a:gd name="connsiteX0" fmla="*/ 197858 w 1454182"/>
                <a:gd name="connsiteY0" fmla="*/ 63853 h 1393897"/>
                <a:gd name="connsiteX1" fmla="*/ 877308 w 1454182"/>
                <a:gd name="connsiteY1" fmla="*/ 4163 h 1393897"/>
                <a:gd name="connsiteX2" fmla="*/ 1360543 w 1454182"/>
                <a:gd name="connsiteY2" fmla="*/ 155928 h 1393897"/>
                <a:gd name="connsiteX3" fmla="*/ 1451348 w 1454182"/>
                <a:gd name="connsiteY3" fmla="*/ 402943 h 1393897"/>
                <a:gd name="connsiteX4" fmla="*/ 1442458 w 1454182"/>
                <a:gd name="connsiteY4" fmla="*/ 992223 h 1393897"/>
                <a:gd name="connsiteX5" fmla="*/ 1307838 w 1454182"/>
                <a:gd name="connsiteY5" fmla="*/ 1248763 h 1393897"/>
                <a:gd name="connsiteX6" fmla="*/ 606798 w 1454182"/>
                <a:gd name="connsiteY6" fmla="*/ 1386558 h 1393897"/>
                <a:gd name="connsiteX7" fmla="*/ 324223 w 1454182"/>
                <a:gd name="connsiteY7" fmla="*/ 1319883 h 1393897"/>
                <a:gd name="connsiteX8" fmla="*/ 94353 w 1454182"/>
                <a:gd name="connsiteY8" fmla="*/ 1126208 h 1393897"/>
                <a:gd name="connsiteX9" fmla="*/ 11168 w 1454182"/>
                <a:gd name="connsiteY9" fmla="*/ 860778 h 1393897"/>
                <a:gd name="connsiteX10" fmla="*/ 7358 w 1454182"/>
                <a:gd name="connsiteY10" fmla="*/ 282293 h 1393897"/>
                <a:gd name="connsiteX11" fmla="*/ 197858 w 1454182"/>
                <a:gd name="connsiteY11" fmla="*/ 63853 h 1393897"/>
                <a:gd name="connsiteX0" fmla="*/ 197858 w 1454182"/>
                <a:gd name="connsiteY0" fmla="*/ 63133 h 1393177"/>
                <a:gd name="connsiteX1" fmla="*/ 877308 w 1454182"/>
                <a:gd name="connsiteY1" fmla="*/ 3443 h 1393177"/>
                <a:gd name="connsiteX2" fmla="*/ 1360543 w 1454182"/>
                <a:gd name="connsiteY2" fmla="*/ 155208 h 1393177"/>
                <a:gd name="connsiteX3" fmla="*/ 1451348 w 1454182"/>
                <a:gd name="connsiteY3" fmla="*/ 402223 h 1393177"/>
                <a:gd name="connsiteX4" fmla="*/ 1442458 w 1454182"/>
                <a:gd name="connsiteY4" fmla="*/ 991503 h 1393177"/>
                <a:gd name="connsiteX5" fmla="*/ 1307838 w 1454182"/>
                <a:gd name="connsiteY5" fmla="*/ 1248043 h 1393177"/>
                <a:gd name="connsiteX6" fmla="*/ 606798 w 1454182"/>
                <a:gd name="connsiteY6" fmla="*/ 1385838 h 1393177"/>
                <a:gd name="connsiteX7" fmla="*/ 324223 w 1454182"/>
                <a:gd name="connsiteY7" fmla="*/ 1319163 h 1393177"/>
                <a:gd name="connsiteX8" fmla="*/ 94353 w 1454182"/>
                <a:gd name="connsiteY8" fmla="*/ 1125488 h 1393177"/>
                <a:gd name="connsiteX9" fmla="*/ 11168 w 1454182"/>
                <a:gd name="connsiteY9" fmla="*/ 860058 h 1393177"/>
                <a:gd name="connsiteX10" fmla="*/ 7358 w 1454182"/>
                <a:gd name="connsiteY10" fmla="*/ 281573 h 1393177"/>
                <a:gd name="connsiteX11" fmla="*/ 197858 w 1454182"/>
                <a:gd name="connsiteY11" fmla="*/ 63133 h 1393177"/>
                <a:gd name="connsiteX0" fmla="*/ 197858 w 1454182"/>
                <a:gd name="connsiteY0" fmla="*/ 63133 h 1393177"/>
                <a:gd name="connsiteX1" fmla="*/ 877308 w 1454182"/>
                <a:gd name="connsiteY1" fmla="*/ 3443 h 1393177"/>
                <a:gd name="connsiteX2" fmla="*/ 1360543 w 1454182"/>
                <a:gd name="connsiteY2" fmla="*/ 155208 h 1393177"/>
                <a:gd name="connsiteX3" fmla="*/ 1451348 w 1454182"/>
                <a:gd name="connsiteY3" fmla="*/ 402223 h 1393177"/>
                <a:gd name="connsiteX4" fmla="*/ 1442458 w 1454182"/>
                <a:gd name="connsiteY4" fmla="*/ 991503 h 1393177"/>
                <a:gd name="connsiteX5" fmla="*/ 1307838 w 1454182"/>
                <a:gd name="connsiteY5" fmla="*/ 1248043 h 1393177"/>
                <a:gd name="connsiteX6" fmla="*/ 606798 w 1454182"/>
                <a:gd name="connsiteY6" fmla="*/ 1385838 h 1393177"/>
                <a:gd name="connsiteX7" fmla="*/ 324223 w 1454182"/>
                <a:gd name="connsiteY7" fmla="*/ 1319163 h 1393177"/>
                <a:gd name="connsiteX8" fmla="*/ 94353 w 1454182"/>
                <a:gd name="connsiteY8" fmla="*/ 1125488 h 1393177"/>
                <a:gd name="connsiteX9" fmla="*/ 11168 w 1454182"/>
                <a:gd name="connsiteY9" fmla="*/ 860058 h 1393177"/>
                <a:gd name="connsiteX10" fmla="*/ 7358 w 1454182"/>
                <a:gd name="connsiteY10" fmla="*/ 281573 h 1393177"/>
                <a:gd name="connsiteX11" fmla="*/ 197858 w 1454182"/>
                <a:gd name="connsiteY11" fmla="*/ 63133 h 1393177"/>
                <a:gd name="connsiteX0" fmla="*/ 197858 w 1454182"/>
                <a:gd name="connsiteY0" fmla="*/ 73521 h 1403565"/>
                <a:gd name="connsiteX1" fmla="*/ 636594 w 1454182"/>
                <a:gd name="connsiteY1" fmla="*/ 13741 h 1403565"/>
                <a:gd name="connsiteX2" fmla="*/ 877308 w 1454182"/>
                <a:gd name="connsiteY2" fmla="*/ 13831 h 1403565"/>
                <a:gd name="connsiteX3" fmla="*/ 1360543 w 1454182"/>
                <a:gd name="connsiteY3" fmla="*/ 165596 h 1403565"/>
                <a:gd name="connsiteX4" fmla="*/ 1451348 w 1454182"/>
                <a:gd name="connsiteY4" fmla="*/ 412611 h 1403565"/>
                <a:gd name="connsiteX5" fmla="*/ 1442458 w 1454182"/>
                <a:gd name="connsiteY5" fmla="*/ 1001891 h 1403565"/>
                <a:gd name="connsiteX6" fmla="*/ 1307838 w 1454182"/>
                <a:gd name="connsiteY6" fmla="*/ 1258431 h 1403565"/>
                <a:gd name="connsiteX7" fmla="*/ 606798 w 1454182"/>
                <a:gd name="connsiteY7" fmla="*/ 1396226 h 1403565"/>
                <a:gd name="connsiteX8" fmla="*/ 324223 w 1454182"/>
                <a:gd name="connsiteY8" fmla="*/ 1329551 h 1403565"/>
                <a:gd name="connsiteX9" fmla="*/ 94353 w 1454182"/>
                <a:gd name="connsiteY9" fmla="*/ 1135876 h 1403565"/>
                <a:gd name="connsiteX10" fmla="*/ 11168 w 1454182"/>
                <a:gd name="connsiteY10" fmla="*/ 870446 h 1403565"/>
                <a:gd name="connsiteX11" fmla="*/ 7358 w 1454182"/>
                <a:gd name="connsiteY11" fmla="*/ 291961 h 1403565"/>
                <a:gd name="connsiteX12" fmla="*/ 197858 w 1454182"/>
                <a:gd name="connsiteY12" fmla="*/ 73521 h 1403565"/>
                <a:gd name="connsiteX0" fmla="*/ 197858 w 1454182"/>
                <a:gd name="connsiteY0" fmla="*/ 73521 h 1403565"/>
                <a:gd name="connsiteX1" fmla="*/ 636594 w 1454182"/>
                <a:gd name="connsiteY1" fmla="*/ 13741 h 1403565"/>
                <a:gd name="connsiteX2" fmla="*/ 877308 w 1454182"/>
                <a:gd name="connsiteY2" fmla="*/ 13831 h 1403565"/>
                <a:gd name="connsiteX3" fmla="*/ 1360543 w 1454182"/>
                <a:gd name="connsiteY3" fmla="*/ 165596 h 1403565"/>
                <a:gd name="connsiteX4" fmla="*/ 1451348 w 1454182"/>
                <a:gd name="connsiteY4" fmla="*/ 412611 h 1403565"/>
                <a:gd name="connsiteX5" fmla="*/ 1442458 w 1454182"/>
                <a:gd name="connsiteY5" fmla="*/ 1001891 h 1403565"/>
                <a:gd name="connsiteX6" fmla="*/ 1307838 w 1454182"/>
                <a:gd name="connsiteY6" fmla="*/ 1258431 h 1403565"/>
                <a:gd name="connsiteX7" fmla="*/ 606798 w 1454182"/>
                <a:gd name="connsiteY7" fmla="*/ 1396226 h 1403565"/>
                <a:gd name="connsiteX8" fmla="*/ 324223 w 1454182"/>
                <a:gd name="connsiteY8" fmla="*/ 1329551 h 1403565"/>
                <a:gd name="connsiteX9" fmla="*/ 94353 w 1454182"/>
                <a:gd name="connsiteY9" fmla="*/ 1135876 h 1403565"/>
                <a:gd name="connsiteX10" fmla="*/ 11168 w 1454182"/>
                <a:gd name="connsiteY10" fmla="*/ 870446 h 1403565"/>
                <a:gd name="connsiteX11" fmla="*/ 7358 w 1454182"/>
                <a:gd name="connsiteY11" fmla="*/ 291961 h 1403565"/>
                <a:gd name="connsiteX12" fmla="*/ 197858 w 1454182"/>
                <a:gd name="connsiteY12" fmla="*/ 73521 h 1403565"/>
                <a:gd name="connsiteX0" fmla="*/ 197858 w 1454182"/>
                <a:gd name="connsiteY0" fmla="*/ 76749 h 1406793"/>
                <a:gd name="connsiteX1" fmla="*/ 636594 w 1454182"/>
                <a:gd name="connsiteY1" fmla="*/ 10263 h 1406793"/>
                <a:gd name="connsiteX2" fmla="*/ 877308 w 1454182"/>
                <a:gd name="connsiteY2" fmla="*/ 17059 h 1406793"/>
                <a:gd name="connsiteX3" fmla="*/ 1360543 w 1454182"/>
                <a:gd name="connsiteY3" fmla="*/ 168824 h 1406793"/>
                <a:gd name="connsiteX4" fmla="*/ 1451348 w 1454182"/>
                <a:gd name="connsiteY4" fmla="*/ 415839 h 1406793"/>
                <a:gd name="connsiteX5" fmla="*/ 1442458 w 1454182"/>
                <a:gd name="connsiteY5" fmla="*/ 1005119 h 1406793"/>
                <a:gd name="connsiteX6" fmla="*/ 1307838 w 1454182"/>
                <a:gd name="connsiteY6" fmla="*/ 1261659 h 1406793"/>
                <a:gd name="connsiteX7" fmla="*/ 606798 w 1454182"/>
                <a:gd name="connsiteY7" fmla="*/ 1399454 h 1406793"/>
                <a:gd name="connsiteX8" fmla="*/ 324223 w 1454182"/>
                <a:gd name="connsiteY8" fmla="*/ 1332779 h 1406793"/>
                <a:gd name="connsiteX9" fmla="*/ 94353 w 1454182"/>
                <a:gd name="connsiteY9" fmla="*/ 1139104 h 1406793"/>
                <a:gd name="connsiteX10" fmla="*/ 11168 w 1454182"/>
                <a:gd name="connsiteY10" fmla="*/ 873674 h 1406793"/>
                <a:gd name="connsiteX11" fmla="*/ 7358 w 1454182"/>
                <a:gd name="connsiteY11" fmla="*/ 295189 h 1406793"/>
                <a:gd name="connsiteX12" fmla="*/ 197858 w 1454182"/>
                <a:gd name="connsiteY12" fmla="*/ 76749 h 1406793"/>
                <a:gd name="connsiteX0" fmla="*/ 188326 w 1457628"/>
                <a:gd name="connsiteY0" fmla="*/ 85132 h 1406793"/>
                <a:gd name="connsiteX1" fmla="*/ 640040 w 1457628"/>
                <a:gd name="connsiteY1" fmla="*/ 10263 h 1406793"/>
                <a:gd name="connsiteX2" fmla="*/ 880754 w 1457628"/>
                <a:gd name="connsiteY2" fmla="*/ 17059 h 1406793"/>
                <a:gd name="connsiteX3" fmla="*/ 1363989 w 1457628"/>
                <a:gd name="connsiteY3" fmla="*/ 168824 h 1406793"/>
                <a:gd name="connsiteX4" fmla="*/ 1454794 w 1457628"/>
                <a:gd name="connsiteY4" fmla="*/ 415839 h 1406793"/>
                <a:gd name="connsiteX5" fmla="*/ 1445904 w 1457628"/>
                <a:gd name="connsiteY5" fmla="*/ 1005119 h 1406793"/>
                <a:gd name="connsiteX6" fmla="*/ 1311284 w 1457628"/>
                <a:gd name="connsiteY6" fmla="*/ 1261659 h 1406793"/>
                <a:gd name="connsiteX7" fmla="*/ 610244 w 1457628"/>
                <a:gd name="connsiteY7" fmla="*/ 1399454 h 1406793"/>
                <a:gd name="connsiteX8" fmla="*/ 327669 w 1457628"/>
                <a:gd name="connsiteY8" fmla="*/ 1332779 h 1406793"/>
                <a:gd name="connsiteX9" fmla="*/ 97799 w 1457628"/>
                <a:gd name="connsiteY9" fmla="*/ 1139104 h 1406793"/>
                <a:gd name="connsiteX10" fmla="*/ 14614 w 1457628"/>
                <a:gd name="connsiteY10" fmla="*/ 873674 h 1406793"/>
                <a:gd name="connsiteX11" fmla="*/ 10804 w 1457628"/>
                <a:gd name="connsiteY11" fmla="*/ 295189 h 1406793"/>
                <a:gd name="connsiteX12" fmla="*/ 188326 w 1457628"/>
                <a:gd name="connsiteY12" fmla="*/ 85132 h 1406793"/>
                <a:gd name="connsiteX0" fmla="*/ 186831 w 1456133"/>
                <a:gd name="connsiteY0" fmla="*/ 85132 h 1406793"/>
                <a:gd name="connsiteX1" fmla="*/ 638545 w 1456133"/>
                <a:gd name="connsiteY1" fmla="*/ 10263 h 1406793"/>
                <a:gd name="connsiteX2" fmla="*/ 879259 w 1456133"/>
                <a:gd name="connsiteY2" fmla="*/ 17059 h 1406793"/>
                <a:gd name="connsiteX3" fmla="*/ 1362494 w 1456133"/>
                <a:gd name="connsiteY3" fmla="*/ 168824 h 1406793"/>
                <a:gd name="connsiteX4" fmla="*/ 1453299 w 1456133"/>
                <a:gd name="connsiteY4" fmla="*/ 415839 h 1406793"/>
                <a:gd name="connsiteX5" fmla="*/ 1444409 w 1456133"/>
                <a:gd name="connsiteY5" fmla="*/ 1005119 h 1406793"/>
                <a:gd name="connsiteX6" fmla="*/ 1309789 w 1456133"/>
                <a:gd name="connsiteY6" fmla="*/ 1261659 h 1406793"/>
                <a:gd name="connsiteX7" fmla="*/ 608749 w 1456133"/>
                <a:gd name="connsiteY7" fmla="*/ 1399454 h 1406793"/>
                <a:gd name="connsiteX8" fmla="*/ 326174 w 1456133"/>
                <a:gd name="connsiteY8" fmla="*/ 1332779 h 1406793"/>
                <a:gd name="connsiteX9" fmla="*/ 96304 w 1456133"/>
                <a:gd name="connsiteY9" fmla="*/ 1139104 h 1406793"/>
                <a:gd name="connsiteX10" fmla="*/ 13119 w 1456133"/>
                <a:gd name="connsiteY10" fmla="*/ 873674 h 1406793"/>
                <a:gd name="connsiteX11" fmla="*/ 11163 w 1456133"/>
                <a:gd name="connsiteY11" fmla="*/ 295189 h 1406793"/>
                <a:gd name="connsiteX12" fmla="*/ 186831 w 1456133"/>
                <a:gd name="connsiteY12" fmla="*/ 85132 h 1406793"/>
                <a:gd name="connsiteX0" fmla="*/ 182003 w 1451305"/>
                <a:gd name="connsiteY0" fmla="*/ 85132 h 1406793"/>
                <a:gd name="connsiteX1" fmla="*/ 633717 w 1451305"/>
                <a:gd name="connsiteY1" fmla="*/ 10263 h 1406793"/>
                <a:gd name="connsiteX2" fmla="*/ 874431 w 1451305"/>
                <a:gd name="connsiteY2" fmla="*/ 17059 h 1406793"/>
                <a:gd name="connsiteX3" fmla="*/ 1357666 w 1451305"/>
                <a:gd name="connsiteY3" fmla="*/ 168824 h 1406793"/>
                <a:gd name="connsiteX4" fmla="*/ 1448471 w 1451305"/>
                <a:gd name="connsiteY4" fmla="*/ 415839 h 1406793"/>
                <a:gd name="connsiteX5" fmla="*/ 1439581 w 1451305"/>
                <a:gd name="connsiteY5" fmla="*/ 1005119 h 1406793"/>
                <a:gd name="connsiteX6" fmla="*/ 1304961 w 1451305"/>
                <a:gd name="connsiteY6" fmla="*/ 1261659 h 1406793"/>
                <a:gd name="connsiteX7" fmla="*/ 603921 w 1451305"/>
                <a:gd name="connsiteY7" fmla="*/ 1399454 h 1406793"/>
                <a:gd name="connsiteX8" fmla="*/ 321346 w 1451305"/>
                <a:gd name="connsiteY8" fmla="*/ 1332779 h 1406793"/>
                <a:gd name="connsiteX9" fmla="*/ 91476 w 1451305"/>
                <a:gd name="connsiteY9" fmla="*/ 1139104 h 1406793"/>
                <a:gd name="connsiteX10" fmla="*/ 8291 w 1451305"/>
                <a:gd name="connsiteY10" fmla="*/ 873674 h 1406793"/>
                <a:gd name="connsiteX11" fmla="*/ 6335 w 1451305"/>
                <a:gd name="connsiteY11" fmla="*/ 295189 h 1406793"/>
                <a:gd name="connsiteX12" fmla="*/ 182003 w 1451305"/>
                <a:gd name="connsiteY12" fmla="*/ 85132 h 1406793"/>
                <a:gd name="connsiteX0" fmla="*/ 186830 w 1456132"/>
                <a:gd name="connsiteY0" fmla="*/ 86809 h 1406793"/>
                <a:gd name="connsiteX1" fmla="*/ 638544 w 1456132"/>
                <a:gd name="connsiteY1" fmla="*/ 10263 h 1406793"/>
                <a:gd name="connsiteX2" fmla="*/ 879258 w 1456132"/>
                <a:gd name="connsiteY2" fmla="*/ 17059 h 1406793"/>
                <a:gd name="connsiteX3" fmla="*/ 1362493 w 1456132"/>
                <a:gd name="connsiteY3" fmla="*/ 168824 h 1406793"/>
                <a:gd name="connsiteX4" fmla="*/ 1453298 w 1456132"/>
                <a:gd name="connsiteY4" fmla="*/ 415839 h 1406793"/>
                <a:gd name="connsiteX5" fmla="*/ 1444408 w 1456132"/>
                <a:gd name="connsiteY5" fmla="*/ 1005119 h 1406793"/>
                <a:gd name="connsiteX6" fmla="*/ 1309788 w 1456132"/>
                <a:gd name="connsiteY6" fmla="*/ 1261659 h 1406793"/>
                <a:gd name="connsiteX7" fmla="*/ 608748 w 1456132"/>
                <a:gd name="connsiteY7" fmla="*/ 1399454 h 1406793"/>
                <a:gd name="connsiteX8" fmla="*/ 326173 w 1456132"/>
                <a:gd name="connsiteY8" fmla="*/ 1332779 h 1406793"/>
                <a:gd name="connsiteX9" fmla="*/ 96303 w 1456132"/>
                <a:gd name="connsiteY9" fmla="*/ 1139104 h 1406793"/>
                <a:gd name="connsiteX10" fmla="*/ 13118 w 1456132"/>
                <a:gd name="connsiteY10" fmla="*/ 873674 h 1406793"/>
                <a:gd name="connsiteX11" fmla="*/ 11162 w 1456132"/>
                <a:gd name="connsiteY11" fmla="*/ 295189 h 1406793"/>
                <a:gd name="connsiteX12" fmla="*/ 186830 w 1456132"/>
                <a:gd name="connsiteY12" fmla="*/ 86809 h 1406793"/>
                <a:gd name="connsiteX0" fmla="*/ 180864 w 1455728"/>
                <a:gd name="connsiteY0" fmla="*/ 85132 h 1406793"/>
                <a:gd name="connsiteX1" fmla="*/ 638140 w 1455728"/>
                <a:gd name="connsiteY1" fmla="*/ 10263 h 1406793"/>
                <a:gd name="connsiteX2" fmla="*/ 878854 w 1455728"/>
                <a:gd name="connsiteY2" fmla="*/ 17059 h 1406793"/>
                <a:gd name="connsiteX3" fmla="*/ 1362089 w 1455728"/>
                <a:gd name="connsiteY3" fmla="*/ 168824 h 1406793"/>
                <a:gd name="connsiteX4" fmla="*/ 1452894 w 1455728"/>
                <a:gd name="connsiteY4" fmla="*/ 415839 h 1406793"/>
                <a:gd name="connsiteX5" fmla="*/ 1444004 w 1455728"/>
                <a:gd name="connsiteY5" fmla="*/ 1005119 h 1406793"/>
                <a:gd name="connsiteX6" fmla="*/ 1309384 w 1455728"/>
                <a:gd name="connsiteY6" fmla="*/ 1261659 h 1406793"/>
                <a:gd name="connsiteX7" fmla="*/ 608344 w 1455728"/>
                <a:gd name="connsiteY7" fmla="*/ 1399454 h 1406793"/>
                <a:gd name="connsiteX8" fmla="*/ 325769 w 1455728"/>
                <a:gd name="connsiteY8" fmla="*/ 1332779 h 1406793"/>
                <a:gd name="connsiteX9" fmla="*/ 95899 w 1455728"/>
                <a:gd name="connsiteY9" fmla="*/ 1139104 h 1406793"/>
                <a:gd name="connsiteX10" fmla="*/ 12714 w 1455728"/>
                <a:gd name="connsiteY10" fmla="*/ 873674 h 1406793"/>
                <a:gd name="connsiteX11" fmla="*/ 10758 w 1455728"/>
                <a:gd name="connsiteY11" fmla="*/ 295189 h 1406793"/>
                <a:gd name="connsiteX12" fmla="*/ 180864 w 1455728"/>
                <a:gd name="connsiteY12" fmla="*/ 85132 h 1406793"/>
                <a:gd name="connsiteX0" fmla="*/ 180864 w 1455728"/>
                <a:gd name="connsiteY0" fmla="*/ 85132 h 1406793"/>
                <a:gd name="connsiteX1" fmla="*/ 638140 w 1455728"/>
                <a:gd name="connsiteY1" fmla="*/ 10263 h 1406793"/>
                <a:gd name="connsiteX2" fmla="*/ 878854 w 1455728"/>
                <a:gd name="connsiteY2" fmla="*/ 17059 h 1406793"/>
                <a:gd name="connsiteX3" fmla="*/ 1362089 w 1455728"/>
                <a:gd name="connsiteY3" fmla="*/ 168824 h 1406793"/>
                <a:gd name="connsiteX4" fmla="*/ 1452894 w 1455728"/>
                <a:gd name="connsiteY4" fmla="*/ 415839 h 1406793"/>
                <a:gd name="connsiteX5" fmla="*/ 1444004 w 1455728"/>
                <a:gd name="connsiteY5" fmla="*/ 1005119 h 1406793"/>
                <a:gd name="connsiteX6" fmla="*/ 1309384 w 1455728"/>
                <a:gd name="connsiteY6" fmla="*/ 1261659 h 1406793"/>
                <a:gd name="connsiteX7" fmla="*/ 608344 w 1455728"/>
                <a:gd name="connsiteY7" fmla="*/ 1399454 h 1406793"/>
                <a:gd name="connsiteX8" fmla="*/ 325769 w 1455728"/>
                <a:gd name="connsiteY8" fmla="*/ 1332779 h 1406793"/>
                <a:gd name="connsiteX9" fmla="*/ 95899 w 1455728"/>
                <a:gd name="connsiteY9" fmla="*/ 1139104 h 1406793"/>
                <a:gd name="connsiteX10" fmla="*/ 12714 w 1455728"/>
                <a:gd name="connsiteY10" fmla="*/ 873674 h 1406793"/>
                <a:gd name="connsiteX11" fmla="*/ 10758 w 1455728"/>
                <a:gd name="connsiteY11" fmla="*/ 295189 h 1406793"/>
                <a:gd name="connsiteX12" fmla="*/ 180864 w 1455728"/>
                <a:gd name="connsiteY12" fmla="*/ 85132 h 1406793"/>
                <a:gd name="connsiteX0" fmla="*/ 180864 w 1455728"/>
                <a:gd name="connsiteY0" fmla="*/ 85132 h 1406793"/>
                <a:gd name="connsiteX1" fmla="*/ 638140 w 1455728"/>
                <a:gd name="connsiteY1" fmla="*/ 10263 h 1406793"/>
                <a:gd name="connsiteX2" fmla="*/ 878854 w 1455728"/>
                <a:gd name="connsiteY2" fmla="*/ 17059 h 1406793"/>
                <a:gd name="connsiteX3" fmla="*/ 1362089 w 1455728"/>
                <a:gd name="connsiteY3" fmla="*/ 168824 h 1406793"/>
                <a:gd name="connsiteX4" fmla="*/ 1452894 w 1455728"/>
                <a:gd name="connsiteY4" fmla="*/ 415839 h 1406793"/>
                <a:gd name="connsiteX5" fmla="*/ 1444004 w 1455728"/>
                <a:gd name="connsiteY5" fmla="*/ 1005119 h 1406793"/>
                <a:gd name="connsiteX6" fmla="*/ 1309384 w 1455728"/>
                <a:gd name="connsiteY6" fmla="*/ 1261659 h 1406793"/>
                <a:gd name="connsiteX7" fmla="*/ 608344 w 1455728"/>
                <a:gd name="connsiteY7" fmla="*/ 1399454 h 1406793"/>
                <a:gd name="connsiteX8" fmla="*/ 325769 w 1455728"/>
                <a:gd name="connsiteY8" fmla="*/ 1332779 h 1406793"/>
                <a:gd name="connsiteX9" fmla="*/ 95899 w 1455728"/>
                <a:gd name="connsiteY9" fmla="*/ 1139104 h 1406793"/>
                <a:gd name="connsiteX10" fmla="*/ 12714 w 1455728"/>
                <a:gd name="connsiteY10" fmla="*/ 873674 h 1406793"/>
                <a:gd name="connsiteX11" fmla="*/ 10758 w 1455728"/>
                <a:gd name="connsiteY11" fmla="*/ 295189 h 1406793"/>
                <a:gd name="connsiteX12" fmla="*/ 180864 w 1455728"/>
                <a:gd name="connsiteY12" fmla="*/ 85132 h 1406793"/>
                <a:gd name="connsiteX0" fmla="*/ 181195 w 1456059"/>
                <a:gd name="connsiteY0" fmla="*/ 85132 h 1406793"/>
                <a:gd name="connsiteX1" fmla="*/ 638471 w 1456059"/>
                <a:gd name="connsiteY1" fmla="*/ 10263 h 1406793"/>
                <a:gd name="connsiteX2" fmla="*/ 879185 w 1456059"/>
                <a:gd name="connsiteY2" fmla="*/ 17059 h 1406793"/>
                <a:gd name="connsiteX3" fmla="*/ 1362420 w 1456059"/>
                <a:gd name="connsiteY3" fmla="*/ 168824 h 1406793"/>
                <a:gd name="connsiteX4" fmla="*/ 1453225 w 1456059"/>
                <a:gd name="connsiteY4" fmla="*/ 415839 h 1406793"/>
                <a:gd name="connsiteX5" fmla="*/ 1444335 w 1456059"/>
                <a:gd name="connsiteY5" fmla="*/ 1005119 h 1406793"/>
                <a:gd name="connsiteX6" fmla="*/ 1309715 w 1456059"/>
                <a:gd name="connsiteY6" fmla="*/ 1261659 h 1406793"/>
                <a:gd name="connsiteX7" fmla="*/ 608675 w 1456059"/>
                <a:gd name="connsiteY7" fmla="*/ 1399454 h 1406793"/>
                <a:gd name="connsiteX8" fmla="*/ 326100 w 1456059"/>
                <a:gd name="connsiteY8" fmla="*/ 1332779 h 1406793"/>
                <a:gd name="connsiteX9" fmla="*/ 96230 w 1456059"/>
                <a:gd name="connsiteY9" fmla="*/ 1139104 h 1406793"/>
                <a:gd name="connsiteX10" fmla="*/ 13045 w 1456059"/>
                <a:gd name="connsiteY10" fmla="*/ 873674 h 1406793"/>
                <a:gd name="connsiteX11" fmla="*/ 11089 w 1456059"/>
                <a:gd name="connsiteY11" fmla="*/ 295189 h 1406793"/>
                <a:gd name="connsiteX12" fmla="*/ 181195 w 1456059"/>
                <a:gd name="connsiteY12" fmla="*/ 85132 h 1406793"/>
                <a:gd name="connsiteX0" fmla="*/ 184959 w 1459823"/>
                <a:gd name="connsiteY0" fmla="*/ 85132 h 1406793"/>
                <a:gd name="connsiteX1" fmla="*/ 642235 w 1459823"/>
                <a:gd name="connsiteY1" fmla="*/ 10263 h 1406793"/>
                <a:gd name="connsiteX2" fmla="*/ 882949 w 1459823"/>
                <a:gd name="connsiteY2" fmla="*/ 17059 h 1406793"/>
                <a:gd name="connsiteX3" fmla="*/ 1366184 w 1459823"/>
                <a:gd name="connsiteY3" fmla="*/ 168824 h 1406793"/>
                <a:gd name="connsiteX4" fmla="*/ 1456989 w 1459823"/>
                <a:gd name="connsiteY4" fmla="*/ 415839 h 1406793"/>
                <a:gd name="connsiteX5" fmla="*/ 1448099 w 1459823"/>
                <a:gd name="connsiteY5" fmla="*/ 1005119 h 1406793"/>
                <a:gd name="connsiteX6" fmla="*/ 1313479 w 1459823"/>
                <a:gd name="connsiteY6" fmla="*/ 1261659 h 1406793"/>
                <a:gd name="connsiteX7" fmla="*/ 612439 w 1459823"/>
                <a:gd name="connsiteY7" fmla="*/ 1399454 h 1406793"/>
                <a:gd name="connsiteX8" fmla="*/ 329864 w 1459823"/>
                <a:gd name="connsiteY8" fmla="*/ 1332779 h 1406793"/>
                <a:gd name="connsiteX9" fmla="*/ 99994 w 1459823"/>
                <a:gd name="connsiteY9" fmla="*/ 1139104 h 1406793"/>
                <a:gd name="connsiteX10" fmla="*/ 5685 w 1459823"/>
                <a:gd name="connsiteY10" fmla="*/ 873674 h 1406793"/>
                <a:gd name="connsiteX11" fmla="*/ 14853 w 1459823"/>
                <a:gd name="connsiteY11" fmla="*/ 295189 h 1406793"/>
                <a:gd name="connsiteX12" fmla="*/ 184959 w 1459823"/>
                <a:gd name="connsiteY12" fmla="*/ 85132 h 1406793"/>
                <a:gd name="connsiteX0" fmla="*/ 184959 w 1459823"/>
                <a:gd name="connsiteY0" fmla="*/ 85132 h 1406793"/>
                <a:gd name="connsiteX1" fmla="*/ 642235 w 1459823"/>
                <a:gd name="connsiteY1" fmla="*/ 10263 h 1406793"/>
                <a:gd name="connsiteX2" fmla="*/ 882949 w 1459823"/>
                <a:gd name="connsiteY2" fmla="*/ 17059 h 1406793"/>
                <a:gd name="connsiteX3" fmla="*/ 1366184 w 1459823"/>
                <a:gd name="connsiteY3" fmla="*/ 168824 h 1406793"/>
                <a:gd name="connsiteX4" fmla="*/ 1456989 w 1459823"/>
                <a:gd name="connsiteY4" fmla="*/ 415839 h 1406793"/>
                <a:gd name="connsiteX5" fmla="*/ 1448099 w 1459823"/>
                <a:gd name="connsiteY5" fmla="*/ 1005119 h 1406793"/>
                <a:gd name="connsiteX6" fmla="*/ 1313479 w 1459823"/>
                <a:gd name="connsiteY6" fmla="*/ 1261659 h 1406793"/>
                <a:gd name="connsiteX7" fmla="*/ 612439 w 1459823"/>
                <a:gd name="connsiteY7" fmla="*/ 1399454 h 1406793"/>
                <a:gd name="connsiteX8" fmla="*/ 329864 w 1459823"/>
                <a:gd name="connsiteY8" fmla="*/ 1332779 h 1406793"/>
                <a:gd name="connsiteX9" fmla="*/ 99994 w 1459823"/>
                <a:gd name="connsiteY9" fmla="*/ 1139104 h 1406793"/>
                <a:gd name="connsiteX10" fmla="*/ 5685 w 1459823"/>
                <a:gd name="connsiteY10" fmla="*/ 873674 h 1406793"/>
                <a:gd name="connsiteX11" fmla="*/ 14853 w 1459823"/>
                <a:gd name="connsiteY11" fmla="*/ 295189 h 1406793"/>
                <a:gd name="connsiteX12" fmla="*/ 184959 w 1459823"/>
                <a:gd name="connsiteY12" fmla="*/ 85132 h 1406793"/>
                <a:gd name="connsiteX0" fmla="*/ 184959 w 1459823"/>
                <a:gd name="connsiteY0" fmla="*/ 85132 h 1406210"/>
                <a:gd name="connsiteX1" fmla="*/ 642235 w 1459823"/>
                <a:gd name="connsiteY1" fmla="*/ 10263 h 1406210"/>
                <a:gd name="connsiteX2" fmla="*/ 882949 w 1459823"/>
                <a:gd name="connsiteY2" fmla="*/ 17059 h 1406210"/>
                <a:gd name="connsiteX3" fmla="*/ 1366184 w 1459823"/>
                <a:gd name="connsiteY3" fmla="*/ 168824 h 1406210"/>
                <a:gd name="connsiteX4" fmla="*/ 1456989 w 1459823"/>
                <a:gd name="connsiteY4" fmla="*/ 415839 h 1406210"/>
                <a:gd name="connsiteX5" fmla="*/ 1448099 w 1459823"/>
                <a:gd name="connsiteY5" fmla="*/ 1005119 h 1406210"/>
                <a:gd name="connsiteX6" fmla="*/ 1313479 w 1459823"/>
                <a:gd name="connsiteY6" fmla="*/ 1261659 h 1406210"/>
                <a:gd name="connsiteX7" fmla="*/ 612439 w 1459823"/>
                <a:gd name="connsiteY7" fmla="*/ 1399454 h 1406210"/>
                <a:gd name="connsiteX8" fmla="*/ 329864 w 1459823"/>
                <a:gd name="connsiteY8" fmla="*/ 1332779 h 1406210"/>
                <a:gd name="connsiteX9" fmla="*/ 99994 w 1459823"/>
                <a:gd name="connsiteY9" fmla="*/ 1139104 h 1406210"/>
                <a:gd name="connsiteX10" fmla="*/ 5685 w 1459823"/>
                <a:gd name="connsiteY10" fmla="*/ 873674 h 1406210"/>
                <a:gd name="connsiteX11" fmla="*/ 14853 w 1459823"/>
                <a:gd name="connsiteY11" fmla="*/ 295189 h 1406210"/>
                <a:gd name="connsiteX12" fmla="*/ 184959 w 1459823"/>
                <a:gd name="connsiteY12" fmla="*/ 85132 h 1406210"/>
                <a:gd name="connsiteX0" fmla="*/ 187654 w 1462518"/>
                <a:gd name="connsiteY0" fmla="*/ 85132 h 1406210"/>
                <a:gd name="connsiteX1" fmla="*/ 644930 w 1462518"/>
                <a:gd name="connsiteY1" fmla="*/ 10263 h 1406210"/>
                <a:gd name="connsiteX2" fmla="*/ 885644 w 1462518"/>
                <a:gd name="connsiteY2" fmla="*/ 17059 h 1406210"/>
                <a:gd name="connsiteX3" fmla="*/ 1368879 w 1462518"/>
                <a:gd name="connsiteY3" fmla="*/ 168824 h 1406210"/>
                <a:gd name="connsiteX4" fmla="*/ 1459684 w 1462518"/>
                <a:gd name="connsiteY4" fmla="*/ 415839 h 1406210"/>
                <a:gd name="connsiteX5" fmla="*/ 1450794 w 1462518"/>
                <a:gd name="connsiteY5" fmla="*/ 1005119 h 1406210"/>
                <a:gd name="connsiteX6" fmla="*/ 1316174 w 1462518"/>
                <a:gd name="connsiteY6" fmla="*/ 1261659 h 1406210"/>
                <a:gd name="connsiteX7" fmla="*/ 615134 w 1462518"/>
                <a:gd name="connsiteY7" fmla="*/ 1399454 h 1406210"/>
                <a:gd name="connsiteX8" fmla="*/ 332559 w 1462518"/>
                <a:gd name="connsiteY8" fmla="*/ 1332779 h 1406210"/>
                <a:gd name="connsiteX9" fmla="*/ 102689 w 1462518"/>
                <a:gd name="connsiteY9" fmla="*/ 1139104 h 1406210"/>
                <a:gd name="connsiteX10" fmla="*/ 8380 w 1462518"/>
                <a:gd name="connsiteY10" fmla="*/ 873674 h 1406210"/>
                <a:gd name="connsiteX11" fmla="*/ 17548 w 1462518"/>
                <a:gd name="connsiteY11" fmla="*/ 295189 h 1406210"/>
                <a:gd name="connsiteX12" fmla="*/ 187654 w 1462518"/>
                <a:gd name="connsiteY12" fmla="*/ 85132 h 1406210"/>
                <a:gd name="connsiteX0" fmla="*/ 186239 w 1461103"/>
                <a:gd name="connsiteY0" fmla="*/ 85132 h 1406210"/>
                <a:gd name="connsiteX1" fmla="*/ 643515 w 1461103"/>
                <a:gd name="connsiteY1" fmla="*/ 10263 h 1406210"/>
                <a:gd name="connsiteX2" fmla="*/ 884229 w 1461103"/>
                <a:gd name="connsiteY2" fmla="*/ 17059 h 1406210"/>
                <a:gd name="connsiteX3" fmla="*/ 1367464 w 1461103"/>
                <a:gd name="connsiteY3" fmla="*/ 168824 h 1406210"/>
                <a:gd name="connsiteX4" fmla="*/ 1458269 w 1461103"/>
                <a:gd name="connsiteY4" fmla="*/ 415839 h 1406210"/>
                <a:gd name="connsiteX5" fmla="*/ 1449379 w 1461103"/>
                <a:gd name="connsiteY5" fmla="*/ 1005119 h 1406210"/>
                <a:gd name="connsiteX6" fmla="*/ 1314759 w 1461103"/>
                <a:gd name="connsiteY6" fmla="*/ 1261659 h 1406210"/>
                <a:gd name="connsiteX7" fmla="*/ 613719 w 1461103"/>
                <a:gd name="connsiteY7" fmla="*/ 1399454 h 1406210"/>
                <a:gd name="connsiteX8" fmla="*/ 331144 w 1461103"/>
                <a:gd name="connsiteY8" fmla="*/ 1332779 h 1406210"/>
                <a:gd name="connsiteX9" fmla="*/ 101274 w 1461103"/>
                <a:gd name="connsiteY9" fmla="*/ 1139104 h 1406210"/>
                <a:gd name="connsiteX10" fmla="*/ 6965 w 1461103"/>
                <a:gd name="connsiteY10" fmla="*/ 873674 h 1406210"/>
                <a:gd name="connsiteX11" fmla="*/ 16133 w 1461103"/>
                <a:gd name="connsiteY11" fmla="*/ 295189 h 1406210"/>
                <a:gd name="connsiteX12" fmla="*/ 186239 w 1461103"/>
                <a:gd name="connsiteY12" fmla="*/ 85132 h 1406210"/>
                <a:gd name="connsiteX0" fmla="*/ 184998 w 1459862"/>
                <a:gd name="connsiteY0" fmla="*/ 85132 h 1406210"/>
                <a:gd name="connsiteX1" fmla="*/ 642274 w 1459862"/>
                <a:gd name="connsiteY1" fmla="*/ 10263 h 1406210"/>
                <a:gd name="connsiteX2" fmla="*/ 882988 w 1459862"/>
                <a:gd name="connsiteY2" fmla="*/ 17059 h 1406210"/>
                <a:gd name="connsiteX3" fmla="*/ 1366223 w 1459862"/>
                <a:gd name="connsiteY3" fmla="*/ 168824 h 1406210"/>
                <a:gd name="connsiteX4" fmla="*/ 1457028 w 1459862"/>
                <a:gd name="connsiteY4" fmla="*/ 415839 h 1406210"/>
                <a:gd name="connsiteX5" fmla="*/ 1448138 w 1459862"/>
                <a:gd name="connsiteY5" fmla="*/ 1005119 h 1406210"/>
                <a:gd name="connsiteX6" fmla="*/ 1313518 w 1459862"/>
                <a:gd name="connsiteY6" fmla="*/ 1261659 h 1406210"/>
                <a:gd name="connsiteX7" fmla="*/ 612478 w 1459862"/>
                <a:gd name="connsiteY7" fmla="*/ 1399454 h 1406210"/>
                <a:gd name="connsiteX8" fmla="*/ 329903 w 1459862"/>
                <a:gd name="connsiteY8" fmla="*/ 1332779 h 1406210"/>
                <a:gd name="connsiteX9" fmla="*/ 100033 w 1459862"/>
                <a:gd name="connsiteY9" fmla="*/ 1139104 h 1406210"/>
                <a:gd name="connsiteX10" fmla="*/ 5724 w 1459862"/>
                <a:gd name="connsiteY10" fmla="*/ 873674 h 1406210"/>
                <a:gd name="connsiteX11" fmla="*/ 14892 w 1459862"/>
                <a:gd name="connsiteY11" fmla="*/ 295189 h 1406210"/>
                <a:gd name="connsiteX12" fmla="*/ 184998 w 1459862"/>
                <a:gd name="connsiteY12" fmla="*/ 85132 h 1406210"/>
                <a:gd name="connsiteX0" fmla="*/ 184998 w 1459862"/>
                <a:gd name="connsiteY0" fmla="*/ 85132 h 1406210"/>
                <a:gd name="connsiteX1" fmla="*/ 642274 w 1459862"/>
                <a:gd name="connsiteY1" fmla="*/ 10263 h 1406210"/>
                <a:gd name="connsiteX2" fmla="*/ 882988 w 1459862"/>
                <a:gd name="connsiteY2" fmla="*/ 17059 h 1406210"/>
                <a:gd name="connsiteX3" fmla="*/ 1366223 w 1459862"/>
                <a:gd name="connsiteY3" fmla="*/ 168824 h 1406210"/>
                <a:gd name="connsiteX4" fmla="*/ 1457028 w 1459862"/>
                <a:gd name="connsiteY4" fmla="*/ 415839 h 1406210"/>
                <a:gd name="connsiteX5" fmla="*/ 1448138 w 1459862"/>
                <a:gd name="connsiteY5" fmla="*/ 1005119 h 1406210"/>
                <a:gd name="connsiteX6" fmla="*/ 1313518 w 1459862"/>
                <a:gd name="connsiteY6" fmla="*/ 1261659 h 1406210"/>
                <a:gd name="connsiteX7" fmla="*/ 612478 w 1459862"/>
                <a:gd name="connsiteY7" fmla="*/ 1399454 h 1406210"/>
                <a:gd name="connsiteX8" fmla="*/ 329903 w 1459862"/>
                <a:gd name="connsiteY8" fmla="*/ 1332779 h 1406210"/>
                <a:gd name="connsiteX9" fmla="*/ 100033 w 1459862"/>
                <a:gd name="connsiteY9" fmla="*/ 1139104 h 1406210"/>
                <a:gd name="connsiteX10" fmla="*/ 5724 w 1459862"/>
                <a:gd name="connsiteY10" fmla="*/ 873674 h 1406210"/>
                <a:gd name="connsiteX11" fmla="*/ 14892 w 1459862"/>
                <a:gd name="connsiteY11" fmla="*/ 295189 h 1406210"/>
                <a:gd name="connsiteX12" fmla="*/ 184998 w 1459862"/>
                <a:gd name="connsiteY12" fmla="*/ 85132 h 1406210"/>
                <a:gd name="connsiteX0" fmla="*/ 184998 w 1459862"/>
                <a:gd name="connsiteY0" fmla="*/ 85132 h 1406210"/>
                <a:gd name="connsiteX1" fmla="*/ 642274 w 1459862"/>
                <a:gd name="connsiteY1" fmla="*/ 10263 h 1406210"/>
                <a:gd name="connsiteX2" fmla="*/ 882988 w 1459862"/>
                <a:gd name="connsiteY2" fmla="*/ 17059 h 1406210"/>
                <a:gd name="connsiteX3" fmla="*/ 1366223 w 1459862"/>
                <a:gd name="connsiteY3" fmla="*/ 168824 h 1406210"/>
                <a:gd name="connsiteX4" fmla="*/ 1457028 w 1459862"/>
                <a:gd name="connsiteY4" fmla="*/ 415839 h 1406210"/>
                <a:gd name="connsiteX5" fmla="*/ 1448138 w 1459862"/>
                <a:gd name="connsiteY5" fmla="*/ 1005119 h 1406210"/>
                <a:gd name="connsiteX6" fmla="*/ 1313518 w 1459862"/>
                <a:gd name="connsiteY6" fmla="*/ 1261659 h 1406210"/>
                <a:gd name="connsiteX7" fmla="*/ 612478 w 1459862"/>
                <a:gd name="connsiteY7" fmla="*/ 1399454 h 1406210"/>
                <a:gd name="connsiteX8" fmla="*/ 329903 w 1459862"/>
                <a:gd name="connsiteY8" fmla="*/ 1332779 h 1406210"/>
                <a:gd name="connsiteX9" fmla="*/ 100033 w 1459862"/>
                <a:gd name="connsiteY9" fmla="*/ 1139104 h 1406210"/>
                <a:gd name="connsiteX10" fmla="*/ 5724 w 1459862"/>
                <a:gd name="connsiteY10" fmla="*/ 873674 h 1406210"/>
                <a:gd name="connsiteX11" fmla="*/ 14892 w 1459862"/>
                <a:gd name="connsiteY11" fmla="*/ 295189 h 1406210"/>
                <a:gd name="connsiteX12" fmla="*/ 184998 w 1459862"/>
                <a:gd name="connsiteY12" fmla="*/ 85132 h 1406210"/>
                <a:gd name="connsiteX0" fmla="*/ 184998 w 1459862"/>
                <a:gd name="connsiteY0" fmla="*/ 85132 h 1406689"/>
                <a:gd name="connsiteX1" fmla="*/ 642274 w 1459862"/>
                <a:gd name="connsiteY1" fmla="*/ 10263 h 1406689"/>
                <a:gd name="connsiteX2" fmla="*/ 882988 w 1459862"/>
                <a:gd name="connsiteY2" fmla="*/ 17059 h 1406689"/>
                <a:gd name="connsiteX3" fmla="*/ 1366223 w 1459862"/>
                <a:gd name="connsiteY3" fmla="*/ 168824 h 1406689"/>
                <a:gd name="connsiteX4" fmla="*/ 1457028 w 1459862"/>
                <a:gd name="connsiteY4" fmla="*/ 415839 h 1406689"/>
                <a:gd name="connsiteX5" fmla="*/ 1448138 w 1459862"/>
                <a:gd name="connsiteY5" fmla="*/ 1005119 h 1406689"/>
                <a:gd name="connsiteX6" fmla="*/ 1313518 w 1459862"/>
                <a:gd name="connsiteY6" fmla="*/ 1261659 h 1406689"/>
                <a:gd name="connsiteX7" fmla="*/ 612478 w 1459862"/>
                <a:gd name="connsiteY7" fmla="*/ 1399454 h 1406689"/>
                <a:gd name="connsiteX8" fmla="*/ 329903 w 1459862"/>
                <a:gd name="connsiteY8" fmla="*/ 1332779 h 1406689"/>
                <a:gd name="connsiteX9" fmla="*/ 100033 w 1459862"/>
                <a:gd name="connsiteY9" fmla="*/ 1139104 h 1406689"/>
                <a:gd name="connsiteX10" fmla="*/ 5724 w 1459862"/>
                <a:gd name="connsiteY10" fmla="*/ 873674 h 1406689"/>
                <a:gd name="connsiteX11" fmla="*/ 14892 w 1459862"/>
                <a:gd name="connsiteY11" fmla="*/ 295189 h 1406689"/>
                <a:gd name="connsiteX12" fmla="*/ 184998 w 1459862"/>
                <a:gd name="connsiteY12" fmla="*/ 85132 h 1406689"/>
                <a:gd name="connsiteX0" fmla="*/ 184998 w 1459862"/>
                <a:gd name="connsiteY0" fmla="*/ 85132 h 1407037"/>
                <a:gd name="connsiteX1" fmla="*/ 642274 w 1459862"/>
                <a:gd name="connsiteY1" fmla="*/ 10263 h 1407037"/>
                <a:gd name="connsiteX2" fmla="*/ 882988 w 1459862"/>
                <a:gd name="connsiteY2" fmla="*/ 17059 h 1407037"/>
                <a:gd name="connsiteX3" fmla="*/ 1366223 w 1459862"/>
                <a:gd name="connsiteY3" fmla="*/ 168824 h 1407037"/>
                <a:gd name="connsiteX4" fmla="*/ 1457028 w 1459862"/>
                <a:gd name="connsiteY4" fmla="*/ 415839 h 1407037"/>
                <a:gd name="connsiteX5" fmla="*/ 1448138 w 1459862"/>
                <a:gd name="connsiteY5" fmla="*/ 1005119 h 1407037"/>
                <a:gd name="connsiteX6" fmla="*/ 1313518 w 1459862"/>
                <a:gd name="connsiteY6" fmla="*/ 1261659 h 1407037"/>
                <a:gd name="connsiteX7" fmla="*/ 612478 w 1459862"/>
                <a:gd name="connsiteY7" fmla="*/ 1399454 h 1407037"/>
                <a:gd name="connsiteX8" fmla="*/ 329903 w 1459862"/>
                <a:gd name="connsiteY8" fmla="*/ 1332779 h 1407037"/>
                <a:gd name="connsiteX9" fmla="*/ 100033 w 1459862"/>
                <a:gd name="connsiteY9" fmla="*/ 1139104 h 1407037"/>
                <a:gd name="connsiteX10" fmla="*/ 5724 w 1459862"/>
                <a:gd name="connsiteY10" fmla="*/ 873674 h 1407037"/>
                <a:gd name="connsiteX11" fmla="*/ 14892 w 1459862"/>
                <a:gd name="connsiteY11" fmla="*/ 295189 h 1407037"/>
                <a:gd name="connsiteX12" fmla="*/ 184998 w 1459862"/>
                <a:gd name="connsiteY12" fmla="*/ 85132 h 1407037"/>
                <a:gd name="connsiteX0" fmla="*/ 185714 w 1460578"/>
                <a:gd name="connsiteY0" fmla="*/ 85132 h 1407037"/>
                <a:gd name="connsiteX1" fmla="*/ 642990 w 1460578"/>
                <a:gd name="connsiteY1" fmla="*/ 10263 h 1407037"/>
                <a:gd name="connsiteX2" fmla="*/ 883704 w 1460578"/>
                <a:gd name="connsiteY2" fmla="*/ 17059 h 1407037"/>
                <a:gd name="connsiteX3" fmla="*/ 1366939 w 1460578"/>
                <a:gd name="connsiteY3" fmla="*/ 168824 h 1407037"/>
                <a:gd name="connsiteX4" fmla="*/ 1457744 w 1460578"/>
                <a:gd name="connsiteY4" fmla="*/ 415839 h 1407037"/>
                <a:gd name="connsiteX5" fmla="*/ 1448854 w 1460578"/>
                <a:gd name="connsiteY5" fmla="*/ 1005119 h 1407037"/>
                <a:gd name="connsiteX6" fmla="*/ 1314234 w 1460578"/>
                <a:gd name="connsiteY6" fmla="*/ 1261659 h 1407037"/>
                <a:gd name="connsiteX7" fmla="*/ 613194 w 1460578"/>
                <a:gd name="connsiteY7" fmla="*/ 1399454 h 1407037"/>
                <a:gd name="connsiteX8" fmla="*/ 330619 w 1460578"/>
                <a:gd name="connsiteY8" fmla="*/ 1332779 h 1407037"/>
                <a:gd name="connsiteX9" fmla="*/ 100749 w 1460578"/>
                <a:gd name="connsiteY9" fmla="*/ 1139104 h 1407037"/>
                <a:gd name="connsiteX10" fmla="*/ 6440 w 1460578"/>
                <a:gd name="connsiteY10" fmla="*/ 873674 h 1407037"/>
                <a:gd name="connsiteX11" fmla="*/ 15608 w 1460578"/>
                <a:gd name="connsiteY11" fmla="*/ 295189 h 1407037"/>
                <a:gd name="connsiteX12" fmla="*/ 185714 w 1460578"/>
                <a:gd name="connsiteY12" fmla="*/ 85132 h 1407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60578" h="1407037">
                  <a:moveTo>
                    <a:pt x="185714" y="85132"/>
                  </a:moveTo>
                  <a:cubicBezTo>
                    <a:pt x="295840" y="40997"/>
                    <a:pt x="505647" y="25240"/>
                    <a:pt x="642990" y="10263"/>
                  </a:cubicBezTo>
                  <a:cubicBezTo>
                    <a:pt x="756232" y="315"/>
                    <a:pt x="763046" y="-9368"/>
                    <a:pt x="883704" y="17059"/>
                  </a:cubicBezTo>
                  <a:cubicBezTo>
                    <a:pt x="1004362" y="43486"/>
                    <a:pt x="1271266" y="102361"/>
                    <a:pt x="1366939" y="168824"/>
                  </a:cubicBezTo>
                  <a:cubicBezTo>
                    <a:pt x="1462612" y="235287"/>
                    <a:pt x="1454887" y="266297"/>
                    <a:pt x="1457744" y="415839"/>
                  </a:cubicBezTo>
                  <a:cubicBezTo>
                    <a:pt x="1460601" y="565381"/>
                    <a:pt x="1465152" y="864149"/>
                    <a:pt x="1448854" y="1005119"/>
                  </a:cubicBezTo>
                  <a:cubicBezTo>
                    <a:pt x="1432556" y="1146089"/>
                    <a:pt x="1453511" y="1195937"/>
                    <a:pt x="1314234" y="1261659"/>
                  </a:cubicBezTo>
                  <a:cubicBezTo>
                    <a:pt x="1174957" y="1327381"/>
                    <a:pt x="777130" y="1378076"/>
                    <a:pt x="613194" y="1399454"/>
                  </a:cubicBezTo>
                  <a:cubicBezTo>
                    <a:pt x="449258" y="1420832"/>
                    <a:pt x="413526" y="1396513"/>
                    <a:pt x="330619" y="1332779"/>
                  </a:cubicBezTo>
                  <a:cubicBezTo>
                    <a:pt x="247712" y="1269045"/>
                    <a:pt x="168846" y="1207274"/>
                    <a:pt x="100749" y="1139104"/>
                  </a:cubicBezTo>
                  <a:cubicBezTo>
                    <a:pt x="32652" y="1070934"/>
                    <a:pt x="8345" y="1056130"/>
                    <a:pt x="6440" y="873674"/>
                  </a:cubicBezTo>
                  <a:cubicBezTo>
                    <a:pt x="4315" y="732101"/>
                    <a:pt x="-11328" y="426613"/>
                    <a:pt x="15608" y="295189"/>
                  </a:cubicBezTo>
                  <a:cubicBezTo>
                    <a:pt x="42544" y="163765"/>
                    <a:pt x="75588" y="129267"/>
                    <a:pt x="185714" y="85132"/>
                  </a:cubicBezTo>
                  <a:close/>
                </a:path>
              </a:pathLst>
            </a:custGeom>
            <a:solidFill>
              <a:srgbClr val="F4F4F2"/>
            </a:solidFill>
            <a:ln w="127000">
              <a:solidFill>
                <a:srgbClr val="4A55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orme libre 75"/>
            <p:cNvSpPr/>
            <p:nvPr/>
          </p:nvSpPr>
          <p:spPr>
            <a:xfrm>
              <a:off x="826712" y="1976526"/>
              <a:ext cx="1097563" cy="279993"/>
            </a:xfrm>
            <a:custGeom>
              <a:avLst/>
              <a:gdLst>
                <a:gd name="connsiteX0" fmla="*/ 465 w 1097745"/>
                <a:gd name="connsiteY0" fmla="*/ 880 h 1060060"/>
                <a:gd name="connsiteX1" fmla="*/ 335745 w 1097745"/>
                <a:gd name="connsiteY1" fmla="*/ 126610 h 1060060"/>
                <a:gd name="connsiteX2" fmla="*/ 419565 w 1097745"/>
                <a:gd name="connsiteY2" fmla="*/ 134230 h 1060060"/>
                <a:gd name="connsiteX3" fmla="*/ 1097745 w 1097745"/>
                <a:gd name="connsiteY3" fmla="*/ 69460 h 1060060"/>
                <a:gd name="connsiteX4" fmla="*/ 1097745 w 1097745"/>
                <a:gd name="connsiteY4" fmla="*/ 69460 h 1060060"/>
                <a:gd name="connsiteX5" fmla="*/ 522435 w 1097745"/>
                <a:gd name="connsiteY5" fmla="*/ 218050 h 1060060"/>
                <a:gd name="connsiteX6" fmla="*/ 461475 w 1097745"/>
                <a:gd name="connsiteY6" fmla="*/ 252340 h 1060060"/>
                <a:gd name="connsiteX7" fmla="*/ 419565 w 1097745"/>
                <a:gd name="connsiteY7" fmla="*/ 305680 h 1060060"/>
                <a:gd name="connsiteX8" fmla="*/ 404325 w 1097745"/>
                <a:gd name="connsiteY8" fmla="*/ 366640 h 1060060"/>
                <a:gd name="connsiteX9" fmla="*/ 331935 w 1097745"/>
                <a:gd name="connsiteY9" fmla="*/ 1060060 h 1060060"/>
                <a:gd name="connsiteX10" fmla="*/ 331935 w 1097745"/>
                <a:gd name="connsiteY10" fmla="*/ 1060060 h 1060060"/>
                <a:gd name="connsiteX11" fmla="*/ 305265 w 1097745"/>
                <a:gd name="connsiteY11" fmla="*/ 320920 h 1060060"/>
                <a:gd name="connsiteX12" fmla="*/ 293835 w 1097745"/>
                <a:gd name="connsiteY12" fmla="*/ 256150 h 1060060"/>
                <a:gd name="connsiteX13" fmla="*/ 263355 w 1097745"/>
                <a:gd name="connsiteY13" fmla="*/ 199000 h 1060060"/>
                <a:gd name="connsiteX14" fmla="*/ 465 w 1097745"/>
                <a:gd name="connsiteY14" fmla="*/ 880 h 1060060"/>
                <a:gd name="connsiteX0" fmla="*/ 465 w 1097745"/>
                <a:gd name="connsiteY0" fmla="*/ 880 h 1060060"/>
                <a:gd name="connsiteX1" fmla="*/ 335745 w 1097745"/>
                <a:gd name="connsiteY1" fmla="*/ 126610 h 1060060"/>
                <a:gd name="connsiteX2" fmla="*/ 419565 w 1097745"/>
                <a:gd name="connsiteY2" fmla="*/ 134230 h 1060060"/>
                <a:gd name="connsiteX3" fmla="*/ 1097745 w 1097745"/>
                <a:gd name="connsiteY3" fmla="*/ 69460 h 1060060"/>
                <a:gd name="connsiteX4" fmla="*/ 1097745 w 1097745"/>
                <a:gd name="connsiteY4" fmla="*/ 69460 h 1060060"/>
                <a:gd name="connsiteX5" fmla="*/ 522435 w 1097745"/>
                <a:gd name="connsiteY5" fmla="*/ 218050 h 1060060"/>
                <a:gd name="connsiteX6" fmla="*/ 419565 w 1097745"/>
                <a:gd name="connsiteY6" fmla="*/ 305680 h 1060060"/>
                <a:gd name="connsiteX7" fmla="*/ 404325 w 1097745"/>
                <a:gd name="connsiteY7" fmla="*/ 366640 h 1060060"/>
                <a:gd name="connsiteX8" fmla="*/ 331935 w 1097745"/>
                <a:gd name="connsiteY8" fmla="*/ 1060060 h 1060060"/>
                <a:gd name="connsiteX9" fmla="*/ 331935 w 1097745"/>
                <a:gd name="connsiteY9" fmla="*/ 1060060 h 1060060"/>
                <a:gd name="connsiteX10" fmla="*/ 305265 w 1097745"/>
                <a:gd name="connsiteY10" fmla="*/ 320920 h 1060060"/>
                <a:gd name="connsiteX11" fmla="*/ 293835 w 1097745"/>
                <a:gd name="connsiteY11" fmla="*/ 256150 h 1060060"/>
                <a:gd name="connsiteX12" fmla="*/ 263355 w 1097745"/>
                <a:gd name="connsiteY12" fmla="*/ 199000 h 1060060"/>
                <a:gd name="connsiteX13" fmla="*/ 465 w 1097745"/>
                <a:gd name="connsiteY13" fmla="*/ 880 h 1060060"/>
                <a:gd name="connsiteX0" fmla="*/ 465 w 1097745"/>
                <a:gd name="connsiteY0" fmla="*/ 880 h 1060060"/>
                <a:gd name="connsiteX1" fmla="*/ 335745 w 1097745"/>
                <a:gd name="connsiteY1" fmla="*/ 126610 h 1060060"/>
                <a:gd name="connsiteX2" fmla="*/ 419565 w 1097745"/>
                <a:gd name="connsiteY2" fmla="*/ 134230 h 1060060"/>
                <a:gd name="connsiteX3" fmla="*/ 1097745 w 1097745"/>
                <a:gd name="connsiteY3" fmla="*/ 69460 h 1060060"/>
                <a:gd name="connsiteX4" fmla="*/ 1097745 w 1097745"/>
                <a:gd name="connsiteY4" fmla="*/ 69460 h 1060060"/>
                <a:gd name="connsiteX5" fmla="*/ 522435 w 1097745"/>
                <a:gd name="connsiteY5" fmla="*/ 218050 h 1060060"/>
                <a:gd name="connsiteX6" fmla="*/ 404325 w 1097745"/>
                <a:gd name="connsiteY6" fmla="*/ 366640 h 1060060"/>
                <a:gd name="connsiteX7" fmla="*/ 331935 w 1097745"/>
                <a:gd name="connsiteY7" fmla="*/ 1060060 h 1060060"/>
                <a:gd name="connsiteX8" fmla="*/ 331935 w 1097745"/>
                <a:gd name="connsiteY8" fmla="*/ 1060060 h 1060060"/>
                <a:gd name="connsiteX9" fmla="*/ 305265 w 1097745"/>
                <a:gd name="connsiteY9" fmla="*/ 320920 h 1060060"/>
                <a:gd name="connsiteX10" fmla="*/ 293835 w 1097745"/>
                <a:gd name="connsiteY10" fmla="*/ 256150 h 1060060"/>
                <a:gd name="connsiteX11" fmla="*/ 263355 w 1097745"/>
                <a:gd name="connsiteY11" fmla="*/ 199000 h 1060060"/>
                <a:gd name="connsiteX12" fmla="*/ 465 w 1097745"/>
                <a:gd name="connsiteY12" fmla="*/ 880 h 1060060"/>
                <a:gd name="connsiteX0" fmla="*/ 465 w 1097745"/>
                <a:gd name="connsiteY0" fmla="*/ 880 h 1060060"/>
                <a:gd name="connsiteX1" fmla="*/ 335745 w 1097745"/>
                <a:gd name="connsiteY1" fmla="*/ 126610 h 1060060"/>
                <a:gd name="connsiteX2" fmla="*/ 419565 w 1097745"/>
                <a:gd name="connsiteY2" fmla="*/ 134230 h 1060060"/>
                <a:gd name="connsiteX3" fmla="*/ 1097745 w 1097745"/>
                <a:gd name="connsiteY3" fmla="*/ 69460 h 1060060"/>
                <a:gd name="connsiteX4" fmla="*/ 1097745 w 1097745"/>
                <a:gd name="connsiteY4" fmla="*/ 69460 h 1060060"/>
                <a:gd name="connsiteX5" fmla="*/ 522435 w 1097745"/>
                <a:gd name="connsiteY5" fmla="*/ 218050 h 1060060"/>
                <a:gd name="connsiteX6" fmla="*/ 404325 w 1097745"/>
                <a:gd name="connsiteY6" fmla="*/ 366640 h 1060060"/>
                <a:gd name="connsiteX7" fmla="*/ 331935 w 1097745"/>
                <a:gd name="connsiteY7" fmla="*/ 1060060 h 1060060"/>
                <a:gd name="connsiteX8" fmla="*/ 331935 w 1097745"/>
                <a:gd name="connsiteY8" fmla="*/ 1060060 h 1060060"/>
                <a:gd name="connsiteX9" fmla="*/ 305265 w 1097745"/>
                <a:gd name="connsiteY9" fmla="*/ 320920 h 1060060"/>
                <a:gd name="connsiteX10" fmla="*/ 293835 w 1097745"/>
                <a:gd name="connsiteY10" fmla="*/ 256150 h 1060060"/>
                <a:gd name="connsiteX11" fmla="*/ 263355 w 1097745"/>
                <a:gd name="connsiteY11" fmla="*/ 199000 h 1060060"/>
                <a:gd name="connsiteX12" fmla="*/ 465 w 1097745"/>
                <a:gd name="connsiteY12" fmla="*/ 880 h 1060060"/>
                <a:gd name="connsiteX0" fmla="*/ 110 w 1097390"/>
                <a:gd name="connsiteY0" fmla="*/ 1124 h 1060304"/>
                <a:gd name="connsiteX1" fmla="*/ 297290 w 1097390"/>
                <a:gd name="connsiteY1" fmla="*/ 119234 h 1060304"/>
                <a:gd name="connsiteX2" fmla="*/ 419210 w 1097390"/>
                <a:gd name="connsiteY2" fmla="*/ 134474 h 1060304"/>
                <a:gd name="connsiteX3" fmla="*/ 1097390 w 1097390"/>
                <a:gd name="connsiteY3" fmla="*/ 69704 h 1060304"/>
                <a:gd name="connsiteX4" fmla="*/ 1097390 w 1097390"/>
                <a:gd name="connsiteY4" fmla="*/ 69704 h 1060304"/>
                <a:gd name="connsiteX5" fmla="*/ 522080 w 1097390"/>
                <a:gd name="connsiteY5" fmla="*/ 218294 h 1060304"/>
                <a:gd name="connsiteX6" fmla="*/ 403970 w 1097390"/>
                <a:gd name="connsiteY6" fmla="*/ 366884 h 1060304"/>
                <a:gd name="connsiteX7" fmla="*/ 331580 w 1097390"/>
                <a:gd name="connsiteY7" fmla="*/ 1060304 h 1060304"/>
                <a:gd name="connsiteX8" fmla="*/ 331580 w 1097390"/>
                <a:gd name="connsiteY8" fmla="*/ 1060304 h 1060304"/>
                <a:gd name="connsiteX9" fmla="*/ 304910 w 1097390"/>
                <a:gd name="connsiteY9" fmla="*/ 321164 h 1060304"/>
                <a:gd name="connsiteX10" fmla="*/ 293480 w 1097390"/>
                <a:gd name="connsiteY10" fmla="*/ 256394 h 1060304"/>
                <a:gd name="connsiteX11" fmla="*/ 263000 w 1097390"/>
                <a:gd name="connsiteY11" fmla="*/ 199244 h 1060304"/>
                <a:gd name="connsiteX12" fmla="*/ 110 w 1097390"/>
                <a:gd name="connsiteY12" fmla="*/ 1124 h 1060304"/>
                <a:gd name="connsiteX0" fmla="*/ 110 w 1097390"/>
                <a:gd name="connsiteY0" fmla="*/ 1124 h 1060304"/>
                <a:gd name="connsiteX1" fmla="*/ 297290 w 1097390"/>
                <a:gd name="connsiteY1" fmla="*/ 119234 h 1060304"/>
                <a:gd name="connsiteX2" fmla="*/ 419210 w 1097390"/>
                <a:gd name="connsiteY2" fmla="*/ 134474 h 1060304"/>
                <a:gd name="connsiteX3" fmla="*/ 1097390 w 1097390"/>
                <a:gd name="connsiteY3" fmla="*/ 69704 h 1060304"/>
                <a:gd name="connsiteX4" fmla="*/ 1097390 w 1097390"/>
                <a:gd name="connsiteY4" fmla="*/ 69704 h 1060304"/>
                <a:gd name="connsiteX5" fmla="*/ 522080 w 1097390"/>
                <a:gd name="connsiteY5" fmla="*/ 218294 h 1060304"/>
                <a:gd name="connsiteX6" fmla="*/ 403970 w 1097390"/>
                <a:gd name="connsiteY6" fmla="*/ 366884 h 1060304"/>
                <a:gd name="connsiteX7" fmla="*/ 331580 w 1097390"/>
                <a:gd name="connsiteY7" fmla="*/ 1060304 h 1060304"/>
                <a:gd name="connsiteX8" fmla="*/ 331580 w 1097390"/>
                <a:gd name="connsiteY8" fmla="*/ 1060304 h 1060304"/>
                <a:gd name="connsiteX9" fmla="*/ 304910 w 1097390"/>
                <a:gd name="connsiteY9" fmla="*/ 321164 h 1060304"/>
                <a:gd name="connsiteX10" fmla="*/ 293480 w 1097390"/>
                <a:gd name="connsiteY10" fmla="*/ 256394 h 1060304"/>
                <a:gd name="connsiteX11" fmla="*/ 263000 w 1097390"/>
                <a:gd name="connsiteY11" fmla="*/ 199244 h 1060304"/>
                <a:gd name="connsiteX12" fmla="*/ 110 w 1097390"/>
                <a:gd name="connsiteY12" fmla="*/ 1124 h 1060304"/>
                <a:gd name="connsiteX0" fmla="*/ 110 w 1097390"/>
                <a:gd name="connsiteY0" fmla="*/ 1124 h 1060304"/>
                <a:gd name="connsiteX1" fmla="*/ 297290 w 1097390"/>
                <a:gd name="connsiteY1" fmla="*/ 119234 h 1060304"/>
                <a:gd name="connsiteX2" fmla="*/ 419210 w 1097390"/>
                <a:gd name="connsiteY2" fmla="*/ 134474 h 1060304"/>
                <a:gd name="connsiteX3" fmla="*/ 1097390 w 1097390"/>
                <a:gd name="connsiteY3" fmla="*/ 69704 h 1060304"/>
                <a:gd name="connsiteX4" fmla="*/ 1097390 w 1097390"/>
                <a:gd name="connsiteY4" fmla="*/ 69704 h 1060304"/>
                <a:gd name="connsiteX5" fmla="*/ 522080 w 1097390"/>
                <a:gd name="connsiteY5" fmla="*/ 218294 h 1060304"/>
                <a:gd name="connsiteX6" fmla="*/ 403970 w 1097390"/>
                <a:gd name="connsiteY6" fmla="*/ 366884 h 1060304"/>
                <a:gd name="connsiteX7" fmla="*/ 331580 w 1097390"/>
                <a:gd name="connsiteY7" fmla="*/ 1060304 h 1060304"/>
                <a:gd name="connsiteX8" fmla="*/ 331580 w 1097390"/>
                <a:gd name="connsiteY8" fmla="*/ 1060304 h 1060304"/>
                <a:gd name="connsiteX9" fmla="*/ 304910 w 1097390"/>
                <a:gd name="connsiteY9" fmla="*/ 321164 h 1060304"/>
                <a:gd name="connsiteX10" fmla="*/ 293480 w 1097390"/>
                <a:gd name="connsiteY10" fmla="*/ 256394 h 1060304"/>
                <a:gd name="connsiteX11" fmla="*/ 263000 w 1097390"/>
                <a:gd name="connsiteY11" fmla="*/ 199244 h 1060304"/>
                <a:gd name="connsiteX12" fmla="*/ 110 w 1097390"/>
                <a:gd name="connsiteY12" fmla="*/ 1124 h 1060304"/>
                <a:gd name="connsiteX0" fmla="*/ 110 w 1097390"/>
                <a:gd name="connsiteY0" fmla="*/ 1124 h 1060304"/>
                <a:gd name="connsiteX1" fmla="*/ 297290 w 1097390"/>
                <a:gd name="connsiteY1" fmla="*/ 119234 h 1060304"/>
                <a:gd name="connsiteX2" fmla="*/ 442070 w 1097390"/>
                <a:gd name="connsiteY2" fmla="*/ 134474 h 1060304"/>
                <a:gd name="connsiteX3" fmla="*/ 1097390 w 1097390"/>
                <a:gd name="connsiteY3" fmla="*/ 69704 h 1060304"/>
                <a:gd name="connsiteX4" fmla="*/ 1097390 w 1097390"/>
                <a:gd name="connsiteY4" fmla="*/ 69704 h 1060304"/>
                <a:gd name="connsiteX5" fmla="*/ 522080 w 1097390"/>
                <a:gd name="connsiteY5" fmla="*/ 218294 h 1060304"/>
                <a:gd name="connsiteX6" fmla="*/ 403970 w 1097390"/>
                <a:gd name="connsiteY6" fmla="*/ 366884 h 1060304"/>
                <a:gd name="connsiteX7" fmla="*/ 331580 w 1097390"/>
                <a:gd name="connsiteY7" fmla="*/ 1060304 h 1060304"/>
                <a:gd name="connsiteX8" fmla="*/ 331580 w 1097390"/>
                <a:gd name="connsiteY8" fmla="*/ 1060304 h 1060304"/>
                <a:gd name="connsiteX9" fmla="*/ 304910 w 1097390"/>
                <a:gd name="connsiteY9" fmla="*/ 321164 h 1060304"/>
                <a:gd name="connsiteX10" fmla="*/ 293480 w 1097390"/>
                <a:gd name="connsiteY10" fmla="*/ 256394 h 1060304"/>
                <a:gd name="connsiteX11" fmla="*/ 263000 w 1097390"/>
                <a:gd name="connsiteY11" fmla="*/ 199244 h 1060304"/>
                <a:gd name="connsiteX12" fmla="*/ 110 w 1097390"/>
                <a:gd name="connsiteY12" fmla="*/ 1124 h 1060304"/>
                <a:gd name="connsiteX0" fmla="*/ 110 w 1097390"/>
                <a:gd name="connsiteY0" fmla="*/ 1124 h 1060304"/>
                <a:gd name="connsiteX1" fmla="*/ 297290 w 1097390"/>
                <a:gd name="connsiteY1" fmla="*/ 119234 h 1060304"/>
                <a:gd name="connsiteX2" fmla="*/ 442070 w 1097390"/>
                <a:gd name="connsiteY2" fmla="*/ 134474 h 1060304"/>
                <a:gd name="connsiteX3" fmla="*/ 1097390 w 1097390"/>
                <a:gd name="connsiteY3" fmla="*/ 69704 h 1060304"/>
                <a:gd name="connsiteX4" fmla="*/ 1097390 w 1097390"/>
                <a:gd name="connsiteY4" fmla="*/ 69704 h 1060304"/>
                <a:gd name="connsiteX5" fmla="*/ 522080 w 1097390"/>
                <a:gd name="connsiteY5" fmla="*/ 218294 h 1060304"/>
                <a:gd name="connsiteX6" fmla="*/ 403970 w 1097390"/>
                <a:gd name="connsiteY6" fmla="*/ 366884 h 1060304"/>
                <a:gd name="connsiteX7" fmla="*/ 331580 w 1097390"/>
                <a:gd name="connsiteY7" fmla="*/ 1060304 h 1060304"/>
                <a:gd name="connsiteX8" fmla="*/ 331580 w 1097390"/>
                <a:gd name="connsiteY8" fmla="*/ 1060304 h 1060304"/>
                <a:gd name="connsiteX9" fmla="*/ 304910 w 1097390"/>
                <a:gd name="connsiteY9" fmla="*/ 321164 h 1060304"/>
                <a:gd name="connsiteX10" fmla="*/ 263000 w 1097390"/>
                <a:gd name="connsiteY10" fmla="*/ 199244 h 1060304"/>
                <a:gd name="connsiteX11" fmla="*/ 110 w 1097390"/>
                <a:gd name="connsiteY11" fmla="*/ 1124 h 1060304"/>
                <a:gd name="connsiteX0" fmla="*/ 284 w 1097564"/>
                <a:gd name="connsiteY0" fmla="*/ 807 h 1059987"/>
                <a:gd name="connsiteX1" fmla="*/ 297464 w 1097564"/>
                <a:gd name="connsiteY1" fmla="*/ 118917 h 1059987"/>
                <a:gd name="connsiteX2" fmla="*/ 442244 w 1097564"/>
                <a:gd name="connsiteY2" fmla="*/ 134157 h 1059987"/>
                <a:gd name="connsiteX3" fmla="*/ 1097564 w 1097564"/>
                <a:gd name="connsiteY3" fmla="*/ 69387 h 1059987"/>
                <a:gd name="connsiteX4" fmla="*/ 1097564 w 1097564"/>
                <a:gd name="connsiteY4" fmla="*/ 69387 h 1059987"/>
                <a:gd name="connsiteX5" fmla="*/ 522254 w 1097564"/>
                <a:gd name="connsiteY5" fmla="*/ 217977 h 1059987"/>
                <a:gd name="connsiteX6" fmla="*/ 404144 w 1097564"/>
                <a:gd name="connsiteY6" fmla="*/ 366567 h 1059987"/>
                <a:gd name="connsiteX7" fmla="*/ 331754 w 1097564"/>
                <a:gd name="connsiteY7" fmla="*/ 1059987 h 1059987"/>
                <a:gd name="connsiteX8" fmla="*/ 331754 w 1097564"/>
                <a:gd name="connsiteY8" fmla="*/ 1059987 h 1059987"/>
                <a:gd name="connsiteX9" fmla="*/ 305084 w 1097564"/>
                <a:gd name="connsiteY9" fmla="*/ 320847 h 1059987"/>
                <a:gd name="connsiteX10" fmla="*/ 244124 w 1097564"/>
                <a:gd name="connsiteY10" fmla="*/ 185592 h 1059987"/>
                <a:gd name="connsiteX11" fmla="*/ 284 w 1097564"/>
                <a:gd name="connsiteY11" fmla="*/ 807 h 1059987"/>
                <a:gd name="connsiteX0" fmla="*/ 303 w 1097583"/>
                <a:gd name="connsiteY0" fmla="*/ 807 h 1059987"/>
                <a:gd name="connsiteX1" fmla="*/ 297483 w 1097583"/>
                <a:gd name="connsiteY1" fmla="*/ 118917 h 1059987"/>
                <a:gd name="connsiteX2" fmla="*/ 442263 w 1097583"/>
                <a:gd name="connsiteY2" fmla="*/ 134157 h 1059987"/>
                <a:gd name="connsiteX3" fmla="*/ 1097583 w 1097583"/>
                <a:gd name="connsiteY3" fmla="*/ 69387 h 1059987"/>
                <a:gd name="connsiteX4" fmla="*/ 1097583 w 1097583"/>
                <a:gd name="connsiteY4" fmla="*/ 69387 h 1059987"/>
                <a:gd name="connsiteX5" fmla="*/ 522273 w 1097583"/>
                <a:gd name="connsiteY5" fmla="*/ 217977 h 1059987"/>
                <a:gd name="connsiteX6" fmla="*/ 404163 w 1097583"/>
                <a:gd name="connsiteY6" fmla="*/ 366567 h 1059987"/>
                <a:gd name="connsiteX7" fmla="*/ 331773 w 1097583"/>
                <a:gd name="connsiteY7" fmla="*/ 1059987 h 1059987"/>
                <a:gd name="connsiteX8" fmla="*/ 331773 w 1097583"/>
                <a:gd name="connsiteY8" fmla="*/ 1059987 h 1059987"/>
                <a:gd name="connsiteX9" fmla="*/ 305103 w 1097583"/>
                <a:gd name="connsiteY9" fmla="*/ 320847 h 1059987"/>
                <a:gd name="connsiteX10" fmla="*/ 244143 w 1097583"/>
                <a:gd name="connsiteY10" fmla="*/ 185592 h 1059987"/>
                <a:gd name="connsiteX11" fmla="*/ 303 w 1097583"/>
                <a:gd name="connsiteY11" fmla="*/ 807 h 1059987"/>
                <a:gd name="connsiteX0" fmla="*/ 303 w 1097583"/>
                <a:gd name="connsiteY0" fmla="*/ 807 h 1059987"/>
                <a:gd name="connsiteX1" fmla="*/ 297483 w 1097583"/>
                <a:gd name="connsiteY1" fmla="*/ 118917 h 1059987"/>
                <a:gd name="connsiteX2" fmla="*/ 442263 w 1097583"/>
                <a:gd name="connsiteY2" fmla="*/ 134157 h 1059987"/>
                <a:gd name="connsiteX3" fmla="*/ 1097583 w 1097583"/>
                <a:gd name="connsiteY3" fmla="*/ 69387 h 1059987"/>
                <a:gd name="connsiteX4" fmla="*/ 1097583 w 1097583"/>
                <a:gd name="connsiteY4" fmla="*/ 69387 h 1059987"/>
                <a:gd name="connsiteX5" fmla="*/ 522273 w 1097583"/>
                <a:gd name="connsiteY5" fmla="*/ 217977 h 1059987"/>
                <a:gd name="connsiteX6" fmla="*/ 404163 w 1097583"/>
                <a:gd name="connsiteY6" fmla="*/ 366567 h 1059987"/>
                <a:gd name="connsiteX7" fmla="*/ 331773 w 1097583"/>
                <a:gd name="connsiteY7" fmla="*/ 1059987 h 1059987"/>
                <a:gd name="connsiteX8" fmla="*/ 331773 w 1097583"/>
                <a:gd name="connsiteY8" fmla="*/ 1059987 h 1059987"/>
                <a:gd name="connsiteX9" fmla="*/ 305103 w 1097583"/>
                <a:gd name="connsiteY9" fmla="*/ 320847 h 1059987"/>
                <a:gd name="connsiteX10" fmla="*/ 244143 w 1097583"/>
                <a:gd name="connsiteY10" fmla="*/ 185592 h 1059987"/>
                <a:gd name="connsiteX11" fmla="*/ 303 w 1097583"/>
                <a:gd name="connsiteY11" fmla="*/ 807 h 1059987"/>
                <a:gd name="connsiteX0" fmla="*/ 303 w 1097583"/>
                <a:gd name="connsiteY0" fmla="*/ 807 h 1059987"/>
                <a:gd name="connsiteX1" fmla="*/ 297483 w 1097583"/>
                <a:gd name="connsiteY1" fmla="*/ 118917 h 1059987"/>
                <a:gd name="connsiteX2" fmla="*/ 442263 w 1097583"/>
                <a:gd name="connsiteY2" fmla="*/ 134157 h 1059987"/>
                <a:gd name="connsiteX3" fmla="*/ 1097583 w 1097583"/>
                <a:gd name="connsiteY3" fmla="*/ 69387 h 1059987"/>
                <a:gd name="connsiteX4" fmla="*/ 1097583 w 1097583"/>
                <a:gd name="connsiteY4" fmla="*/ 69387 h 1059987"/>
                <a:gd name="connsiteX5" fmla="*/ 522273 w 1097583"/>
                <a:gd name="connsiteY5" fmla="*/ 217977 h 1059987"/>
                <a:gd name="connsiteX6" fmla="*/ 404163 w 1097583"/>
                <a:gd name="connsiteY6" fmla="*/ 366567 h 1059987"/>
                <a:gd name="connsiteX7" fmla="*/ 331773 w 1097583"/>
                <a:gd name="connsiteY7" fmla="*/ 1059987 h 1059987"/>
                <a:gd name="connsiteX8" fmla="*/ 347726 w 1097583"/>
                <a:gd name="connsiteY8" fmla="*/ 473822 h 1059987"/>
                <a:gd name="connsiteX9" fmla="*/ 305103 w 1097583"/>
                <a:gd name="connsiteY9" fmla="*/ 320847 h 1059987"/>
                <a:gd name="connsiteX10" fmla="*/ 244143 w 1097583"/>
                <a:gd name="connsiteY10" fmla="*/ 185592 h 1059987"/>
                <a:gd name="connsiteX11" fmla="*/ 303 w 1097583"/>
                <a:gd name="connsiteY11" fmla="*/ 807 h 1059987"/>
                <a:gd name="connsiteX0" fmla="*/ 303 w 1097583"/>
                <a:gd name="connsiteY0" fmla="*/ 807 h 473822"/>
                <a:gd name="connsiteX1" fmla="*/ 297483 w 1097583"/>
                <a:gd name="connsiteY1" fmla="*/ 118917 h 473822"/>
                <a:gd name="connsiteX2" fmla="*/ 442263 w 1097583"/>
                <a:gd name="connsiteY2" fmla="*/ 134157 h 473822"/>
                <a:gd name="connsiteX3" fmla="*/ 1097583 w 1097583"/>
                <a:gd name="connsiteY3" fmla="*/ 69387 h 473822"/>
                <a:gd name="connsiteX4" fmla="*/ 1097583 w 1097583"/>
                <a:gd name="connsiteY4" fmla="*/ 69387 h 473822"/>
                <a:gd name="connsiteX5" fmla="*/ 522273 w 1097583"/>
                <a:gd name="connsiteY5" fmla="*/ 217977 h 473822"/>
                <a:gd name="connsiteX6" fmla="*/ 404163 w 1097583"/>
                <a:gd name="connsiteY6" fmla="*/ 366567 h 473822"/>
                <a:gd name="connsiteX7" fmla="*/ 347726 w 1097583"/>
                <a:gd name="connsiteY7" fmla="*/ 470204 h 473822"/>
                <a:gd name="connsiteX8" fmla="*/ 347726 w 1097583"/>
                <a:gd name="connsiteY8" fmla="*/ 473822 h 473822"/>
                <a:gd name="connsiteX9" fmla="*/ 305103 w 1097583"/>
                <a:gd name="connsiteY9" fmla="*/ 320847 h 473822"/>
                <a:gd name="connsiteX10" fmla="*/ 244143 w 1097583"/>
                <a:gd name="connsiteY10" fmla="*/ 185592 h 473822"/>
                <a:gd name="connsiteX11" fmla="*/ 303 w 1097583"/>
                <a:gd name="connsiteY11" fmla="*/ 807 h 473822"/>
                <a:gd name="connsiteX0" fmla="*/ 303 w 1097583"/>
                <a:gd name="connsiteY0" fmla="*/ 807 h 470204"/>
                <a:gd name="connsiteX1" fmla="*/ 297483 w 1097583"/>
                <a:gd name="connsiteY1" fmla="*/ 118917 h 470204"/>
                <a:gd name="connsiteX2" fmla="*/ 442263 w 1097583"/>
                <a:gd name="connsiteY2" fmla="*/ 134157 h 470204"/>
                <a:gd name="connsiteX3" fmla="*/ 1097583 w 1097583"/>
                <a:gd name="connsiteY3" fmla="*/ 69387 h 470204"/>
                <a:gd name="connsiteX4" fmla="*/ 1097583 w 1097583"/>
                <a:gd name="connsiteY4" fmla="*/ 69387 h 470204"/>
                <a:gd name="connsiteX5" fmla="*/ 522273 w 1097583"/>
                <a:gd name="connsiteY5" fmla="*/ 217977 h 470204"/>
                <a:gd name="connsiteX6" fmla="*/ 404163 w 1097583"/>
                <a:gd name="connsiteY6" fmla="*/ 366567 h 470204"/>
                <a:gd name="connsiteX7" fmla="*/ 347726 w 1097583"/>
                <a:gd name="connsiteY7" fmla="*/ 470204 h 470204"/>
                <a:gd name="connsiteX8" fmla="*/ 327785 w 1097583"/>
                <a:gd name="connsiteY8" fmla="*/ 352835 h 470204"/>
                <a:gd name="connsiteX9" fmla="*/ 305103 w 1097583"/>
                <a:gd name="connsiteY9" fmla="*/ 320847 h 470204"/>
                <a:gd name="connsiteX10" fmla="*/ 244143 w 1097583"/>
                <a:gd name="connsiteY10" fmla="*/ 185592 h 470204"/>
                <a:gd name="connsiteX11" fmla="*/ 303 w 1097583"/>
                <a:gd name="connsiteY11" fmla="*/ 807 h 470204"/>
                <a:gd name="connsiteX0" fmla="*/ 303 w 1097583"/>
                <a:gd name="connsiteY0" fmla="*/ 807 h 373642"/>
                <a:gd name="connsiteX1" fmla="*/ 297483 w 1097583"/>
                <a:gd name="connsiteY1" fmla="*/ 118917 h 373642"/>
                <a:gd name="connsiteX2" fmla="*/ 442263 w 1097583"/>
                <a:gd name="connsiteY2" fmla="*/ 134157 h 373642"/>
                <a:gd name="connsiteX3" fmla="*/ 1097583 w 1097583"/>
                <a:gd name="connsiteY3" fmla="*/ 69387 h 373642"/>
                <a:gd name="connsiteX4" fmla="*/ 1097583 w 1097583"/>
                <a:gd name="connsiteY4" fmla="*/ 69387 h 373642"/>
                <a:gd name="connsiteX5" fmla="*/ 522273 w 1097583"/>
                <a:gd name="connsiteY5" fmla="*/ 217977 h 373642"/>
                <a:gd name="connsiteX6" fmla="*/ 404163 w 1097583"/>
                <a:gd name="connsiteY6" fmla="*/ 366567 h 373642"/>
                <a:gd name="connsiteX7" fmla="*/ 365174 w 1097583"/>
                <a:gd name="connsiteY7" fmla="*/ 351478 h 373642"/>
                <a:gd name="connsiteX8" fmla="*/ 327785 w 1097583"/>
                <a:gd name="connsiteY8" fmla="*/ 352835 h 373642"/>
                <a:gd name="connsiteX9" fmla="*/ 305103 w 1097583"/>
                <a:gd name="connsiteY9" fmla="*/ 320847 h 373642"/>
                <a:gd name="connsiteX10" fmla="*/ 244143 w 1097583"/>
                <a:gd name="connsiteY10" fmla="*/ 185592 h 373642"/>
                <a:gd name="connsiteX11" fmla="*/ 303 w 1097583"/>
                <a:gd name="connsiteY11" fmla="*/ 807 h 373642"/>
                <a:gd name="connsiteX0" fmla="*/ 303 w 1097583"/>
                <a:gd name="connsiteY0" fmla="*/ 807 h 359207"/>
                <a:gd name="connsiteX1" fmla="*/ 297483 w 1097583"/>
                <a:gd name="connsiteY1" fmla="*/ 118917 h 359207"/>
                <a:gd name="connsiteX2" fmla="*/ 442263 w 1097583"/>
                <a:gd name="connsiteY2" fmla="*/ 134157 h 359207"/>
                <a:gd name="connsiteX3" fmla="*/ 1097583 w 1097583"/>
                <a:gd name="connsiteY3" fmla="*/ 69387 h 359207"/>
                <a:gd name="connsiteX4" fmla="*/ 1097583 w 1097583"/>
                <a:gd name="connsiteY4" fmla="*/ 69387 h 359207"/>
                <a:gd name="connsiteX5" fmla="*/ 522273 w 1097583"/>
                <a:gd name="connsiteY5" fmla="*/ 217977 h 359207"/>
                <a:gd name="connsiteX6" fmla="*/ 409148 w 1097583"/>
                <a:gd name="connsiteY6" fmla="*/ 348475 h 359207"/>
                <a:gd name="connsiteX7" fmla="*/ 365174 w 1097583"/>
                <a:gd name="connsiteY7" fmla="*/ 351478 h 359207"/>
                <a:gd name="connsiteX8" fmla="*/ 327785 w 1097583"/>
                <a:gd name="connsiteY8" fmla="*/ 352835 h 359207"/>
                <a:gd name="connsiteX9" fmla="*/ 305103 w 1097583"/>
                <a:gd name="connsiteY9" fmla="*/ 320847 h 359207"/>
                <a:gd name="connsiteX10" fmla="*/ 244143 w 1097583"/>
                <a:gd name="connsiteY10" fmla="*/ 185592 h 359207"/>
                <a:gd name="connsiteX11" fmla="*/ 303 w 1097583"/>
                <a:gd name="connsiteY11" fmla="*/ 807 h 359207"/>
                <a:gd name="connsiteX0" fmla="*/ 303 w 1097583"/>
                <a:gd name="connsiteY0" fmla="*/ 807 h 359207"/>
                <a:gd name="connsiteX1" fmla="*/ 297483 w 1097583"/>
                <a:gd name="connsiteY1" fmla="*/ 118917 h 359207"/>
                <a:gd name="connsiteX2" fmla="*/ 442263 w 1097583"/>
                <a:gd name="connsiteY2" fmla="*/ 134157 h 359207"/>
                <a:gd name="connsiteX3" fmla="*/ 1097583 w 1097583"/>
                <a:gd name="connsiteY3" fmla="*/ 69387 h 359207"/>
                <a:gd name="connsiteX4" fmla="*/ 1097583 w 1097583"/>
                <a:gd name="connsiteY4" fmla="*/ 69387 h 359207"/>
                <a:gd name="connsiteX5" fmla="*/ 522273 w 1097583"/>
                <a:gd name="connsiteY5" fmla="*/ 217977 h 359207"/>
                <a:gd name="connsiteX6" fmla="*/ 409148 w 1097583"/>
                <a:gd name="connsiteY6" fmla="*/ 348475 h 359207"/>
                <a:gd name="connsiteX7" fmla="*/ 365174 w 1097583"/>
                <a:gd name="connsiteY7" fmla="*/ 351478 h 359207"/>
                <a:gd name="connsiteX8" fmla="*/ 305103 w 1097583"/>
                <a:gd name="connsiteY8" fmla="*/ 320847 h 359207"/>
                <a:gd name="connsiteX9" fmla="*/ 244143 w 1097583"/>
                <a:gd name="connsiteY9" fmla="*/ 185592 h 359207"/>
                <a:gd name="connsiteX10" fmla="*/ 303 w 1097583"/>
                <a:gd name="connsiteY10" fmla="*/ 807 h 359207"/>
                <a:gd name="connsiteX0" fmla="*/ 303 w 1097583"/>
                <a:gd name="connsiteY0" fmla="*/ 807 h 356971"/>
                <a:gd name="connsiteX1" fmla="*/ 297483 w 1097583"/>
                <a:gd name="connsiteY1" fmla="*/ 118917 h 356971"/>
                <a:gd name="connsiteX2" fmla="*/ 442263 w 1097583"/>
                <a:gd name="connsiteY2" fmla="*/ 134157 h 356971"/>
                <a:gd name="connsiteX3" fmla="*/ 1097583 w 1097583"/>
                <a:gd name="connsiteY3" fmla="*/ 69387 h 356971"/>
                <a:gd name="connsiteX4" fmla="*/ 1097583 w 1097583"/>
                <a:gd name="connsiteY4" fmla="*/ 69387 h 356971"/>
                <a:gd name="connsiteX5" fmla="*/ 522273 w 1097583"/>
                <a:gd name="connsiteY5" fmla="*/ 217977 h 356971"/>
                <a:gd name="connsiteX6" fmla="*/ 409148 w 1097583"/>
                <a:gd name="connsiteY6" fmla="*/ 348475 h 356971"/>
                <a:gd name="connsiteX7" fmla="*/ 316568 w 1097583"/>
                <a:gd name="connsiteY7" fmla="*/ 344693 h 356971"/>
                <a:gd name="connsiteX8" fmla="*/ 305103 w 1097583"/>
                <a:gd name="connsiteY8" fmla="*/ 320847 h 356971"/>
                <a:gd name="connsiteX9" fmla="*/ 244143 w 1097583"/>
                <a:gd name="connsiteY9" fmla="*/ 185592 h 356971"/>
                <a:gd name="connsiteX10" fmla="*/ 303 w 1097583"/>
                <a:gd name="connsiteY10" fmla="*/ 807 h 356971"/>
                <a:gd name="connsiteX0" fmla="*/ 303 w 1097583"/>
                <a:gd name="connsiteY0" fmla="*/ 807 h 353009"/>
                <a:gd name="connsiteX1" fmla="*/ 297483 w 1097583"/>
                <a:gd name="connsiteY1" fmla="*/ 118917 h 353009"/>
                <a:gd name="connsiteX2" fmla="*/ 442263 w 1097583"/>
                <a:gd name="connsiteY2" fmla="*/ 134157 h 353009"/>
                <a:gd name="connsiteX3" fmla="*/ 1097583 w 1097583"/>
                <a:gd name="connsiteY3" fmla="*/ 69387 h 353009"/>
                <a:gd name="connsiteX4" fmla="*/ 1097583 w 1097583"/>
                <a:gd name="connsiteY4" fmla="*/ 69387 h 353009"/>
                <a:gd name="connsiteX5" fmla="*/ 522273 w 1097583"/>
                <a:gd name="connsiteY5" fmla="*/ 217977 h 353009"/>
                <a:gd name="connsiteX6" fmla="*/ 409148 w 1097583"/>
                <a:gd name="connsiteY6" fmla="*/ 348475 h 353009"/>
                <a:gd name="connsiteX7" fmla="*/ 316568 w 1097583"/>
                <a:gd name="connsiteY7" fmla="*/ 344693 h 353009"/>
                <a:gd name="connsiteX8" fmla="*/ 305103 w 1097583"/>
                <a:gd name="connsiteY8" fmla="*/ 320847 h 353009"/>
                <a:gd name="connsiteX9" fmla="*/ 244143 w 1097583"/>
                <a:gd name="connsiteY9" fmla="*/ 185592 h 353009"/>
                <a:gd name="connsiteX10" fmla="*/ 303 w 1097583"/>
                <a:gd name="connsiteY10" fmla="*/ 807 h 353009"/>
                <a:gd name="connsiteX0" fmla="*/ 285 w 1097565"/>
                <a:gd name="connsiteY0" fmla="*/ 807 h 353009"/>
                <a:gd name="connsiteX1" fmla="*/ 297465 w 1097565"/>
                <a:gd name="connsiteY1" fmla="*/ 118917 h 353009"/>
                <a:gd name="connsiteX2" fmla="*/ 442245 w 1097565"/>
                <a:gd name="connsiteY2" fmla="*/ 134157 h 353009"/>
                <a:gd name="connsiteX3" fmla="*/ 1097565 w 1097565"/>
                <a:gd name="connsiteY3" fmla="*/ 69387 h 353009"/>
                <a:gd name="connsiteX4" fmla="*/ 1097565 w 1097565"/>
                <a:gd name="connsiteY4" fmla="*/ 69387 h 353009"/>
                <a:gd name="connsiteX5" fmla="*/ 522255 w 1097565"/>
                <a:gd name="connsiteY5" fmla="*/ 217977 h 353009"/>
                <a:gd name="connsiteX6" fmla="*/ 409130 w 1097565"/>
                <a:gd name="connsiteY6" fmla="*/ 348475 h 353009"/>
                <a:gd name="connsiteX7" fmla="*/ 316550 w 1097565"/>
                <a:gd name="connsiteY7" fmla="*/ 344693 h 353009"/>
                <a:gd name="connsiteX8" fmla="*/ 305085 w 1097565"/>
                <a:gd name="connsiteY8" fmla="*/ 312932 h 353009"/>
                <a:gd name="connsiteX9" fmla="*/ 244125 w 1097565"/>
                <a:gd name="connsiteY9" fmla="*/ 185592 h 353009"/>
                <a:gd name="connsiteX10" fmla="*/ 285 w 1097565"/>
                <a:gd name="connsiteY10" fmla="*/ 807 h 353009"/>
                <a:gd name="connsiteX0" fmla="*/ 288 w 1097568"/>
                <a:gd name="connsiteY0" fmla="*/ 807 h 353009"/>
                <a:gd name="connsiteX1" fmla="*/ 297468 w 1097568"/>
                <a:gd name="connsiteY1" fmla="*/ 118917 h 353009"/>
                <a:gd name="connsiteX2" fmla="*/ 442248 w 1097568"/>
                <a:gd name="connsiteY2" fmla="*/ 134157 h 353009"/>
                <a:gd name="connsiteX3" fmla="*/ 1097568 w 1097568"/>
                <a:gd name="connsiteY3" fmla="*/ 69387 h 353009"/>
                <a:gd name="connsiteX4" fmla="*/ 1097568 w 1097568"/>
                <a:gd name="connsiteY4" fmla="*/ 69387 h 353009"/>
                <a:gd name="connsiteX5" fmla="*/ 522258 w 1097568"/>
                <a:gd name="connsiteY5" fmla="*/ 217977 h 353009"/>
                <a:gd name="connsiteX6" fmla="*/ 409133 w 1097568"/>
                <a:gd name="connsiteY6" fmla="*/ 348475 h 353009"/>
                <a:gd name="connsiteX7" fmla="*/ 316553 w 1097568"/>
                <a:gd name="connsiteY7" fmla="*/ 344693 h 353009"/>
                <a:gd name="connsiteX8" fmla="*/ 305088 w 1097568"/>
                <a:gd name="connsiteY8" fmla="*/ 312932 h 353009"/>
                <a:gd name="connsiteX9" fmla="*/ 244128 w 1097568"/>
                <a:gd name="connsiteY9" fmla="*/ 185592 h 353009"/>
                <a:gd name="connsiteX10" fmla="*/ 288 w 1097568"/>
                <a:gd name="connsiteY10" fmla="*/ 807 h 353009"/>
                <a:gd name="connsiteX0" fmla="*/ 288 w 1097568"/>
                <a:gd name="connsiteY0" fmla="*/ 807 h 356060"/>
                <a:gd name="connsiteX1" fmla="*/ 297468 w 1097568"/>
                <a:gd name="connsiteY1" fmla="*/ 118917 h 356060"/>
                <a:gd name="connsiteX2" fmla="*/ 442248 w 1097568"/>
                <a:gd name="connsiteY2" fmla="*/ 134157 h 356060"/>
                <a:gd name="connsiteX3" fmla="*/ 1097568 w 1097568"/>
                <a:gd name="connsiteY3" fmla="*/ 69387 h 356060"/>
                <a:gd name="connsiteX4" fmla="*/ 1097568 w 1097568"/>
                <a:gd name="connsiteY4" fmla="*/ 69387 h 356060"/>
                <a:gd name="connsiteX5" fmla="*/ 522258 w 1097568"/>
                <a:gd name="connsiteY5" fmla="*/ 217977 h 356060"/>
                <a:gd name="connsiteX6" fmla="*/ 409133 w 1097568"/>
                <a:gd name="connsiteY6" fmla="*/ 348475 h 356060"/>
                <a:gd name="connsiteX7" fmla="*/ 314060 w 1097568"/>
                <a:gd name="connsiteY7" fmla="*/ 341301 h 356060"/>
                <a:gd name="connsiteX8" fmla="*/ 305088 w 1097568"/>
                <a:gd name="connsiteY8" fmla="*/ 312932 h 356060"/>
                <a:gd name="connsiteX9" fmla="*/ 244128 w 1097568"/>
                <a:gd name="connsiteY9" fmla="*/ 185592 h 356060"/>
                <a:gd name="connsiteX10" fmla="*/ 288 w 1097568"/>
                <a:gd name="connsiteY10" fmla="*/ 807 h 356060"/>
                <a:gd name="connsiteX0" fmla="*/ 288 w 1097568"/>
                <a:gd name="connsiteY0" fmla="*/ 807 h 352447"/>
                <a:gd name="connsiteX1" fmla="*/ 297468 w 1097568"/>
                <a:gd name="connsiteY1" fmla="*/ 118917 h 352447"/>
                <a:gd name="connsiteX2" fmla="*/ 442248 w 1097568"/>
                <a:gd name="connsiteY2" fmla="*/ 134157 h 352447"/>
                <a:gd name="connsiteX3" fmla="*/ 1097568 w 1097568"/>
                <a:gd name="connsiteY3" fmla="*/ 69387 h 352447"/>
                <a:gd name="connsiteX4" fmla="*/ 1097568 w 1097568"/>
                <a:gd name="connsiteY4" fmla="*/ 69387 h 352447"/>
                <a:gd name="connsiteX5" fmla="*/ 522258 w 1097568"/>
                <a:gd name="connsiteY5" fmla="*/ 217977 h 352447"/>
                <a:gd name="connsiteX6" fmla="*/ 414118 w 1097568"/>
                <a:gd name="connsiteY6" fmla="*/ 343952 h 352447"/>
                <a:gd name="connsiteX7" fmla="*/ 314060 w 1097568"/>
                <a:gd name="connsiteY7" fmla="*/ 341301 h 352447"/>
                <a:gd name="connsiteX8" fmla="*/ 305088 w 1097568"/>
                <a:gd name="connsiteY8" fmla="*/ 312932 h 352447"/>
                <a:gd name="connsiteX9" fmla="*/ 244128 w 1097568"/>
                <a:gd name="connsiteY9" fmla="*/ 185592 h 352447"/>
                <a:gd name="connsiteX10" fmla="*/ 288 w 1097568"/>
                <a:gd name="connsiteY10" fmla="*/ 807 h 352447"/>
                <a:gd name="connsiteX0" fmla="*/ 288 w 1097568"/>
                <a:gd name="connsiteY0" fmla="*/ 807 h 349950"/>
                <a:gd name="connsiteX1" fmla="*/ 297468 w 1097568"/>
                <a:gd name="connsiteY1" fmla="*/ 118917 h 349950"/>
                <a:gd name="connsiteX2" fmla="*/ 442248 w 1097568"/>
                <a:gd name="connsiteY2" fmla="*/ 134157 h 349950"/>
                <a:gd name="connsiteX3" fmla="*/ 1097568 w 1097568"/>
                <a:gd name="connsiteY3" fmla="*/ 69387 h 349950"/>
                <a:gd name="connsiteX4" fmla="*/ 1097568 w 1097568"/>
                <a:gd name="connsiteY4" fmla="*/ 69387 h 349950"/>
                <a:gd name="connsiteX5" fmla="*/ 522258 w 1097568"/>
                <a:gd name="connsiteY5" fmla="*/ 217977 h 349950"/>
                <a:gd name="connsiteX6" fmla="*/ 414118 w 1097568"/>
                <a:gd name="connsiteY6" fmla="*/ 343952 h 349950"/>
                <a:gd name="connsiteX7" fmla="*/ 314060 w 1097568"/>
                <a:gd name="connsiteY7" fmla="*/ 341301 h 349950"/>
                <a:gd name="connsiteX8" fmla="*/ 305088 w 1097568"/>
                <a:gd name="connsiteY8" fmla="*/ 312932 h 349950"/>
                <a:gd name="connsiteX9" fmla="*/ 244128 w 1097568"/>
                <a:gd name="connsiteY9" fmla="*/ 185592 h 349950"/>
                <a:gd name="connsiteX10" fmla="*/ 288 w 1097568"/>
                <a:gd name="connsiteY10" fmla="*/ 807 h 349950"/>
                <a:gd name="connsiteX0" fmla="*/ 288 w 1097568"/>
                <a:gd name="connsiteY0" fmla="*/ 807 h 349497"/>
                <a:gd name="connsiteX1" fmla="*/ 297468 w 1097568"/>
                <a:gd name="connsiteY1" fmla="*/ 118917 h 349497"/>
                <a:gd name="connsiteX2" fmla="*/ 442248 w 1097568"/>
                <a:gd name="connsiteY2" fmla="*/ 134157 h 349497"/>
                <a:gd name="connsiteX3" fmla="*/ 1097568 w 1097568"/>
                <a:gd name="connsiteY3" fmla="*/ 69387 h 349497"/>
                <a:gd name="connsiteX4" fmla="*/ 1097568 w 1097568"/>
                <a:gd name="connsiteY4" fmla="*/ 69387 h 349497"/>
                <a:gd name="connsiteX5" fmla="*/ 522258 w 1097568"/>
                <a:gd name="connsiteY5" fmla="*/ 217977 h 349497"/>
                <a:gd name="connsiteX6" fmla="*/ 414118 w 1097568"/>
                <a:gd name="connsiteY6" fmla="*/ 343952 h 349497"/>
                <a:gd name="connsiteX7" fmla="*/ 305088 w 1097568"/>
                <a:gd name="connsiteY7" fmla="*/ 312932 h 349497"/>
                <a:gd name="connsiteX8" fmla="*/ 244128 w 1097568"/>
                <a:gd name="connsiteY8" fmla="*/ 185592 h 349497"/>
                <a:gd name="connsiteX9" fmla="*/ 288 w 1097568"/>
                <a:gd name="connsiteY9" fmla="*/ 807 h 349497"/>
                <a:gd name="connsiteX0" fmla="*/ 288 w 1097568"/>
                <a:gd name="connsiteY0" fmla="*/ 807 h 320287"/>
                <a:gd name="connsiteX1" fmla="*/ 297468 w 1097568"/>
                <a:gd name="connsiteY1" fmla="*/ 118917 h 320287"/>
                <a:gd name="connsiteX2" fmla="*/ 442248 w 1097568"/>
                <a:gd name="connsiteY2" fmla="*/ 134157 h 320287"/>
                <a:gd name="connsiteX3" fmla="*/ 1097568 w 1097568"/>
                <a:gd name="connsiteY3" fmla="*/ 69387 h 320287"/>
                <a:gd name="connsiteX4" fmla="*/ 1097568 w 1097568"/>
                <a:gd name="connsiteY4" fmla="*/ 69387 h 320287"/>
                <a:gd name="connsiteX5" fmla="*/ 522258 w 1097568"/>
                <a:gd name="connsiteY5" fmla="*/ 217977 h 320287"/>
                <a:gd name="connsiteX6" fmla="*/ 440706 w 1097568"/>
                <a:gd name="connsiteY6" fmla="*/ 271586 h 320287"/>
                <a:gd name="connsiteX7" fmla="*/ 305088 w 1097568"/>
                <a:gd name="connsiteY7" fmla="*/ 312932 h 320287"/>
                <a:gd name="connsiteX8" fmla="*/ 244128 w 1097568"/>
                <a:gd name="connsiteY8" fmla="*/ 185592 h 320287"/>
                <a:gd name="connsiteX9" fmla="*/ 288 w 1097568"/>
                <a:gd name="connsiteY9" fmla="*/ 807 h 320287"/>
                <a:gd name="connsiteX0" fmla="*/ 283 w 1097563"/>
                <a:gd name="connsiteY0" fmla="*/ 807 h 281951"/>
                <a:gd name="connsiteX1" fmla="*/ 297463 w 1097563"/>
                <a:gd name="connsiteY1" fmla="*/ 118917 h 281951"/>
                <a:gd name="connsiteX2" fmla="*/ 442243 w 1097563"/>
                <a:gd name="connsiteY2" fmla="*/ 134157 h 281951"/>
                <a:gd name="connsiteX3" fmla="*/ 1097563 w 1097563"/>
                <a:gd name="connsiteY3" fmla="*/ 69387 h 281951"/>
                <a:gd name="connsiteX4" fmla="*/ 1097563 w 1097563"/>
                <a:gd name="connsiteY4" fmla="*/ 69387 h 281951"/>
                <a:gd name="connsiteX5" fmla="*/ 522253 w 1097563"/>
                <a:gd name="connsiteY5" fmla="*/ 217977 h 281951"/>
                <a:gd name="connsiteX6" fmla="*/ 440701 w 1097563"/>
                <a:gd name="connsiteY6" fmla="*/ 271586 h 281951"/>
                <a:gd name="connsiteX7" fmla="*/ 293451 w 1097563"/>
                <a:gd name="connsiteY7" fmla="*/ 266196 h 281951"/>
                <a:gd name="connsiteX8" fmla="*/ 244123 w 1097563"/>
                <a:gd name="connsiteY8" fmla="*/ 185592 h 281951"/>
                <a:gd name="connsiteX9" fmla="*/ 283 w 1097563"/>
                <a:gd name="connsiteY9" fmla="*/ 807 h 281951"/>
                <a:gd name="connsiteX0" fmla="*/ 283 w 1097563"/>
                <a:gd name="connsiteY0" fmla="*/ 807 h 281951"/>
                <a:gd name="connsiteX1" fmla="*/ 297463 w 1097563"/>
                <a:gd name="connsiteY1" fmla="*/ 118917 h 281951"/>
                <a:gd name="connsiteX2" fmla="*/ 442243 w 1097563"/>
                <a:gd name="connsiteY2" fmla="*/ 134157 h 281951"/>
                <a:gd name="connsiteX3" fmla="*/ 1097563 w 1097563"/>
                <a:gd name="connsiteY3" fmla="*/ 69387 h 281951"/>
                <a:gd name="connsiteX4" fmla="*/ 1097563 w 1097563"/>
                <a:gd name="connsiteY4" fmla="*/ 69387 h 281951"/>
                <a:gd name="connsiteX5" fmla="*/ 522253 w 1097563"/>
                <a:gd name="connsiteY5" fmla="*/ 217977 h 281951"/>
                <a:gd name="connsiteX6" fmla="*/ 440701 w 1097563"/>
                <a:gd name="connsiteY6" fmla="*/ 271586 h 281951"/>
                <a:gd name="connsiteX7" fmla="*/ 293451 w 1097563"/>
                <a:gd name="connsiteY7" fmla="*/ 266196 h 281951"/>
                <a:gd name="connsiteX8" fmla="*/ 244123 w 1097563"/>
                <a:gd name="connsiteY8" fmla="*/ 185592 h 281951"/>
                <a:gd name="connsiteX9" fmla="*/ 283 w 1097563"/>
                <a:gd name="connsiteY9" fmla="*/ 807 h 281951"/>
                <a:gd name="connsiteX0" fmla="*/ 283 w 1097563"/>
                <a:gd name="connsiteY0" fmla="*/ 807 h 278975"/>
                <a:gd name="connsiteX1" fmla="*/ 297463 w 1097563"/>
                <a:gd name="connsiteY1" fmla="*/ 118917 h 278975"/>
                <a:gd name="connsiteX2" fmla="*/ 442243 w 1097563"/>
                <a:gd name="connsiteY2" fmla="*/ 134157 h 278975"/>
                <a:gd name="connsiteX3" fmla="*/ 1097563 w 1097563"/>
                <a:gd name="connsiteY3" fmla="*/ 69387 h 278975"/>
                <a:gd name="connsiteX4" fmla="*/ 1097563 w 1097563"/>
                <a:gd name="connsiteY4" fmla="*/ 69387 h 278975"/>
                <a:gd name="connsiteX5" fmla="*/ 522253 w 1097563"/>
                <a:gd name="connsiteY5" fmla="*/ 217977 h 278975"/>
                <a:gd name="connsiteX6" fmla="*/ 440701 w 1097563"/>
                <a:gd name="connsiteY6" fmla="*/ 271586 h 278975"/>
                <a:gd name="connsiteX7" fmla="*/ 293451 w 1097563"/>
                <a:gd name="connsiteY7" fmla="*/ 266196 h 278975"/>
                <a:gd name="connsiteX8" fmla="*/ 244123 w 1097563"/>
                <a:gd name="connsiteY8" fmla="*/ 185592 h 278975"/>
                <a:gd name="connsiteX9" fmla="*/ 283 w 1097563"/>
                <a:gd name="connsiteY9" fmla="*/ 807 h 278975"/>
                <a:gd name="connsiteX0" fmla="*/ 283 w 1097563"/>
                <a:gd name="connsiteY0" fmla="*/ 807 h 280133"/>
                <a:gd name="connsiteX1" fmla="*/ 297463 w 1097563"/>
                <a:gd name="connsiteY1" fmla="*/ 118917 h 280133"/>
                <a:gd name="connsiteX2" fmla="*/ 442243 w 1097563"/>
                <a:gd name="connsiteY2" fmla="*/ 134157 h 280133"/>
                <a:gd name="connsiteX3" fmla="*/ 1097563 w 1097563"/>
                <a:gd name="connsiteY3" fmla="*/ 69387 h 280133"/>
                <a:gd name="connsiteX4" fmla="*/ 1097563 w 1097563"/>
                <a:gd name="connsiteY4" fmla="*/ 69387 h 280133"/>
                <a:gd name="connsiteX5" fmla="*/ 522253 w 1097563"/>
                <a:gd name="connsiteY5" fmla="*/ 217977 h 280133"/>
                <a:gd name="connsiteX6" fmla="*/ 440701 w 1097563"/>
                <a:gd name="connsiteY6" fmla="*/ 271586 h 280133"/>
                <a:gd name="connsiteX7" fmla="*/ 293451 w 1097563"/>
                <a:gd name="connsiteY7" fmla="*/ 266196 h 280133"/>
                <a:gd name="connsiteX8" fmla="*/ 244123 w 1097563"/>
                <a:gd name="connsiteY8" fmla="*/ 185592 h 280133"/>
                <a:gd name="connsiteX9" fmla="*/ 283 w 1097563"/>
                <a:gd name="connsiteY9" fmla="*/ 807 h 280133"/>
                <a:gd name="connsiteX0" fmla="*/ 283 w 1097563"/>
                <a:gd name="connsiteY0" fmla="*/ 807 h 281870"/>
                <a:gd name="connsiteX1" fmla="*/ 297463 w 1097563"/>
                <a:gd name="connsiteY1" fmla="*/ 118917 h 281870"/>
                <a:gd name="connsiteX2" fmla="*/ 442243 w 1097563"/>
                <a:gd name="connsiteY2" fmla="*/ 134157 h 281870"/>
                <a:gd name="connsiteX3" fmla="*/ 1097563 w 1097563"/>
                <a:gd name="connsiteY3" fmla="*/ 69387 h 281870"/>
                <a:gd name="connsiteX4" fmla="*/ 1097563 w 1097563"/>
                <a:gd name="connsiteY4" fmla="*/ 69387 h 281870"/>
                <a:gd name="connsiteX5" fmla="*/ 522253 w 1097563"/>
                <a:gd name="connsiteY5" fmla="*/ 217977 h 281870"/>
                <a:gd name="connsiteX6" fmla="*/ 425746 w 1097563"/>
                <a:gd name="connsiteY6" fmla="*/ 274601 h 281870"/>
                <a:gd name="connsiteX7" fmla="*/ 293451 w 1097563"/>
                <a:gd name="connsiteY7" fmla="*/ 266196 h 281870"/>
                <a:gd name="connsiteX8" fmla="*/ 244123 w 1097563"/>
                <a:gd name="connsiteY8" fmla="*/ 185592 h 281870"/>
                <a:gd name="connsiteX9" fmla="*/ 283 w 1097563"/>
                <a:gd name="connsiteY9" fmla="*/ 807 h 281870"/>
                <a:gd name="connsiteX0" fmla="*/ 283 w 1097563"/>
                <a:gd name="connsiteY0" fmla="*/ 807 h 279993"/>
                <a:gd name="connsiteX1" fmla="*/ 297463 w 1097563"/>
                <a:gd name="connsiteY1" fmla="*/ 118917 h 279993"/>
                <a:gd name="connsiteX2" fmla="*/ 442243 w 1097563"/>
                <a:gd name="connsiteY2" fmla="*/ 134157 h 279993"/>
                <a:gd name="connsiteX3" fmla="*/ 1097563 w 1097563"/>
                <a:gd name="connsiteY3" fmla="*/ 69387 h 279993"/>
                <a:gd name="connsiteX4" fmla="*/ 1097563 w 1097563"/>
                <a:gd name="connsiteY4" fmla="*/ 69387 h 279993"/>
                <a:gd name="connsiteX5" fmla="*/ 522253 w 1097563"/>
                <a:gd name="connsiteY5" fmla="*/ 217977 h 279993"/>
                <a:gd name="connsiteX6" fmla="*/ 425746 w 1097563"/>
                <a:gd name="connsiteY6" fmla="*/ 274601 h 279993"/>
                <a:gd name="connsiteX7" fmla="*/ 293451 w 1097563"/>
                <a:gd name="connsiteY7" fmla="*/ 266196 h 279993"/>
                <a:gd name="connsiteX8" fmla="*/ 244123 w 1097563"/>
                <a:gd name="connsiteY8" fmla="*/ 185592 h 279993"/>
                <a:gd name="connsiteX9" fmla="*/ 283 w 1097563"/>
                <a:gd name="connsiteY9" fmla="*/ 807 h 27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97563" h="279993">
                  <a:moveTo>
                    <a:pt x="283" y="807"/>
                  </a:moveTo>
                  <a:cubicBezTo>
                    <a:pt x="9173" y="-10306"/>
                    <a:pt x="223803" y="96692"/>
                    <a:pt x="297463" y="118917"/>
                  </a:cubicBezTo>
                  <a:cubicBezTo>
                    <a:pt x="371123" y="141142"/>
                    <a:pt x="360328" y="144317"/>
                    <a:pt x="442243" y="134157"/>
                  </a:cubicBezTo>
                  <a:cubicBezTo>
                    <a:pt x="524158" y="123997"/>
                    <a:pt x="988343" y="80182"/>
                    <a:pt x="1097563" y="69387"/>
                  </a:cubicBezTo>
                  <a:lnTo>
                    <a:pt x="1097563" y="69387"/>
                  </a:lnTo>
                  <a:lnTo>
                    <a:pt x="522253" y="217977"/>
                  </a:lnTo>
                  <a:cubicBezTo>
                    <a:pt x="406683" y="267507"/>
                    <a:pt x="455571" y="268073"/>
                    <a:pt x="425746" y="274601"/>
                  </a:cubicBezTo>
                  <a:cubicBezTo>
                    <a:pt x="395921" y="281129"/>
                    <a:pt x="328430" y="285051"/>
                    <a:pt x="293451" y="266196"/>
                  </a:cubicBezTo>
                  <a:cubicBezTo>
                    <a:pt x="270104" y="236788"/>
                    <a:pt x="292984" y="229824"/>
                    <a:pt x="244123" y="185592"/>
                  </a:cubicBezTo>
                  <a:cubicBezTo>
                    <a:pt x="195262" y="141361"/>
                    <a:pt x="-8607" y="11920"/>
                    <a:pt x="283" y="807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orme libre 85"/>
            <p:cNvSpPr/>
            <p:nvPr/>
          </p:nvSpPr>
          <p:spPr>
            <a:xfrm>
              <a:off x="827953" y="1359022"/>
              <a:ext cx="1097568" cy="349950"/>
            </a:xfrm>
            <a:custGeom>
              <a:avLst/>
              <a:gdLst>
                <a:gd name="connsiteX0" fmla="*/ 465 w 1097745"/>
                <a:gd name="connsiteY0" fmla="*/ 880 h 1060060"/>
                <a:gd name="connsiteX1" fmla="*/ 335745 w 1097745"/>
                <a:gd name="connsiteY1" fmla="*/ 126610 h 1060060"/>
                <a:gd name="connsiteX2" fmla="*/ 419565 w 1097745"/>
                <a:gd name="connsiteY2" fmla="*/ 134230 h 1060060"/>
                <a:gd name="connsiteX3" fmla="*/ 1097745 w 1097745"/>
                <a:gd name="connsiteY3" fmla="*/ 69460 h 1060060"/>
                <a:gd name="connsiteX4" fmla="*/ 1097745 w 1097745"/>
                <a:gd name="connsiteY4" fmla="*/ 69460 h 1060060"/>
                <a:gd name="connsiteX5" fmla="*/ 522435 w 1097745"/>
                <a:gd name="connsiteY5" fmla="*/ 218050 h 1060060"/>
                <a:gd name="connsiteX6" fmla="*/ 461475 w 1097745"/>
                <a:gd name="connsiteY6" fmla="*/ 252340 h 1060060"/>
                <a:gd name="connsiteX7" fmla="*/ 419565 w 1097745"/>
                <a:gd name="connsiteY7" fmla="*/ 305680 h 1060060"/>
                <a:gd name="connsiteX8" fmla="*/ 404325 w 1097745"/>
                <a:gd name="connsiteY8" fmla="*/ 366640 h 1060060"/>
                <a:gd name="connsiteX9" fmla="*/ 331935 w 1097745"/>
                <a:gd name="connsiteY9" fmla="*/ 1060060 h 1060060"/>
                <a:gd name="connsiteX10" fmla="*/ 331935 w 1097745"/>
                <a:gd name="connsiteY10" fmla="*/ 1060060 h 1060060"/>
                <a:gd name="connsiteX11" fmla="*/ 305265 w 1097745"/>
                <a:gd name="connsiteY11" fmla="*/ 320920 h 1060060"/>
                <a:gd name="connsiteX12" fmla="*/ 293835 w 1097745"/>
                <a:gd name="connsiteY12" fmla="*/ 256150 h 1060060"/>
                <a:gd name="connsiteX13" fmla="*/ 263355 w 1097745"/>
                <a:gd name="connsiteY13" fmla="*/ 199000 h 1060060"/>
                <a:gd name="connsiteX14" fmla="*/ 465 w 1097745"/>
                <a:gd name="connsiteY14" fmla="*/ 880 h 1060060"/>
                <a:gd name="connsiteX0" fmla="*/ 465 w 1097745"/>
                <a:gd name="connsiteY0" fmla="*/ 880 h 1060060"/>
                <a:gd name="connsiteX1" fmla="*/ 335745 w 1097745"/>
                <a:gd name="connsiteY1" fmla="*/ 126610 h 1060060"/>
                <a:gd name="connsiteX2" fmla="*/ 419565 w 1097745"/>
                <a:gd name="connsiteY2" fmla="*/ 134230 h 1060060"/>
                <a:gd name="connsiteX3" fmla="*/ 1097745 w 1097745"/>
                <a:gd name="connsiteY3" fmla="*/ 69460 h 1060060"/>
                <a:gd name="connsiteX4" fmla="*/ 1097745 w 1097745"/>
                <a:gd name="connsiteY4" fmla="*/ 69460 h 1060060"/>
                <a:gd name="connsiteX5" fmla="*/ 522435 w 1097745"/>
                <a:gd name="connsiteY5" fmla="*/ 218050 h 1060060"/>
                <a:gd name="connsiteX6" fmla="*/ 419565 w 1097745"/>
                <a:gd name="connsiteY6" fmla="*/ 305680 h 1060060"/>
                <a:gd name="connsiteX7" fmla="*/ 404325 w 1097745"/>
                <a:gd name="connsiteY7" fmla="*/ 366640 h 1060060"/>
                <a:gd name="connsiteX8" fmla="*/ 331935 w 1097745"/>
                <a:gd name="connsiteY8" fmla="*/ 1060060 h 1060060"/>
                <a:gd name="connsiteX9" fmla="*/ 331935 w 1097745"/>
                <a:gd name="connsiteY9" fmla="*/ 1060060 h 1060060"/>
                <a:gd name="connsiteX10" fmla="*/ 305265 w 1097745"/>
                <a:gd name="connsiteY10" fmla="*/ 320920 h 1060060"/>
                <a:gd name="connsiteX11" fmla="*/ 293835 w 1097745"/>
                <a:gd name="connsiteY11" fmla="*/ 256150 h 1060060"/>
                <a:gd name="connsiteX12" fmla="*/ 263355 w 1097745"/>
                <a:gd name="connsiteY12" fmla="*/ 199000 h 1060060"/>
                <a:gd name="connsiteX13" fmla="*/ 465 w 1097745"/>
                <a:gd name="connsiteY13" fmla="*/ 880 h 1060060"/>
                <a:gd name="connsiteX0" fmla="*/ 465 w 1097745"/>
                <a:gd name="connsiteY0" fmla="*/ 880 h 1060060"/>
                <a:gd name="connsiteX1" fmla="*/ 335745 w 1097745"/>
                <a:gd name="connsiteY1" fmla="*/ 126610 h 1060060"/>
                <a:gd name="connsiteX2" fmla="*/ 419565 w 1097745"/>
                <a:gd name="connsiteY2" fmla="*/ 134230 h 1060060"/>
                <a:gd name="connsiteX3" fmla="*/ 1097745 w 1097745"/>
                <a:gd name="connsiteY3" fmla="*/ 69460 h 1060060"/>
                <a:gd name="connsiteX4" fmla="*/ 1097745 w 1097745"/>
                <a:gd name="connsiteY4" fmla="*/ 69460 h 1060060"/>
                <a:gd name="connsiteX5" fmla="*/ 522435 w 1097745"/>
                <a:gd name="connsiteY5" fmla="*/ 218050 h 1060060"/>
                <a:gd name="connsiteX6" fmla="*/ 404325 w 1097745"/>
                <a:gd name="connsiteY6" fmla="*/ 366640 h 1060060"/>
                <a:gd name="connsiteX7" fmla="*/ 331935 w 1097745"/>
                <a:gd name="connsiteY7" fmla="*/ 1060060 h 1060060"/>
                <a:gd name="connsiteX8" fmla="*/ 331935 w 1097745"/>
                <a:gd name="connsiteY8" fmla="*/ 1060060 h 1060060"/>
                <a:gd name="connsiteX9" fmla="*/ 305265 w 1097745"/>
                <a:gd name="connsiteY9" fmla="*/ 320920 h 1060060"/>
                <a:gd name="connsiteX10" fmla="*/ 293835 w 1097745"/>
                <a:gd name="connsiteY10" fmla="*/ 256150 h 1060060"/>
                <a:gd name="connsiteX11" fmla="*/ 263355 w 1097745"/>
                <a:gd name="connsiteY11" fmla="*/ 199000 h 1060060"/>
                <a:gd name="connsiteX12" fmla="*/ 465 w 1097745"/>
                <a:gd name="connsiteY12" fmla="*/ 880 h 1060060"/>
                <a:gd name="connsiteX0" fmla="*/ 465 w 1097745"/>
                <a:gd name="connsiteY0" fmla="*/ 880 h 1060060"/>
                <a:gd name="connsiteX1" fmla="*/ 335745 w 1097745"/>
                <a:gd name="connsiteY1" fmla="*/ 126610 h 1060060"/>
                <a:gd name="connsiteX2" fmla="*/ 419565 w 1097745"/>
                <a:gd name="connsiteY2" fmla="*/ 134230 h 1060060"/>
                <a:gd name="connsiteX3" fmla="*/ 1097745 w 1097745"/>
                <a:gd name="connsiteY3" fmla="*/ 69460 h 1060060"/>
                <a:gd name="connsiteX4" fmla="*/ 1097745 w 1097745"/>
                <a:gd name="connsiteY4" fmla="*/ 69460 h 1060060"/>
                <a:gd name="connsiteX5" fmla="*/ 522435 w 1097745"/>
                <a:gd name="connsiteY5" fmla="*/ 218050 h 1060060"/>
                <a:gd name="connsiteX6" fmla="*/ 404325 w 1097745"/>
                <a:gd name="connsiteY6" fmla="*/ 366640 h 1060060"/>
                <a:gd name="connsiteX7" fmla="*/ 331935 w 1097745"/>
                <a:gd name="connsiteY7" fmla="*/ 1060060 h 1060060"/>
                <a:gd name="connsiteX8" fmla="*/ 331935 w 1097745"/>
                <a:gd name="connsiteY8" fmla="*/ 1060060 h 1060060"/>
                <a:gd name="connsiteX9" fmla="*/ 305265 w 1097745"/>
                <a:gd name="connsiteY9" fmla="*/ 320920 h 1060060"/>
                <a:gd name="connsiteX10" fmla="*/ 293835 w 1097745"/>
                <a:gd name="connsiteY10" fmla="*/ 256150 h 1060060"/>
                <a:gd name="connsiteX11" fmla="*/ 263355 w 1097745"/>
                <a:gd name="connsiteY11" fmla="*/ 199000 h 1060060"/>
                <a:gd name="connsiteX12" fmla="*/ 465 w 1097745"/>
                <a:gd name="connsiteY12" fmla="*/ 880 h 1060060"/>
                <a:gd name="connsiteX0" fmla="*/ 110 w 1097390"/>
                <a:gd name="connsiteY0" fmla="*/ 1124 h 1060304"/>
                <a:gd name="connsiteX1" fmla="*/ 297290 w 1097390"/>
                <a:gd name="connsiteY1" fmla="*/ 119234 h 1060304"/>
                <a:gd name="connsiteX2" fmla="*/ 419210 w 1097390"/>
                <a:gd name="connsiteY2" fmla="*/ 134474 h 1060304"/>
                <a:gd name="connsiteX3" fmla="*/ 1097390 w 1097390"/>
                <a:gd name="connsiteY3" fmla="*/ 69704 h 1060304"/>
                <a:gd name="connsiteX4" fmla="*/ 1097390 w 1097390"/>
                <a:gd name="connsiteY4" fmla="*/ 69704 h 1060304"/>
                <a:gd name="connsiteX5" fmla="*/ 522080 w 1097390"/>
                <a:gd name="connsiteY5" fmla="*/ 218294 h 1060304"/>
                <a:gd name="connsiteX6" fmla="*/ 403970 w 1097390"/>
                <a:gd name="connsiteY6" fmla="*/ 366884 h 1060304"/>
                <a:gd name="connsiteX7" fmla="*/ 331580 w 1097390"/>
                <a:gd name="connsiteY7" fmla="*/ 1060304 h 1060304"/>
                <a:gd name="connsiteX8" fmla="*/ 331580 w 1097390"/>
                <a:gd name="connsiteY8" fmla="*/ 1060304 h 1060304"/>
                <a:gd name="connsiteX9" fmla="*/ 304910 w 1097390"/>
                <a:gd name="connsiteY9" fmla="*/ 321164 h 1060304"/>
                <a:gd name="connsiteX10" fmla="*/ 293480 w 1097390"/>
                <a:gd name="connsiteY10" fmla="*/ 256394 h 1060304"/>
                <a:gd name="connsiteX11" fmla="*/ 263000 w 1097390"/>
                <a:gd name="connsiteY11" fmla="*/ 199244 h 1060304"/>
                <a:gd name="connsiteX12" fmla="*/ 110 w 1097390"/>
                <a:gd name="connsiteY12" fmla="*/ 1124 h 1060304"/>
                <a:gd name="connsiteX0" fmla="*/ 110 w 1097390"/>
                <a:gd name="connsiteY0" fmla="*/ 1124 h 1060304"/>
                <a:gd name="connsiteX1" fmla="*/ 297290 w 1097390"/>
                <a:gd name="connsiteY1" fmla="*/ 119234 h 1060304"/>
                <a:gd name="connsiteX2" fmla="*/ 419210 w 1097390"/>
                <a:gd name="connsiteY2" fmla="*/ 134474 h 1060304"/>
                <a:gd name="connsiteX3" fmla="*/ 1097390 w 1097390"/>
                <a:gd name="connsiteY3" fmla="*/ 69704 h 1060304"/>
                <a:gd name="connsiteX4" fmla="*/ 1097390 w 1097390"/>
                <a:gd name="connsiteY4" fmla="*/ 69704 h 1060304"/>
                <a:gd name="connsiteX5" fmla="*/ 522080 w 1097390"/>
                <a:gd name="connsiteY5" fmla="*/ 218294 h 1060304"/>
                <a:gd name="connsiteX6" fmla="*/ 403970 w 1097390"/>
                <a:gd name="connsiteY6" fmla="*/ 366884 h 1060304"/>
                <a:gd name="connsiteX7" fmla="*/ 331580 w 1097390"/>
                <a:gd name="connsiteY7" fmla="*/ 1060304 h 1060304"/>
                <a:gd name="connsiteX8" fmla="*/ 331580 w 1097390"/>
                <a:gd name="connsiteY8" fmla="*/ 1060304 h 1060304"/>
                <a:gd name="connsiteX9" fmla="*/ 304910 w 1097390"/>
                <a:gd name="connsiteY9" fmla="*/ 321164 h 1060304"/>
                <a:gd name="connsiteX10" fmla="*/ 293480 w 1097390"/>
                <a:gd name="connsiteY10" fmla="*/ 256394 h 1060304"/>
                <a:gd name="connsiteX11" fmla="*/ 263000 w 1097390"/>
                <a:gd name="connsiteY11" fmla="*/ 199244 h 1060304"/>
                <a:gd name="connsiteX12" fmla="*/ 110 w 1097390"/>
                <a:gd name="connsiteY12" fmla="*/ 1124 h 1060304"/>
                <a:gd name="connsiteX0" fmla="*/ 110 w 1097390"/>
                <a:gd name="connsiteY0" fmla="*/ 1124 h 1060304"/>
                <a:gd name="connsiteX1" fmla="*/ 297290 w 1097390"/>
                <a:gd name="connsiteY1" fmla="*/ 119234 h 1060304"/>
                <a:gd name="connsiteX2" fmla="*/ 419210 w 1097390"/>
                <a:gd name="connsiteY2" fmla="*/ 134474 h 1060304"/>
                <a:gd name="connsiteX3" fmla="*/ 1097390 w 1097390"/>
                <a:gd name="connsiteY3" fmla="*/ 69704 h 1060304"/>
                <a:gd name="connsiteX4" fmla="*/ 1097390 w 1097390"/>
                <a:gd name="connsiteY4" fmla="*/ 69704 h 1060304"/>
                <a:gd name="connsiteX5" fmla="*/ 522080 w 1097390"/>
                <a:gd name="connsiteY5" fmla="*/ 218294 h 1060304"/>
                <a:gd name="connsiteX6" fmla="*/ 403970 w 1097390"/>
                <a:gd name="connsiteY6" fmla="*/ 366884 h 1060304"/>
                <a:gd name="connsiteX7" fmla="*/ 331580 w 1097390"/>
                <a:gd name="connsiteY7" fmla="*/ 1060304 h 1060304"/>
                <a:gd name="connsiteX8" fmla="*/ 331580 w 1097390"/>
                <a:gd name="connsiteY8" fmla="*/ 1060304 h 1060304"/>
                <a:gd name="connsiteX9" fmla="*/ 304910 w 1097390"/>
                <a:gd name="connsiteY9" fmla="*/ 321164 h 1060304"/>
                <a:gd name="connsiteX10" fmla="*/ 293480 w 1097390"/>
                <a:gd name="connsiteY10" fmla="*/ 256394 h 1060304"/>
                <a:gd name="connsiteX11" fmla="*/ 263000 w 1097390"/>
                <a:gd name="connsiteY11" fmla="*/ 199244 h 1060304"/>
                <a:gd name="connsiteX12" fmla="*/ 110 w 1097390"/>
                <a:gd name="connsiteY12" fmla="*/ 1124 h 1060304"/>
                <a:gd name="connsiteX0" fmla="*/ 110 w 1097390"/>
                <a:gd name="connsiteY0" fmla="*/ 1124 h 1060304"/>
                <a:gd name="connsiteX1" fmla="*/ 297290 w 1097390"/>
                <a:gd name="connsiteY1" fmla="*/ 119234 h 1060304"/>
                <a:gd name="connsiteX2" fmla="*/ 442070 w 1097390"/>
                <a:gd name="connsiteY2" fmla="*/ 134474 h 1060304"/>
                <a:gd name="connsiteX3" fmla="*/ 1097390 w 1097390"/>
                <a:gd name="connsiteY3" fmla="*/ 69704 h 1060304"/>
                <a:gd name="connsiteX4" fmla="*/ 1097390 w 1097390"/>
                <a:gd name="connsiteY4" fmla="*/ 69704 h 1060304"/>
                <a:gd name="connsiteX5" fmla="*/ 522080 w 1097390"/>
                <a:gd name="connsiteY5" fmla="*/ 218294 h 1060304"/>
                <a:gd name="connsiteX6" fmla="*/ 403970 w 1097390"/>
                <a:gd name="connsiteY6" fmla="*/ 366884 h 1060304"/>
                <a:gd name="connsiteX7" fmla="*/ 331580 w 1097390"/>
                <a:gd name="connsiteY7" fmla="*/ 1060304 h 1060304"/>
                <a:gd name="connsiteX8" fmla="*/ 331580 w 1097390"/>
                <a:gd name="connsiteY8" fmla="*/ 1060304 h 1060304"/>
                <a:gd name="connsiteX9" fmla="*/ 304910 w 1097390"/>
                <a:gd name="connsiteY9" fmla="*/ 321164 h 1060304"/>
                <a:gd name="connsiteX10" fmla="*/ 293480 w 1097390"/>
                <a:gd name="connsiteY10" fmla="*/ 256394 h 1060304"/>
                <a:gd name="connsiteX11" fmla="*/ 263000 w 1097390"/>
                <a:gd name="connsiteY11" fmla="*/ 199244 h 1060304"/>
                <a:gd name="connsiteX12" fmla="*/ 110 w 1097390"/>
                <a:gd name="connsiteY12" fmla="*/ 1124 h 1060304"/>
                <a:gd name="connsiteX0" fmla="*/ 110 w 1097390"/>
                <a:gd name="connsiteY0" fmla="*/ 1124 h 1060304"/>
                <a:gd name="connsiteX1" fmla="*/ 297290 w 1097390"/>
                <a:gd name="connsiteY1" fmla="*/ 119234 h 1060304"/>
                <a:gd name="connsiteX2" fmla="*/ 442070 w 1097390"/>
                <a:gd name="connsiteY2" fmla="*/ 134474 h 1060304"/>
                <a:gd name="connsiteX3" fmla="*/ 1097390 w 1097390"/>
                <a:gd name="connsiteY3" fmla="*/ 69704 h 1060304"/>
                <a:gd name="connsiteX4" fmla="*/ 1097390 w 1097390"/>
                <a:gd name="connsiteY4" fmla="*/ 69704 h 1060304"/>
                <a:gd name="connsiteX5" fmla="*/ 522080 w 1097390"/>
                <a:gd name="connsiteY5" fmla="*/ 218294 h 1060304"/>
                <a:gd name="connsiteX6" fmla="*/ 403970 w 1097390"/>
                <a:gd name="connsiteY6" fmla="*/ 366884 h 1060304"/>
                <a:gd name="connsiteX7" fmla="*/ 331580 w 1097390"/>
                <a:gd name="connsiteY7" fmla="*/ 1060304 h 1060304"/>
                <a:gd name="connsiteX8" fmla="*/ 331580 w 1097390"/>
                <a:gd name="connsiteY8" fmla="*/ 1060304 h 1060304"/>
                <a:gd name="connsiteX9" fmla="*/ 304910 w 1097390"/>
                <a:gd name="connsiteY9" fmla="*/ 321164 h 1060304"/>
                <a:gd name="connsiteX10" fmla="*/ 263000 w 1097390"/>
                <a:gd name="connsiteY10" fmla="*/ 199244 h 1060304"/>
                <a:gd name="connsiteX11" fmla="*/ 110 w 1097390"/>
                <a:gd name="connsiteY11" fmla="*/ 1124 h 1060304"/>
                <a:gd name="connsiteX0" fmla="*/ 284 w 1097564"/>
                <a:gd name="connsiteY0" fmla="*/ 807 h 1059987"/>
                <a:gd name="connsiteX1" fmla="*/ 297464 w 1097564"/>
                <a:gd name="connsiteY1" fmla="*/ 118917 h 1059987"/>
                <a:gd name="connsiteX2" fmla="*/ 442244 w 1097564"/>
                <a:gd name="connsiteY2" fmla="*/ 134157 h 1059987"/>
                <a:gd name="connsiteX3" fmla="*/ 1097564 w 1097564"/>
                <a:gd name="connsiteY3" fmla="*/ 69387 h 1059987"/>
                <a:gd name="connsiteX4" fmla="*/ 1097564 w 1097564"/>
                <a:gd name="connsiteY4" fmla="*/ 69387 h 1059987"/>
                <a:gd name="connsiteX5" fmla="*/ 522254 w 1097564"/>
                <a:gd name="connsiteY5" fmla="*/ 217977 h 1059987"/>
                <a:gd name="connsiteX6" fmla="*/ 404144 w 1097564"/>
                <a:gd name="connsiteY6" fmla="*/ 366567 h 1059987"/>
                <a:gd name="connsiteX7" fmla="*/ 331754 w 1097564"/>
                <a:gd name="connsiteY7" fmla="*/ 1059987 h 1059987"/>
                <a:gd name="connsiteX8" fmla="*/ 331754 w 1097564"/>
                <a:gd name="connsiteY8" fmla="*/ 1059987 h 1059987"/>
                <a:gd name="connsiteX9" fmla="*/ 305084 w 1097564"/>
                <a:gd name="connsiteY9" fmla="*/ 320847 h 1059987"/>
                <a:gd name="connsiteX10" fmla="*/ 244124 w 1097564"/>
                <a:gd name="connsiteY10" fmla="*/ 185592 h 1059987"/>
                <a:gd name="connsiteX11" fmla="*/ 284 w 1097564"/>
                <a:gd name="connsiteY11" fmla="*/ 807 h 1059987"/>
                <a:gd name="connsiteX0" fmla="*/ 303 w 1097583"/>
                <a:gd name="connsiteY0" fmla="*/ 807 h 1059987"/>
                <a:gd name="connsiteX1" fmla="*/ 297483 w 1097583"/>
                <a:gd name="connsiteY1" fmla="*/ 118917 h 1059987"/>
                <a:gd name="connsiteX2" fmla="*/ 442263 w 1097583"/>
                <a:gd name="connsiteY2" fmla="*/ 134157 h 1059987"/>
                <a:gd name="connsiteX3" fmla="*/ 1097583 w 1097583"/>
                <a:gd name="connsiteY3" fmla="*/ 69387 h 1059987"/>
                <a:gd name="connsiteX4" fmla="*/ 1097583 w 1097583"/>
                <a:gd name="connsiteY4" fmla="*/ 69387 h 1059987"/>
                <a:gd name="connsiteX5" fmla="*/ 522273 w 1097583"/>
                <a:gd name="connsiteY5" fmla="*/ 217977 h 1059987"/>
                <a:gd name="connsiteX6" fmla="*/ 404163 w 1097583"/>
                <a:gd name="connsiteY6" fmla="*/ 366567 h 1059987"/>
                <a:gd name="connsiteX7" fmla="*/ 331773 w 1097583"/>
                <a:gd name="connsiteY7" fmla="*/ 1059987 h 1059987"/>
                <a:gd name="connsiteX8" fmla="*/ 331773 w 1097583"/>
                <a:gd name="connsiteY8" fmla="*/ 1059987 h 1059987"/>
                <a:gd name="connsiteX9" fmla="*/ 305103 w 1097583"/>
                <a:gd name="connsiteY9" fmla="*/ 320847 h 1059987"/>
                <a:gd name="connsiteX10" fmla="*/ 244143 w 1097583"/>
                <a:gd name="connsiteY10" fmla="*/ 185592 h 1059987"/>
                <a:gd name="connsiteX11" fmla="*/ 303 w 1097583"/>
                <a:gd name="connsiteY11" fmla="*/ 807 h 1059987"/>
                <a:gd name="connsiteX0" fmla="*/ 303 w 1097583"/>
                <a:gd name="connsiteY0" fmla="*/ 807 h 1059987"/>
                <a:gd name="connsiteX1" fmla="*/ 297483 w 1097583"/>
                <a:gd name="connsiteY1" fmla="*/ 118917 h 1059987"/>
                <a:gd name="connsiteX2" fmla="*/ 442263 w 1097583"/>
                <a:gd name="connsiteY2" fmla="*/ 134157 h 1059987"/>
                <a:gd name="connsiteX3" fmla="*/ 1097583 w 1097583"/>
                <a:gd name="connsiteY3" fmla="*/ 69387 h 1059987"/>
                <a:gd name="connsiteX4" fmla="*/ 1097583 w 1097583"/>
                <a:gd name="connsiteY4" fmla="*/ 69387 h 1059987"/>
                <a:gd name="connsiteX5" fmla="*/ 522273 w 1097583"/>
                <a:gd name="connsiteY5" fmla="*/ 217977 h 1059987"/>
                <a:gd name="connsiteX6" fmla="*/ 404163 w 1097583"/>
                <a:gd name="connsiteY6" fmla="*/ 366567 h 1059987"/>
                <a:gd name="connsiteX7" fmla="*/ 331773 w 1097583"/>
                <a:gd name="connsiteY7" fmla="*/ 1059987 h 1059987"/>
                <a:gd name="connsiteX8" fmla="*/ 331773 w 1097583"/>
                <a:gd name="connsiteY8" fmla="*/ 1059987 h 1059987"/>
                <a:gd name="connsiteX9" fmla="*/ 305103 w 1097583"/>
                <a:gd name="connsiteY9" fmla="*/ 320847 h 1059987"/>
                <a:gd name="connsiteX10" fmla="*/ 244143 w 1097583"/>
                <a:gd name="connsiteY10" fmla="*/ 185592 h 1059987"/>
                <a:gd name="connsiteX11" fmla="*/ 303 w 1097583"/>
                <a:gd name="connsiteY11" fmla="*/ 807 h 1059987"/>
                <a:gd name="connsiteX0" fmla="*/ 303 w 1097583"/>
                <a:gd name="connsiteY0" fmla="*/ 807 h 1059987"/>
                <a:gd name="connsiteX1" fmla="*/ 297483 w 1097583"/>
                <a:gd name="connsiteY1" fmla="*/ 118917 h 1059987"/>
                <a:gd name="connsiteX2" fmla="*/ 442263 w 1097583"/>
                <a:gd name="connsiteY2" fmla="*/ 134157 h 1059987"/>
                <a:gd name="connsiteX3" fmla="*/ 1097583 w 1097583"/>
                <a:gd name="connsiteY3" fmla="*/ 69387 h 1059987"/>
                <a:gd name="connsiteX4" fmla="*/ 1097583 w 1097583"/>
                <a:gd name="connsiteY4" fmla="*/ 69387 h 1059987"/>
                <a:gd name="connsiteX5" fmla="*/ 522273 w 1097583"/>
                <a:gd name="connsiteY5" fmla="*/ 217977 h 1059987"/>
                <a:gd name="connsiteX6" fmla="*/ 404163 w 1097583"/>
                <a:gd name="connsiteY6" fmla="*/ 366567 h 1059987"/>
                <a:gd name="connsiteX7" fmla="*/ 331773 w 1097583"/>
                <a:gd name="connsiteY7" fmla="*/ 1059987 h 1059987"/>
                <a:gd name="connsiteX8" fmla="*/ 347726 w 1097583"/>
                <a:gd name="connsiteY8" fmla="*/ 473822 h 1059987"/>
                <a:gd name="connsiteX9" fmla="*/ 305103 w 1097583"/>
                <a:gd name="connsiteY9" fmla="*/ 320847 h 1059987"/>
                <a:gd name="connsiteX10" fmla="*/ 244143 w 1097583"/>
                <a:gd name="connsiteY10" fmla="*/ 185592 h 1059987"/>
                <a:gd name="connsiteX11" fmla="*/ 303 w 1097583"/>
                <a:gd name="connsiteY11" fmla="*/ 807 h 1059987"/>
                <a:gd name="connsiteX0" fmla="*/ 303 w 1097583"/>
                <a:gd name="connsiteY0" fmla="*/ 807 h 473822"/>
                <a:gd name="connsiteX1" fmla="*/ 297483 w 1097583"/>
                <a:gd name="connsiteY1" fmla="*/ 118917 h 473822"/>
                <a:gd name="connsiteX2" fmla="*/ 442263 w 1097583"/>
                <a:gd name="connsiteY2" fmla="*/ 134157 h 473822"/>
                <a:gd name="connsiteX3" fmla="*/ 1097583 w 1097583"/>
                <a:gd name="connsiteY3" fmla="*/ 69387 h 473822"/>
                <a:gd name="connsiteX4" fmla="*/ 1097583 w 1097583"/>
                <a:gd name="connsiteY4" fmla="*/ 69387 h 473822"/>
                <a:gd name="connsiteX5" fmla="*/ 522273 w 1097583"/>
                <a:gd name="connsiteY5" fmla="*/ 217977 h 473822"/>
                <a:gd name="connsiteX6" fmla="*/ 404163 w 1097583"/>
                <a:gd name="connsiteY6" fmla="*/ 366567 h 473822"/>
                <a:gd name="connsiteX7" fmla="*/ 347726 w 1097583"/>
                <a:gd name="connsiteY7" fmla="*/ 470204 h 473822"/>
                <a:gd name="connsiteX8" fmla="*/ 347726 w 1097583"/>
                <a:gd name="connsiteY8" fmla="*/ 473822 h 473822"/>
                <a:gd name="connsiteX9" fmla="*/ 305103 w 1097583"/>
                <a:gd name="connsiteY9" fmla="*/ 320847 h 473822"/>
                <a:gd name="connsiteX10" fmla="*/ 244143 w 1097583"/>
                <a:gd name="connsiteY10" fmla="*/ 185592 h 473822"/>
                <a:gd name="connsiteX11" fmla="*/ 303 w 1097583"/>
                <a:gd name="connsiteY11" fmla="*/ 807 h 473822"/>
                <a:gd name="connsiteX0" fmla="*/ 303 w 1097583"/>
                <a:gd name="connsiteY0" fmla="*/ 807 h 470204"/>
                <a:gd name="connsiteX1" fmla="*/ 297483 w 1097583"/>
                <a:gd name="connsiteY1" fmla="*/ 118917 h 470204"/>
                <a:gd name="connsiteX2" fmla="*/ 442263 w 1097583"/>
                <a:gd name="connsiteY2" fmla="*/ 134157 h 470204"/>
                <a:gd name="connsiteX3" fmla="*/ 1097583 w 1097583"/>
                <a:gd name="connsiteY3" fmla="*/ 69387 h 470204"/>
                <a:gd name="connsiteX4" fmla="*/ 1097583 w 1097583"/>
                <a:gd name="connsiteY4" fmla="*/ 69387 h 470204"/>
                <a:gd name="connsiteX5" fmla="*/ 522273 w 1097583"/>
                <a:gd name="connsiteY5" fmla="*/ 217977 h 470204"/>
                <a:gd name="connsiteX6" fmla="*/ 404163 w 1097583"/>
                <a:gd name="connsiteY6" fmla="*/ 366567 h 470204"/>
                <a:gd name="connsiteX7" fmla="*/ 347726 w 1097583"/>
                <a:gd name="connsiteY7" fmla="*/ 470204 h 470204"/>
                <a:gd name="connsiteX8" fmla="*/ 327785 w 1097583"/>
                <a:gd name="connsiteY8" fmla="*/ 352835 h 470204"/>
                <a:gd name="connsiteX9" fmla="*/ 305103 w 1097583"/>
                <a:gd name="connsiteY9" fmla="*/ 320847 h 470204"/>
                <a:gd name="connsiteX10" fmla="*/ 244143 w 1097583"/>
                <a:gd name="connsiteY10" fmla="*/ 185592 h 470204"/>
                <a:gd name="connsiteX11" fmla="*/ 303 w 1097583"/>
                <a:gd name="connsiteY11" fmla="*/ 807 h 470204"/>
                <a:gd name="connsiteX0" fmla="*/ 303 w 1097583"/>
                <a:gd name="connsiteY0" fmla="*/ 807 h 373642"/>
                <a:gd name="connsiteX1" fmla="*/ 297483 w 1097583"/>
                <a:gd name="connsiteY1" fmla="*/ 118917 h 373642"/>
                <a:gd name="connsiteX2" fmla="*/ 442263 w 1097583"/>
                <a:gd name="connsiteY2" fmla="*/ 134157 h 373642"/>
                <a:gd name="connsiteX3" fmla="*/ 1097583 w 1097583"/>
                <a:gd name="connsiteY3" fmla="*/ 69387 h 373642"/>
                <a:gd name="connsiteX4" fmla="*/ 1097583 w 1097583"/>
                <a:gd name="connsiteY4" fmla="*/ 69387 h 373642"/>
                <a:gd name="connsiteX5" fmla="*/ 522273 w 1097583"/>
                <a:gd name="connsiteY5" fmla="*/ 217977 h 373642"/>
                <a:gd name="connsiteX6" fmla="*/ 404163 w 1097583"/>
                <a:gd name="connsiteY6" fmla="*/ 366567 h 373642"/>
                <a:gd name="connsiteX7" fmla="*/ 365174 w 1097583"/>
                <a:gd name="connsiteY7" fmla="*/ 351478 h 373642"/>
                <a:gd name="connsiteX8" fmla="*/ 327785 w 1097583"/>
                <a:gd name="connsiteY8" fmla="*/ 352835 h 373642"/>
                <a:gd name="connsiteX9" fmla="*/ 305103 w 1097583"/>
                <a:gd name="connsiteY9" fmla="*/ 320847 h 373642"/>
                <a:gd name="connsiteX10" fmla="*/ 244143 w 1097583"/>
                <a:gd name="connsiteY10" fmla="*/ 185592 h 373642"/>
                <a:gd name="connsiteX11" fmla="*/ 303 w 1097583"/>
                <a:gd name="connsiteY11" fmla="*/ 807 h 373642"/>
                <a:gd name="connsiteX0" fmla="*/ 303 w 1097583"/>
                <a:gd name="connsiteY0" fmla="*/ 807 h 359207"/>
                <a:gd name="connsiteX1" fmla="*/ 297483 w 1097583"/>
                <a:gd name="connsiteY1" fmla="*/ 118917 h 359207"/>
                <a:gd name="connsiteX2" fmla="*/ 442263 w 1097583"/>
                <a:gd name="connsiteY2" fmla="*/ 134157 h 359207"/>
                <a:gd name="connsiteX3" fmla="*/ 1097583 w 1097583"/>
                <a:gd name="connsiteY3" fmla="*/ 69387 h 359207"/>
                <a:gd name="connsiteX4" fmla="*/ 1097583 w 1097583"/>
                <a:gd name="connsiteY4" fmla="*/ 69387 h 359207"/>
                <a:gd name="connsiteX5" fmla="*/ 522273 w 1097583"/>
                <a:gd name="connsiteY5" fmla="*/ 217977 h 359207"/>
                <a:gd name="connsiteX6" fmla="*/ 409148 w 1097583"/>
                <a:gd name="connsiteY6" fmla="*/ 348475 h 359207"/>
                <a:gd name="connsiteX7" fmla="*/ 365174 w 1097583"/>
                <a:gd name="connsiteY7" fmla="*/ 351478 h 359207"/>
                <a:gd name="connsiteX8" fmla="*/ 327785 w 1097583"/>
                <a:gd name="connsiteY8" fmla="*/ 352835 h 359207"/>
                <a:gd name="connsiteX9" fmla="*/ 305103 w 1097583"/>
                <a:gd name="connsiteY9" fmla="*/ 320847 h 359207"/>
                <a:gd name="connsiteX10" fmla="*/ 244143 w 1097583"/>
                <a:gd name="connsiteY10" fmla="*/ 185592 h 359207"/>
                <a:gd name="connsiteX11" fmla="*/ 303 w 1097583"/>
                <a:gd name="connsiteY11" fmla="*/ 807 h 359207"/>
                <a:gd name="connsiteX0" fmla="*/ 303 w 1097583"/>
                <a:gd name="connsiteY0" fmla="*/ 807 h 359207"/>
                <a:gd name="connsiteX1" fmla="*/ 297483 w 1097583"/>
                <a:gd name="connsiteY1" fmla="*/ 118917 h 359207"/>
                <a:gd name="connsiteX2" fmla="*/ 442263 w 1097583"/>
                <a:gd name="connsiteY2" fmla="*/ 134157 h 359207"/>
                <a:gd name="connsiteX3" fmla="*/ 1097583 w 1097583"/>
                <a:gd name="connsiteY3" fmla="*/ 69387 h 359207"/>
                <a:gd name="connsiteX4" fmla="*/ 1097583 w 1097583"/>
                <a:gd name="connsiteY4" fmla="*/ 69387 h 359207"/>
                <a:gd name="connsiteX5" fmla="*/ 522273 w 1097583"/>
                <a:gd name="connsiteY5" fmla="*/ 217977 h 359207"/>
                <a:gd name="connsiteX6" fmla="*/ 409148 w 1097583"/>
                <a:gd name="connsiteY6" fmla="*/ 348475 h 359207"/>
                <a:gd name="connsiteX7" fmla="*/ 365174 w 1097583"/>
                <a:gd name="connsiteY7" fmla="*/ 351478 h 359207"/>
                <a:gd name="connsiteX8" fmla="*/ 305103 w 1097583"/>
                <a:gd name="connsiteY8" fmla="*/ 320847 h 359207"/>
                <a:gd name="connsiteX9" fmla="*/ 244143 w 1097583"/>
                <a:gd name="connsiteY9" fmla="*/ 185592 h 359207"/>
                <a:gd name="connsiteX10" fmla="*/ 303 w 1097583"/>
                <a:gd name="connsiteY10" fmla="*/ 807 h 359207"/>
                <a:gd name="connsiteX0" fmla="*/ 303 w 1097583"/>
                <a:gd name="connsiteY0" fmla="*/ 807 h 356971"/>
                <a:gd name="connsiteX1" fmla="*/ 297483 w 1097583"/>
                <a:gd name="connsiteY1" fmla="*/ 118917 h 356971"/>
                <a:gd name="connsiteX2" fmla="*/ 442263 w 1097583"/>
                <a:gd name="connsiteY2" fmla="*/ 134157 h 356971"/>
                <a:gd name="connsiteX3" fmla="*/ 1097583 w 1097583"/>
                <a:gd name="connsiteY3" fmla="*/ 69387 h 356971"/>
                <a:gd name="connsiteX4" fmla="*/ 1097583 w 1097583"/>
                <a:gd name="connsiteY4" fmla="*/ 69387 h 356971"/>
                <a:gd name="connsiteX5" fmla="*/ 522273 w 1097583"/>
                <a:gd name="connsiteY5" fmla="*/ 217977 h 356971"/>
                <a:gd name="connsiteX6" fmla="*/ 409148 w 1097583"/>
                <a:gd name="connsiteY6" fmla="*/ 348475 h 356971"/>
                <a:gd name="connsiteX7" fmla="*/ 316568 w 1097583"/>
                <a:gd name="connsiteY7" fmla="*/ 344693 h 356971"/>
                <a:gd name="connsiteX8" fmla="*/ 305103 w 1097583"/>
                <a:gd name="connsiteY8" fmla="*/ 320847 h 356971"/>
                <a:gd name="connsiteX9" fmla="*/ 244143 w 1097583"/>
                <a:gd name="connsiteY9" fmla="*/ 185592 h 356971"/>
                <a:gd name="connsiteX10" fmla="*/ 303 w 1097583"/>
                <a:gd name="connsiteY10" fmla="*/ 807 h 356971"/>
                <a:gd name="connsiteX0" fmla="*/ 303 w 1097583"/>
                <a:gd name="connsiteY0" fmla="*/ 807 h 353009"/>
                <a:gd name="connsiteX1" fmla="*/ 297483 w 1097583"/>
                <a:gd name="connsiteY1" fmla="*/ 118917 h 353009"/>
                <a:gd name="connsiteX2" fmla="*/ 442263 w 1097583"/>
                <a:gd name="connsiteY2" fmla="*/ 134157 h 353009"/>
                <a:gd name="connsiteX3" fmla="*/ 1097583 w 1097583"/>
                <a:gd name="connsiteY3" fmla="*/ 69387 h 353009"/>
                <a:gd name="connsiteX4" fmla="*/ 1097583 w 1097583"/>
                <a:gd name="connsiteY4" fmla="*/ 69387 h 353009"/>
                <a:gd name="connsiteX5" fmla="*/ 522273 w 1097583"/>
                <a:gd name="connsiteY5" fmla="*/ 217977 h 353009"/>
                <a:gd name="connsiteX6" fmla="*/ 409148 w 1097583"/>
                <a:gd name="connsiteY6" fmla="*/ 348475 h 353009"/>
                <a:gd name="connsiteX7" fmla="*/ 316568 w 1097583"/>
                <a:gd name="connsiteY7" fmla="*/ 344693 h 353009"/>
                <a:gd name="connsiteX8" fmla="*/ 305103 w 1097583"/>
                <a:gd name="connsiteY8" fmla="*/ 320847 h 353009"/>
                <a:gd name="connsiteX9" fmla="*/ 244143 w 1097583"/>
                <a:gd name="connsiteY9" fmla="*/ 185592 h 353009"/>
                <a:gd name="connsiteX10" fmla="*/ 303 w 1097583"/>
                <a:gd name="connsiteY10" fmla="*/ 807 h 353009"/>
                <a:gd name="connsiteX0" fmla="*/ 285 w 1097565"/>
                <a:gd name="connsiteY0" fmla="*/ 807 h 353009"/>
                <a:gd name="connsiteX1" fmla="*/ 297465 w 1097565"/>
                <a:gd name="connsiteY1" fmla="*/ 118917 h 353009"/>
                <a:gd name="connsiteX2" fmla="*/ 442245 w 1097565"/>
                <a:gd name="connsiteY2" fmla="*/ 134157 h 353009"/>
                <a:gd name="connsiteX3" fmla="*/ 1097565 w 1097565"/>
                <a:gd name="connsiteY3" fmla="*/ 69387 h 353009"/>
                <a:gd name="connsiteX4" fmla="*/ 1097565 w 1097565"/>
                <a:gd name="connsiteY4" fmla="*/ 69387 h 353009"/>
                <a:gd name="connsiteX5" fmla="*/ 522255 w 1097565"/>
                <a:gd name="connsiteY5" fmla="*/ 217977 h 353009"/>
                <a:gd name="connsiteX6" fmla="*/ 409130 w 1097565"/>
                <a:gd name="connsiteY6" fmla="*/ 348475 h 353009"/>
                <a:gd name="connsiteX7" fmla="*/ 316550 w 1097565"/>
                <a:gd name="connsiteY7" fmla="*/ 344693 h 353009"/>
                <a:gd name="connsiteX8" fmla="*/ 305085 w 1097565"/>
                <a:gd name="connsiteY8" fmla="*/ 312932 h 353009"/>
                <a:gd name="connsiteX9" fmla="*/ 244125 w 1097565"/>
                <a:gd name="connsiteY9" fmla="*/ 185592 h 353009"/>
                <a:gd name="connsiteX10" fmla="*/ 285 w 1097565"/>
                <a:gd name="connsiteY10" fmla="*/ 807 h 353009"/>
                <a:gd name="connsiteX0" fmla="*/ 288 w 1097568"/>
                <a:gd name="connsiteY0" fmla="*/ 807 h 353009"/>
                <a:gd name="connsiteX1" fmla="*/ 297468 w 1097568"/>
                <a:gd name="connsiteY1" fmla="*/ 118917 h 353009"/>
                <a:gd name="connsiteX2" fmla="*/ 442248 w 1097568"/>
                <a:gd name="connsiteY2" fmla="*/ 134157 h 353009"/>
                <a:gd name="connsiteX3" fmla="*/ 1097568 w 1097568"/>
                <a:gd name="connsiteY3" fmla="*/ 69387 h 353009"/>
                <a:gd name="connsiteX4" fmla="*/ 1097568 w 1097568"/>
                <a:gd name="connsiteY4" fmla="*/ 69387 h 353009"/>
                <a:gd name="connsiteX5" fmla="*/ 522258 w 1097568"/>
                <a:gd name="connsiteY5" fmla="*/ 217977 h 353009"/>
                <a:gd name="connsiteX6" fmla="*/ 409133 w 1097568"/>
                <a:gd name="connsiteY6" fmla="*/ 348475 h 353009"/>
                <a:gd name="connsiteX7" fmla="*/ 316553 w 1097568"/>
                <a:gd name="connsiteY7" fmla="*/ 344693 h 353009"/>
                <a:gd name="connsiteX8" fmla="*/ 305088 w 1097568"/>
                <a:gd name="connsiteY8" fmla="*/ 312932 h 353009"/>
                <a:gd name="connsiteX9" fmla="*/ 244128 w 1097568"/>
                <a:gd name="connsiteY9" fmla="*/ 185592 h 353009"/>
                <a:gd name="connsiteX10" fmla="*/ 288 w 1097568"/>
                <a:gd name="connsiteY10" fmla="*/ 807 h 353009"/>
                <a:gd name="connsiteX0" fmla="*/ 288 w 1097568"/>
                <a:gd name="connsiteY0" fmla="*/ 807 h 356060"/>
                <a:gd name="connsiteX1" fmla="*/ 297468 w 1097568"/>
                <a:gd name="connsiteY1" fmla="*/ 118917 h 356060"/>
                <a:gd name="connsiteX2" fmla="*/ 442248 w 1097568"/>
                <a:gd name="connsiteY2" fmla="*/ 134157 h 356060"/>
                <a:gd name="connsiteX3" fmla="*/ 1097568 w 1097568"/>
                <a:gd name="connsiteY3" fmla="*/ 69387 h 356060"/>
                <a:gd name="connsiteX4" fmla="*/ 1097568 w 1097568"/>
                <a:gd name="connsiteY4" fmla="*/ 69387 h 356060"/>
                <a:gd name="connsiteX5" fmla="*/ 522258 w 1097568"/>
                <a:gd name="connsiteY5" fmla="*/ 217977 h 356060"/>
                <a:gd name="connsiteX6" fmla="*/ 409133 w 1097568"/>
                <a:gd name="connsiteY6" fmla="*/ 348475 h 356060"/>
                <a:gd name="connsiteX7" fmla="*/ 314060 w 1097568"/>
                <a:gd name="connsiteY7" fmla="*/ 341301 h 356060"/>
                <a:gd name="connsiteX8" fmla="*/ 305088 w 1097568"/>
                <a:gd name="connsiteY8" fmla="*/ 312932 h 356060"/>
                <a:gd name="connsiteX9" fmla="*/ 244128 w 1097568"/>
                <a:gd name="connsiteY9" fmla="*/ 185592 h 356060"/>
                <a:gd name="connsiteX10" fmla="*/ 288 w 1097568"/>
                <a:gd name="connsiteY10" fmla="*/ 807 h 356060"/>
                <a:gd name="connsiteX0" fmla="*/ 288 w 1097568"/>
                <a:gd name="connsiteY0" fmla="*/ 807 h 352447"/>
                <a:gd name="connsiteX1" fmla="*/ 297468 w 1097568"/>
                <a:gd name="connsiteY1" fmla="*/ 118917 h 352447"/>
                <a:gd name="connsiteX2" fmla="*/ 442248 w 1097568"/>
                <a:gd name="connsiteY2" fmla="*/ 134157 h 352447"/>
                <a:gd name="connsiteX3" fmla="*/ 1097568 w 1097568"/>
                <a:gd name="connsiteY3" fmla="*/ 69387 h 352447"/>
                <a:gd name="connsiteX4" fmla="*/ 1097568 w 1097568"/>
                <a:gd name="connsiteY4" fmla="*/ 69387 h 352447"/>
                <a:gd name="connsiteX5" fmla="*/ 522258 w 1097568"/>
                <a:gd name="connsiteY5" fmla="*/ 217977 h 352447"/>
                <a:gd name="connsiteX6" fmla="*/ 414118 w 1097568"/>
                <a:gd name="connsiteY6" fmla="*/ 343952 h 352447"/>
                <a:gd name="connsiteX7" fmla="*/ 314060 w 1097568"/>
                <a:gd name="connsiteY7" fmla="*/ 341301 h 352447"/>
                <a:gd name="connsiteX8" fmla="*/ 305088 w 1097568"/>
                <a:gd name="connsiteY8" fmla="*/ 312932 h 352447"/>
                <a:gd name="connsiteX9" fmla="*/ 244128 w 1097568"/>
                <a:gd name="connsiteY9" fmla="*/ 185592 h 352447"/>
                <a:gd name="connsiteX10" fmla="*/ 288 w 1097568"/>
                <a:gd name="connsiteY10" fmla="*/ 807 h 352447"/>
                <a:gd name="connsiteX0" fmla="*/ 288 w 1097568"/>
                <a:gd name="connsiteY0" fmla="*/ 807 h 349950"/>
                <a:gd name="connsiteX1" fmla="*/ 297468 w 1097568"/>
                <a:gd name="connsiteY1" fmla="*/ 118917 h 349950"/>
                <a:gd name="connsiteX2" fmla="*/ 442248 w 1097568"/>
                <a:gd name="connsiteY2" fmla="*/ 134157 h 349950"/>
                <a:gd name="connsiteX3" fmla="*/ 1097568 w 1097568"/>
                <a:gd name="connsiteY3" fmla="*/ 69387 h 349950"/>
                <a:gd name="connsiteX4" fmla="*/ 1097568 w 1097568"/>
                <a:gd name="connsiteY4" fmla="*/ 69387 h 349950"/>
                <a:gd name="connsiteX5" fmla="*/ 522258 w 1097568"/>
                <a:gd name="connsiteY5" fmla="*/ 217977 h 349950"/>
                <a:gd name="connsiteX6" fmla="*/ 414118 w 1097568"/>
                <a:gd name="connsiteY6" fmla="*/ 343952 h 349950"/>
                <a:gd name="connsiteX7" fmla="*/ 314060 w 1097568"/>
                <a:gd name="connsiteY7" fmla="*/ 341301 h 349950"/>
                <a:gd name="connsiteX8" fmla="*/ 305088 w 1097568"/>
                <a:gd name="connsiteY8" fmla="*/ 312932 h 349950"/>
                <a:gd name="connsiteX9" fmla="*/ 244128 w 1097568"/>
                <a:gd name="connsiteY9" fmla="*/ 185592 h 349950"/>
                <a:gd name="connsiteX10" fmla="*/ 288 w 1097568"/>
                <a:gd name="connsiteY10" fmla="*/ 807 h 349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97568" h="349950">
                  <a:moveTo>
                    <a:pt x="288" y="807"/>
                  </a:moveTo>
                  <a:cubicBezTo>
                    <a:pt x="9178" y="-10306"/>
                    <a:pt x="223808" y="96692"/>
                    <a:pt x="297468" y="118917"/>
                  </a:cubicBezTo>
                  <a:cubicBezTo>
                    <a:pt x="371128" y="141142"/>
                    <a:pt x="360333" y="144317"/>
                    <a:pt x="442248" y="134157"/>
                  </a:cubicBezTo>
                  <a:cubicBezTo>
                    <a:pt x="524163" y="123997"/>
                    <a:pt x="988348" y="80182"/>
                    <a:pt x="1097568" y="69387"/>
                  </a:cubicBezTo>
                  <a:lnTo>
                    <a:pt x="1097568" y="69387"/>
                  </a:lnTo>
                  <a:lnTo>
                    <a:pt x="522258" y="217977"/>
                  </a:lnTo>
                  <a:cubicBezTo>
                    <a:pt x="406688" y="267507"/>
                    <a:pt x="446326" y="329051"/>
                    <a:pt x="414118" y="343952"/>
                  </a:cubicBezTo>
                  <a:cubicBezTo>
                    <a:pt x="381910" y="358853"/>
                    <a:pt x="314060" y="341301"/>
                    <a:pt x="314060" y="341301"/>
                  </a:cubicBezTo>
                  <a:lnTo>
                    <a:pt x="305088" y="312932"/>
                  </a:lnTo>
                  <a:cubicBezTo>
                    <a:pt x="292388" y="231970"/>
                    <a:pt x="297421" y="233090"/>
                    <a:pt x="244128" y="185592"/>
                  </a:cubicBezTo>
                  <a:cubicBezTo>
                    <a:pt x="190835" y="138094"/>
                    <a:pt x="-8602" y="11920"/>
                    <a:pt x="288" y="807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orme libre 86"/>
            <p:cNvSpPr/>
            <p:nvPr/>
          </p:nvSpPr>
          <p:spPr>
            <a:xfrm>
              <a:off x="826297" y="1512618"/>
              <a:ext cx="1097568" cy="349950"/>
            </a:xfrm>
            <a:custGeom>
              <a:avLst/>
              <a:gdLst>
                <a:gd name="connsiteX0" fmla="*/ 465 w 1097745"/>
                <a:gd name="connsiteY0" fmla="*/ 880 h 1060060"/>
                <a:gd name="connsiteX1" fmla="*/ 335745 w 1097745"/>
                <a:gd name="connsiteY1" fmla="*/ 126610 h 1060060"/>
                <a:gd name="connsiteX2" fmla="*/ 419565 w 1097745"/>
                <a:gd name="connsiteY2" fmla="*/ 134230 h 1060060"/>
                <a:gd name="connsiteX3" fmla="*/ 1097745 w 1097745"/>
                <a:gd name="connsiteY3" fmla="*/ 69460 h 1060060"/>
                <a:gd name="connsiteX4" fmla="*/ 1097745 w 1097745"/>
                <a:gd name="connsiteY4" fmla="*/ 69460 h 1060060"/>
                <a:gd name="connsiteX5" fmla="*/ 522435 w 1097745"/>
                <a:gd name="connsiteY5" fmla="*/ 218050 h 1060060"/>
                <a:gd name="connsiteX6" fmla="*/ 461475 w 1097745"/>
                <a:gd name="connsiteY6" fmla="*/ 252340 h 1060060"/>
                <a:gd name="connsiteX7" fmla="*/ 419565 w 1097745"/>
                <a:gd name="connsiteY7" fmla="*/ 305680 h 1060060"/>
                <a:gd name="connsiteX8" fmla="*/ 404325 w 1097745"/>
                <a:gd name="connsiteY8" fmla="*/ 366640 h 1060060"/>
                <a:gd name="connsiteX9" fmla="*/ 331935 w 1097745"/>
                <a:gd name="connsiteY9" fmla="*/ 1060060 h 1060060"/>
                <a:gd name="connsiteX10" fmla="*/ 331935 w 1097745"/>
                <a:gd name="connsiteY10" fmla="*/ 1060060 h 1060060"/>
                <a:gd name="connsiteX11" fmla="*/ 305265 w 1097745"/>
                <a:gd name="connsiteY11" fmla="*/ 320920 h 1060060"/>
                <a:gd name="connsiteX12" fmla="*/ 293835 w 1097745"/>
                <a:gd name="connsiteY12" fmla="*/ 256150 h 1060060"/>
                <a:gd name="connsiteX13" fmla="*/ 263355 w 1097745"/>
                <a:gd name="connsiteY13" fmla="*/ 199000 h 1060060"/>
                <a:gd name="connsiteX14" fmla="*/ 465 w 1097745"/>
                <a:gd name="connsiteY14" fmla="*/ 880 h 1060060"/>
                <a:gd name="connsiteX0" fmla="*/ 465 w 1097745"/>
                <a:gd name="connsiteY0" fmla="*/ 880 h 1060060"/>
                <a:gd name="connsiteX1" fmla="*/ 335745 w 1097745"/>
                <a:gd name="connsiteY1" fmla="*/ 126610 h 1060060"/>
                <a:gd name="connsiteX2" fmla="*/ 419565 w 1097745"/>
                <a:gd name="connsiteY2" fmla="*/ 134230 h 1060060"/>
                <a:gd name="connsiteX3" fmla="*/ 1097745 w 1097745"/>
                <a:gd name="connsiteY3" fmla="*/ 69460 h 1060060"/>
                <a:gd name="connsiteX4" fmla="*/ 1097745 w 1097745"/>
                <a:gd name="connsiteY4" fmla="*/ 69460 h 1060060"/>
                <a:gd name="connsiteX5" fmla="*/ 522435 w 1097745"/>
                <a:gd name="connsiteY5" fmla="*/ 218050 h 1060060"/>
                <a:gd name="connsiteX6" fmla="*/ 419565 w 1097745"/>
                <a:gd name="connsiteY6" fmla="*/ 305680 h 1060060"/>
                <a:gd name="connsiteX7" fmla="*/ 404325 w 1097745"/>
                <a:gd name="connsiteY7" fmla="*/ 366640 h 1060060"/>
                <a:gd name="connsiteX8" fmla="*/ 331935 w 1097745"/>
                <a:gd name="connsiteY8" fmla="*/ 1060060 h 1060060"/>
                <a:gd name="connsiteX9" fmla="*/ 331935 w 1097745"/>
                <a:gd name="connsiteY9" fmla="*/ 1060060 h 1060060"/>
                <a:gd name="connsiteX10" fmla="*/ 305265 w 1097745"/>
                <a:gd name="connsiteY10" fmla="*/ 320920 h 1060060"/>
                <a:gd name="connsiteX11" fmla="*/ 293835 w 1097745"/>
                <a:gd name="connsiteY11" fmla="*/ 256150 h 1060060"/>
                <a:gd name="connsiteX12" fmla="*/ 263355 w 1097745"/>
                <a:gd name="connsiteY12" fmla="*/ 199000 h 1060060"/>
                <a:gd name="connsiteX13" fmla="*/ 465 w 1097745"/>
                <a:gd name="connsiteY13" fmla="*/ 880 h 1060060"/>
                <a:gd name="connsiteX0" fmla="*/ 465 w 1097745"/>
                <a:gd name="connsiteY0" fmla="*/ 880 h 1060060"/>
                <a:gd name="connsiteX1" fmla="*/ 335745 w 1097745"/>
                <a:gd name="connsiteY1" fmla="*/ 126610 h 1060060"/>
                <a:gd name="connsiteX2" fmla="*/ 419565 w 1097745"/>
                <a:gd name="connsiteY2" fmla="*/ 134230 h 1060060"/>
                <a:gd name="connsiteX3" fmla="*/ 1097745 w 1097745"/>
                <a:gd name="connsiteY3" fmla="*/ 69460 h 1060060"/>
                <a:gd name="connsiteX4" fmla="*/ 1097745 w 1097745"/>
                <a:gd name="connsiteY4" fmla="*/ 69460 h 1060060"/>
                <a:gd name="connsiteX5" fmla="*/ 522435 w 1097745"/>
                <a:gd name="connsiteY5" fmla="*/ 218050 h 1060060"/>
                <a:gd name="connsiteX6" fmla="*/ 404325 w 1097745"/>
                <a:gd name="connsiteY6" fmla="*/ 366640 h 1060060"/>
                <a:gd name="connsiteX7" fmla="*/ 331935 w 1097745"/>
                <a:gd name="connsiteY7" fmla="*/ 1060060 h 1060060"/>
                <a:gd name="connsiteX8" fmla="*/ 331935 w 1097745"/>
                <a:gd name="connsiteY8" fmla="*/ 1060060 h 1060060"/>
                <a:gd name="connsiteX9" fmla="*/ 305265 w 1097745"/>
                <a:gd name="connsiteY9" fmla="*/ 320920 h 1060060"/>
                <a:gd name="connsiteX10" fmla="*/ 293835 w 1097745"/>
                <a:gd name="connsiteY10" fmla="*/ 256150 h 1060060"/>
                <a:gd name="connsiteX11" fmla="*/ 263355 w 1097745"/>
                <a:gd name="connsiteY11" fmla="*/ 199000 h 1060060"/>
                <a:gd name="connsiteX12" fmla="*/ 465 w 1097745"/>
                <a:gd name="connsiteY12" fmla="*/ 880 h 1060060"/>
                <a:gd name="connsiteX0" fmla="*/ 465 w 1097745"/>
                <a:gd name="connsiteY0" fmla="*/ 880 h 1060060"/>
                <a:gd name="connsiteX1" fmla="*/ 335745 w 1097745"/>
                <a:gd name="connsiteY1" fmla="*/ 126610 h 1060060"/>
                <a:gd name="connsiteX2" fmla="*/ 419565 w 1097745"/>
                <a:gd name="connsiteY2" fmla="*/ 134230 h 1060060"/>
                <a:gd name="connsiteX3" fmla="*/ 1097745 w 1097745"/>
                <a:gd name="connsiteY3" fmla="*/ 69460 h 1060060"/>
                <a:gd name="connsiteX4" fmla="*/ 1097745 w 1097745"/>
                <a:gd name="connsiteY4" fmla="*/ 69460 h 1060060"/>
                <a:gd name="connsiteX5" fmla="*/ 522435 w 1097745"/>
                <a:gd name="connsiteY5" fmla="*/ 218050 h 1060060"/>
                <a:gd name="connsiteX6" fmla="*/ 404325 w 1097745"/>
                <a:gd name="connsiteY6" fmla="*/ 366640 h 1060060"/>
                <a:gd name="connsiteX7" fmla="*/ 331935 w 1097745"/>
                <a:gd name="connsiteY7" fmla="*/ 1060060 h 1060060"/>
                <a:gd name="connsiteX8" fmla="*/ 331935 w 1097745"/>
                <a:gd name="connsiteY8" fmla="*/ 1060060 h 1060060"/>
                <a:gd name="connsiteX9" fmla="*/ 305265 w 1097745"/>
                <a:gd name="connsiteY9" fmla="*/ 320920 h 1060060"/>
                <a:gd name="connsiteX10" fmla="*/ 293835 w 1097745"/>
                <a:gd name="connsiteY10" fmla="*/ 256150 h 1060060"/>
                <a:gd name="connsiteX11" fmla="*/ 263355 w 1097745"/>
                <a:gd name="connsiteY11" fmla="*/ 199000 h 1060060"/>
                <a:gd name="connsiteX12" fmla="*/ 465 w 1097745"/>
                <a:gd name="connsiteY12" fmla="*/ 880 h 1060060"/>
                <a:gd name="connsiteX0" fmla="*/ 110 w 1097390"/>
                <a:gd name="connsiteY0" fmla="*/ 1124 h 1060304"/>
                <a:gd name="connsiteX1" fmla="*/ 297290 w 1097390"/>
                <a:gd name="connsiteY1" fmla="*/ 119234 h 1060304"/>
                <a:gd name="connsiteX2" fmla="*/ 419210 w 1097390"/>
                <a:gd name="connsiteY2" fmla="*/ 134474 h 1060304"/>
                <a:gd name="connsiteX3" fmla="*/ 1097390 w 1097390"/>
                <a:gd name="connsiteY3" fmla="*/ 69704 h 1060304"/>
                <a:gd name="connsiteX4" fmla="*/ 1097390 w 1097390"/>
                <a:gd name="connsiteY4" fmla="*/ 69704 h 1060304"/>
                <a:gd name="connsiteX5" fmla="*/ 522080 w 1097390"/>
                <a:gd name="connsiteY5" fmla="*/ 218294 h 1060304"/>
                <a:gd name="connsiteX6" fmla="*/ 403970 w 1097390"/>
                <a:gd name="connsiteY6" fmla="*/ 366884 h 1060304"/>
                <a:gd name="connsiteX7" fmla="*/ 331580 w 1097390"/>
                <a:gd name="connsiteY7" fmla="*/ 1060304 h 1060304"/>
                <a:gd name="connsiteX8" fmla="*/ 331580 w 1097390"/>
                <a:gd name="connsiteY8" fmla="*/ 1060304 h 1060304"/>
                <a:gd name="connsiteX9" fmla="*/ 304910 w 1097390"/>
                <a:gd name="connsiteY9" fmla="*/ 321164 h 1060304"/>
                <a:gd name="connsiteX10" fmla="*/ 293480 w 1097390"/>
                <a:gd name="connsiteY10" fmla="*/ 256394 h 1060304"/>
                <a:gd name="connsiteX11" fmla="*/ 263000 w 1097390"/>
                <a:gd name="connsiteY11" fmla="*/ 199244 h 1060304"/>
                <a:gd name="connsiteX12" fmla="*/ 110 w 1097390"/>
                <a:gd name="connsiteY12" fmla="*/ 1124 h 1060304"/>
                <a:gd name="connsiteX0" fmla="*/ 110 w 1097390"/>
                <a:gd name="connsiteY0" fmla="*/ 1124 h 1060304"/>
                <a:gd name="connsiteX1" fmla="*/ 297290 w 1097390"/>
                <a:gd name="connsiteY1" fmla="*/ 119234 h 1060304"/>
                <a:gd name="connsiteX2" fmla="*/ 419210 w 1097390"/>
                <a:gd name="connsiteY2" fmla="*/ 134474 h 1060304"/>
                <a:gd name="connsiteX3" fmla="*/ 1097390 w 1097390"/>
                <a:gd name="connsiteY3" fmla="*/ 69704 h 1060304"/>
                <a:gd name="connsiteX4" fmla="*/ 1097390 w 1097390"/>
                <a:gd name="connsiteY4" fmla="*/ 69704 h 1060304"/>
                <a:gd name="connsiteX5" fmla="*/ 522080 w 1097390"/>
                <a:gd name="connsiteY5" fmla="*/ 218294 h 1060304"/>
                <a:gd name="connsiteX6" fmla="*/ 403970 w 1097390"/>
                <a:gd name="connsiteY6" fmla="*/ 366884 h 1060304"/>
                <a:gd name="connsiteX7" fmla="*/ 331580 w 1097390"/>
                <a:gd name="connsiteY7" fmla="*/ 1060304 h 1060304"/>
                <a:gd name="connsiteX8" fmla="*/ 331580 w 1097390"/>
                <a:gd name="connsiteY8" fmla="*/ 1060304 h 1060304"/>
                <a:gd name="connsiteX9" fmla="*/ 304910 w 1097390"/>
                <a:gd name="connsiteY9" fmla="*/ 321164 h 1060304"/>
                <a:gd name="connsiteX10" fmla="*/ 293480 w 1097390"/>
                <a:gd name="connsiteY10" fmla="*/ 256394 h 1060304"/>
                <a:gd name="connsiteX11" fmla="*/ 263000 w 1097390"/>
                <a:gd name="connsiteY11" fmla="*/ 199244 h 1060304"/>
                <a:gd name="connsiteX12" fmla="*/ 110 w 1097390"/>
                <a:gd name="connsiteY12" fmla="*/ 1124 h 1060304"/>
                <a:gd name="connsiteX0" fmla="*/ 110 w 1097390"/>
                <a:gd name="connsiteY0" fmla="*/ 1124 h 1060304"/>
                <a:gd name="connsiteX1" fmla="*/ 297290 w 1097390"/>
                <a:gd name="connsiteY1" fmla="*/ 119234 h 1060304"/>
                <a:gd name="connsiteX2" fmla="*/ 419210 w 1097390"/>
                <a:gd name="connsiteY2" fmla="*/ 134474 h 1060304"/>
                <a:gd name="connsiteX3" fmla="*/ 1097390 w 1097390"/>
                <a:gd name="connsiteY3" fmla="*/ 69704 h 1060304"/>
                <a:gd name="connsiteX4" fmla="*/ 1097390 w 1097390"/>
                <a:gd name="connsiteY4" fmla="*/ 69704 h 1060304"/>
                <a:gd name="connsiteX5" fmla="*/ 522080 w 1097390"/>
                <a:gd name="connsiteY5" fmla="*/ 218294 h 1060304"/>
                <a:gd name="connsiteX6" fmla="*/ 403970 w 1097390"/>
                <a:gd name="connsiteY6" fmla="*/ 366884 h 1060304"/>
                <a:gd name="connsiteX7" fmla="*/ 331580 w 1097390"/>
                <a:gd name="connsiteY7" fmla="*/ 1060304 h 1060304"/>
                <a:gd name="connsiteX8" fmla="*/ 331580 w 1097390"/>
                <a:gd name="connsiteY8" fmla="*/ 1060304 h 1060304"/>
                <a:gd name="connsiteX9" fmla="*/ 304910 w 1097390"/>
                <a:gd name="connsiteY9" fmla="*/ 321164 h 1060304"/>
                <a:gd name="connsiteX10" fmla="*/ 293480 w 1097390"/>
                <a:gd name="connsiteY10" fmla="*/ 256394 h 1060304"/>
                <a:gd name="connsiteX11" fmla="*/ 263000 w 1097390"/>
                <a:gd name="connsiteY11" fmla="*/ 199244 h 1060304"/>
                <a:gd name="connsiteX12" fmla="*/ 110 w 1097390"/>
                <a:gd name="connsiteY12" fmla="*/ 1124 h 1060304"/>
                <a:gd name="connsiteX0" fmla="*/ 110 w 1097390"/>
                <a:gd name="connsiteY0" fmla="*/ 1124 h 1060304"/>
                <a:gd name="connsiteX1" fmla="*/ 297290 w 1097390"/>
                <a:gd name="connsiteY1" fmla="*/ 119234 h 1060304"/>
                <a:gd name="connsiteX2" fmla="*/ 442070 w 1097390"/>
                <a:gd name="connsiteY2" fmla="*/ 134474 h 1060304"/>
                <a:gd name="connsiteX3" fmla="*/ 1097390 w 1097390"/>
                <a:gd name="connsiteY3" fmla="*/ 69704 h 1060304"/>
                <a:gd name="connsiteX4" fmla="*/ 1097390 w 1097390"/>
                <a:gd name="connsiteY4" fmla="*/ 69704 h 1060304"/>
                <a:gd name="connsiteX5" fmla="*/ 522080 w 1097390"/>
                <a:gd name="connsiteY5" fmla="*/ 218294 h 1060304"/>
                <a:gd name="connsiteX6" fmla="*/ 403970 w 1097390"/>
                <a:gd name="connsiteY6" fmla="*/ 366884 h 1060304"/>
                <a:gd name="connsiteX7" fmla="*/ 331580 w 1097390"/>
                <a:gd name="connsiteY7" fmla="*/ 1060304 h 1060304"/>
                <a:gd name="connsiteX8" fmla="*/ 331580 w 1097390"/>
                <a:gd name="connsiteY8" fmla="*/ 1060304 h 1060304"/>
                <a:gd name="connsiteX9" fmla="*/ 304910 w 1097390"/>
                <a:gd name="connsiteY9" fmla="*/ 321164 h 1060304"/>
                <a:gd name="connsiteX10" fmla="*/ 293480 w 1097390"/>
                <a:gd name="connsiteY10" fmla="*/ 256394 h 1060304"/>
                <a:gd name="connsiteX11" fmla="*/ 263000 w 1097390"/>
                <a:gd name="connsiteY11" fmla="*/ 199244 h 1060304"/>
                <a:gd name="connsiteX12" fmla="*/ 110 w 1097390"/>
                <a:gd name="connsiteY12" fmla="*/ 1124 h 1060304"/>
                <a:gd name="connsiteX0" fmla="*/ 110 w 1097390"/>
                <a:gd name="connsiteY0" fmla="*/ 1124 h 1060304"/>
                <a:gd name="connsiteX1" fmla="*/ 297290 w 1097390"/>
                <a:gd name="connsiteY1" fmla="*/ 119234 h 1060304"/>
                <a:gd name="connsiteX2" fmla="*/ 442070 w 1097390"/>
                <a:gd name="connsiteY2" fmla="*/ 134474 h 1060304"/>
                <a:gd name="connsiteX3" fmla="*/ 1097390 w 1097390"/>
                <a:gd name="connsiteY3" fmla="*/ 69704 h 1060304"/>
                <a:gd name="connsiteX4" fmla="*/ 1097390 w 1097390"/>
                <a:gd name="connsiteY4" fmla="*/ 69704 h 1060304"/>
                <a:gd name="connsiteX5" fmla="*/ 522080 w 1097390"/>
                <a:gd name="connsiteY5" fmla="*/ 218294 h 1060304"/>
                <a:gd name="connsiteX6" fmla="*/ 403970 w 1097390"/>
                <a:gd name="connsiteY6" fmla="*/ 366884 h 1060304"/>
                <a:gd name="connsiteX7" fmla="*/ 331580 w 1097390"/>
                <a:gd name="connsiteY7" fmla="*/ 1060304 h 1060304"/>
                <a:gd name="connsiteX8" fmla="*/ 331580 w 1097390"/>
                <a:gd name="connsiteY8" fmla="*/ 1060304 h 1060304"/>
                <a:gd name="connsiteX9" fmla="*/ 304910 w 1097390"/>
                <a:gd name="connsiteY9" fmla="*/ 321164 h 1060304"/>
                <a:gd name="connsiteX10" fmla="*/ 263000 w 1097390"/>
                <a:gd name="connsiteY10" fmla="*/ 199244 h 1060304"/>
                <a:gd name="connsiteX11" fmla="*/ 110 w 1097390"/>
                <a:gd name="connsiteY11" fmla="*/ 1124 h 1060304"/>
                <a:gd name="connsiteX0" fmla="*/ 284 w 1097564"/>
                <a:gd name="connsiteY0" fmla="*/ 807 h 1059987"/>
                <a:gd name="connsiteX1" fmla="*/ 297464 w 1097564"/>
                <a:gd name="connsiteY1" fmla="*/ 118917 h 1059987"/>
                <a:gd name="connsiteX2" fmla="*/ 442244 w 1097564"/>
                <a:gd name="connsiteY2" fmla="*/ 134157 h 1059987"/>
                <a:gd name="connsiteX3" fmla="*/ 1097564 w 1097564"/>
                <a:gd name="connsiteY3" fmla="*/ 69387 h 1059987"/>
                <a:gd name="connsiteX4" fmla="*/ 1097564 w 1097564"/>
                <a:gd name="connsiteY4" fmla="*/ 69387 h 1059987"/>
                <a:gd name="connsiteX5" fmla="*/ 522254 w 1097564"/>
                <a:gd name="connsiteY5" fmla="*/ 217977 h 1059987"/>
                <a:gd name="connsiteX6" fmla="*/ 404144 w 1097564"/>
                <a:gd name="connsiteY6" fmla="*/ 366567 h 1059987"/>
                <a:gd name="connsiteX7" fmla="*/ 331754 w 1097564"/>
                <a:gd name="connsiteY7" fmla="*/ 1059987 h 1059987"/>
                <a:gd name="connsiteX8" fmla="*/ 331754 w 1097564"/>
                <a:gd name="connsiteY8" fmla="*/ 1059987 h 1059987"/>
                <a:gd name="connsiteX9" fmla="*/ 305084 w 1097564"/>
                <a:gd name="connsiteY9" fmla="*/ 320847 h 1059987"/>
                <a:gd name="connsiteX10" fmla="*/ 244124 w 1097564"/>
                <a:gd name="connsiteY10" fmla="*/ 185592 h 1059987"/>
                <a:gd name="connsiteX11" fmla="*/ 284 w 1097564"/>
                <a:gd name="connsiteY11" fmla="*/ 807 h 1059987"/>
                <a:gd name="connsiteX0" fmla="*/ 303 w 1097583"/>
                <a:gd name="connsiteY0" fmla="*/ 807 h 1059987"/>
                <a:gd name="connsiteX1" fmla="*/ 297483 w 1097583"/>
                <a:gd name="connsiteY1" fmla="*/ 118917 h 1059987"/>
                <a:gd name="connsiteX2" fmla="*/ 442263 w 1097583"/>
                <a:gd name="connsiteY2" fmla="*/ 134157 h 1059987"/>
                <a:gd name="connsiteX3" fmla="*/ 1097583 w 1097583"/>
                <a:gd name="connsiteY3" fmla="*/ 69387 h 1059987"/>
                <a:gd name="connsiteX4" fmla="*/ 1097583 w 1097583"/>
                <a:gd name="connsiteY4" fmla="*/ 69387 h 1059987"/>
                <a:gd name="connsiteX5" fmla="*/ 522273 w 1097583"/>
                <a:gd name="connsiteY5" fmla="*/ 217977 h 1059987"/>
                <a:gd name="connsiteX6" fmla="*/ 404163 w 1097583"/>
                <a:gd name="connsiteY6" fmla="*/ 366567 h 1059987"/>
                <a:gd name="connsiteX7" fmla="*/ 331773 w 1097583"/>
                <a:gd name="connsiteY7" fmla="*/ 1059987 h 1059987"/>
                <a:gd name="connsiteX8" fmla="*/ 331773 w 1097583"/>
                <a:gd name="connsiteY8" fmla="*/ 1059987 h 1059987"/>
                <a:gd name="connsiteX9" fmla="*/ 305103 w 1097583"/>
                <a:gd name="connsiteY9" fmla="*/ 320847 h 1059987"/>
                <a:gd name="connsiteX10" fmla="*/ 244143 w 1097583"/>
                <a:gd name="connsiteY10" fmla="*/ 185592 h 1059987"/>
                <a:gd name="connsiteX11" fmla="*/ 303 w 1097583"/>
                <a:gd name="connsiteY11" fmla="*/ 807 h 1059987"/>
                <a:gd name="connsiteX0" fmla="*/ 303 w 1097583"/>
                <a:gd name="connsiteY0" fmla="*/ 807 h 1059987"/>
                <a:gd name="connsiteX1" fmla="*/ 297483 w 1097583"/>
                <a:gd name="connsiteY1" fmla="*/ 118917 h 1059987"/>
                <a:gd name="connsiteX2" fmla="*/ 442263 w 1097583"/>
                <a:gd name="connsiteY2" fmla="*/ 134157 h 1059987"/>
                <a:gd name="connsiteX3" fmla="*/ 1097583 w 1097583"/>
                <a:gd name="connsiteY3" fmla="*/ 69387 h 1059987"/>
                <a:gd name="connsiteX4" fmla="*/ 1097583 w 1097583"/>
                <a:gd name="connsiteY4" fmla="*/ 69387 h 1059987"/>
                <a:gd name="connsiteX5" fmla="*/ 522273 w 1097583"/>
                <a:gd name="connsiteY5" fmla="*/ 217977 h 1059987"/>
                <a:gd name="connsiteX6" fmla="*/ 404163 w 1097583"/>
                <a:gd name="connsiteY6" fmla="*/ 366567 h 1059987"/>
                <a:gd name="connsiteX7" fmla="*/ 331773 w 1097583"/>
                <a:gd name="connsiteY7" fmla="*/ 1059987 h 1059987"/>
                <a:gd name="connsiteX8" fmla="*/ 331773 w 1097583"/>
                <a:gd name="connsiteY8" fmla="*/ 1059987 h 1059987"/>
                <a:gd name="connsiteX9" fmla="*/ 305103 w 1097583"/>
                <a:gd name="connsiteY9" fmla="*/ 320847 h 1059987"/>
                <a:gd name="connsiteX10" fmla="*/ 244143 w 1097583"/>
                <a:gd name="connsiteY10" fmla="*/ 185592 h 1059987"/>
                <a:gd name="connsiteX11" fmla="*/ 303 w 1097583"/>
                <a:gd name="connsiteY11" fmla="*/ 807 h 1059987"/>
                <a:gd name="connsiteX0" fmla="*/ 303 w 1097583"/>
                <a:gd name="connsiteY0" fmla="*/ 807 h 1059987"/>
                <a:gd name="connsiteX1" fmla="*/ 297483 w 1097583"/>
                <a:gd name="connsiteY1" fmla="*/ 118917 h 1059987"/>
                <a:gd name="connsiteX2" fmla="*/ 442263 w 1097583"/>
                <a:gd name="connsiteY2" fmla="*/ 134157 h 1059987"/>
                <a:gd name="connsiteX3" fmla="*/ 1097583 w 1097583"/>
                <a:gd name="connsiteY3" fmla="*/ 69387 h 1059987"/>
                <a:gd name="connsiteX4" fmla="*/ 1097583 w 1097583"/>
                <a:gd name="connsiteY4" fmla="*/ 69387 h 1059987"/>
                <a:gd name="connsiteX5" fmla="*/ 522273 w 1097583"/>
                <a:gd name="connsiteY5" fmla="*/ 217977 h 1059987"/>
                <a:gd name="connsiteX6" fmla="*/ 404163 w 1097583"/>
                <a:gd name="connsiteY6" fmla="*/ 366567 h 1059987"/>
                <a:gd name="connsiteX7" fmla="*/ 331773 w 1097583"/>
                <a:gd name="connsiteY7" fmla="*/ 1059987 h 1059987"/>
                <a:gd name="connsiteX8" fmla="*/ 347726 w 1097583"/>
                <a:gd name="connsiteY8" fmla="*/ 473822 h 1059987"/>
                <a:gd name="connsiteX9" fmla="*/ 305103 w 1097583"/>
                <a:gd name="connsiteY9" fmla="*/ 320847 h 1059987"/>
                <a:gd name="connsiteX10" fmla="*/ 244143 w 1097583"/>
                <a:gd name="connsiteY10" fmla="*/ 185592 h 1059987"/>
                <a:gd name="connsiteX11" fmla="*/ 303 w 1097583"/>
                <a:gd name="connsiteY11" fmla="*/ 807 h 1059987"/>
                <a:gd name="connsiteX0" fmla="*/ 303 w 1097583"/>
                <a:gd name="connsiteY0" fmla="*/ 807 h 473822"/>
                <a:gd name="connsiteX1" fmla="*/ 297483 w 1097583"/>
                <a:gd name="connsiteY1" fmla="*/ 118917 h 473822"/>
                <a:gd name="connsiteX2" fmla="*/ 442263 w 1097583"/>
                <a:gd name="connsiteY2" fmla="*/ 134157 h 473822"/>
                <a:gd name="connsiteX3" fmla="*/ 1097583 w 1097583"/>
                <a:gd name="connsiteY3" fmla="*/ 69387 h 473822"/>
                <a:gd name="connsiteX4" fmla="*/ 1097583 w 1097583"/>
                <a:gd name="connsiteY4" fmla="*/ 69387 h 473822"/>
                <a:gd name="connsiteX5" fmla="*/ 522273 w 1097583"/>
                <a:gd name="connsiteY5" fmla="*/ 217977 h 473822"/>
                <a:gd name="connsiteX6" fmla="*/ 404163 w 1097583"/>
                <a:gd name="connsiteY6" fmla="*/ 366567 h 473822"/>
                <a:gd name="connsiteX7" fmla="*/ 347726 w 1097583"/>
                <a:gd name="connsiteY7" fmla="*/ 470204 h 473822"/>
                <a:gd name="connsiteX8" fmla="*/ 347726 w 1097583"/>
                <a:gd name="connsiteY8" fmla="*/ 473822 h 473822"/>
                <a:gd name="connsiteX9" fmla="*/ 305103 w 1097583"/>
                <a:gd name="connsiteY9" fmla="*/ 320847 h 473822"/>
                <a:gd name="connsiteX10" fmla="*/ 244143 w 1097583"/>
                <a:gd name="connsiteY10" fmla="*/ 185592 h 473822"/>
                <a:gd name="connsiteX11" fmla="*/ 303 w 1097583"/>
                <a:gd name="connsiteY11" fmla="*/ 807 h 473822"/>
                <a:gd name="connsiteX0" fmla="*/ 303 w 1097583"/>
                <a:gd name="connsiteY0" fmla="*/ 807 h 470204"/>
                <a:gd name="connsiteX1" fmla="*/ 297483 w 1097583"/>
                <a:gd name="connsiteY1" fmla="*/ 118917 h 470204"/>
                <a:gd name="connsiteX2" fmla="*/ 442263 w 1097583"/>
                <a:gd name="connsiteY2" fmla="*/ 134157 h 470204"/>
                <a:gd name="connsiteX3" fmla="*/ 1097583 w 1097583"/>
                <a:gd name="connsiteY3" fmla="*/ 69387 h 470204"/>
                <a:gd name="connsiteX4" fmla="*/ 1097583 w 1097583"/>
                <a:gd name="connsiteY4" fmla="*/ 69387 h 470204"/>
                <a:gd name="connsiteX5" fmla="*/ 522273 w 1097583"/>
                <a:gd name="connsiteY5" fmla="*/ 217977 h 470204"/>
                <a:gd name="connsiteX6" fmla="*/ 404163 w 1097583"/>
                <a:gd name="connsiteY6" fmla="*/ 366567 h 470204"/>
                <a:gd name="connsiteX7" fmla="*/ 347726 w 1097583"/>
                <a:gd name="connsiteY7" fmla="*/ 470204 h 470204"/>
                <a:gd name="connsiteX8" fmla="*/ 327785 w 1097583"/>
                <a:gd name="connsiteY8" fmla="*/ 352835 h 470204"/>
                <a:gd name="connsiteX9" fmla="*/ 305103 w 1097583"/>
                <a:gd name="connsiteY9" fmla="*/ 320847 h 470204"/>
                <a:gd name="connsiteX10" fmla="*/ 244143 w 1097583"/>
                <a:gd name="connsiteY10" fmla="*/ 185592 h 470204"/>
                <a:gd name="connsiteX11" fmla="*/ 303 w 1097583"/>
                <a:gd name="connsiteY11" fmla="*/ 807 h 470204"/>
                <a:gd name="connsiteX0" fmla="*/ 303 w 1097583"/>
                <a:gd name="connsiteY0" fmla="*/ 807 h 373642"/>
                <a:gd name="connsiteX1" fmla="*/ 297483 w 1097583"/>
                <a:gd name="connsiteY1" fmla="*/ 118917 h 373642"/>
                <a:gd name="connsiteX2" fmla="*/ 442263 w 1097583"/>
                <a:gd name="connsiteY2" fmla="*/ 134157 h 373642"/>
                <a:gd name="connsiteX3" fmla="*/ 1097583 w 1097583"/>
                <a:gd name="connsiteY3" fmla="*/ 69387 h 373642"/>
                <a:gd name="connsiteX4" fmla="*/ 1097583 w 1097583"/>
                <a:gd name="connsiteY4" fmla="*/ 69387 h 373642"/>
                <a:gd name="connsiteX5" fmla="*/ 522273 w 1097583"/>
                <a:gd name="connsiteY5" fmla="*/ 217977 h 373642"/>
                <a:gd name="connsiteX6" fmla="*/ 404163 w 1097583"/>
                <a:gd name="connsiteY6" fmla="*/ 366567 h 373642"/>
                <a:gd name="connsiteX7" fmla="*/ 365174 w 1097583"/>
                <a:gd name="connsiteY7" fmla="*/ 351478 h 373642"/>
                <a:gd name="connsiteX8" fmla="*/ 327785 w 1097583"/>
                <a:gd name="connsiteY8" fmla="*/ 352835 h 373642"/>
                <a:gd name="connsiteX9" fmla="*/ 305103 w 1097583"/>
                <a:gd name="connsiteY9" fmla="*/ 320847 h 373642"/>
                <a:gd name="connsiteX10" fmla="*/ 244143 w 1097583"/>
                <a:gd name="connsiteY10" fmla="*/ 185592 h 373642"/>
                <a:gd name="connsiteX11" fmla="*/ 303 w 1097583"/>
                <a:gd name="connsiteY11" fmla="*/ 807 h 373642"/>
                <a:gd name="connsiteX0" fmla="*/ 303 w 1097583"/>
                <a:gd name="connsiteY0" fmla="*/ 807 h 359207"/>
                <a:gd name="connsiteX1" fmla="*/ 297483 w 1097583"/>
                <a:gd name="connsiteY1" fmla="*/ 118917 h 359207"/>
                <a:gd name="connsiteX2" fmla="*/ 442263 w 1097583"/>
                <a:gd name="connsiteY2" fmla="*/ 134157 h 359207"/>
                <a:gd name="connsiteX3" fmla="*/ 1097583 w 1097583"/>
                <a:gd name="connsiteY3" fmla="*/ 69387 h 359207"/>
                <a:gd name="connsiteX4" fmla="*/ 1097583 w 1097583"/>
                <a:gd name="connsiteY4" fmla="*/ 69387 h 359207"/>
                <a:gd name="connsiteX5" fmla="*/ 522273 w 1097583"/>
                <a:gd name="connsiteY5" fmla="*/ 217977 h 359207"/>
                <a:gd name="connsiteX6" fmla="*/ 409148 w 1097583"/>
                <a:gd name="connsiteY6" fmla="*/ 348475 h 359207"/>
                <a:gd name="connsiteX7" fmla="*/ 365174 w 1097583"/>
                <a:gd name="connsiteY7" fmla="*/ 351478 h 359207"/>
                <a:gd name="connsiteX8" fmla="*/ 327785 w 1097583"/>
                <a:gd name="connsiteY8" fmla="*/ 352835 h 359207"/>
                <a:gd name="connsiteX9" fmla="*/ 305103 w 1097583"/>
                <a:gd name="connsiteY9" fmla="*/ 320847 h 359207"/>
                <a:gd name="connsiteX10" fmla="*/ 244143 w 1097583"/>
                <a:gd name="connsiteY10" fmla="*/ 185592 h 359207"/>
                <a:gd name="connsiteX11" fmla="*/ 303 w 1097583"/>
                <a:gd name="connsiteY11" fmla="*/ 807 h 359207"/>
                <a:gd name="connsiteX0" fmla="*/ 303 w 1097583"/>
                <a:gd name="connsiteY0" fmla="*/ 807 h 359207"/>
                <a:gd name="connsiteX1" fmla="*/ 297483 w 1097583"/>
                <a:gd name="connsiteY1" fmla="*/ 118917 h 359207"/>
                <a:gd name="connsiteX2" fmla="*/ 442263 w 1097583"/>
                <a:gd name="connsiteY2" fmla="*/ 134157 h 359207"/>
                <a:gd name="connsiteX3" fmla="*/ 1097583 w 1097583"/>
                <a:gd name="connsiteY3" fmla="*/ 69387 h 359207"/>
                <a:gd name="connsiteX4" fmla="*/ 1097583 w 1097583"/>
                <a:gd name="connsiteY4" fmla="*/ 69387 h 359207"/>
                <a:gd name="connsiteX5" fmla="*/ 522273 w 1097583"/>
                <a:gd name="connsiteY5" fmla="*/ 217977 h 359207"/>
                <a:gd name="connsiteX6" fmla="*/ 409148 w 1097583"/>
                <a:gd name="connsiteY6" fmla="*/ 348475 h 359207"/>
                <a:gd name="connsiteX7" fmla="*/ 365174 w 1097583"/>
                <a:gd name="connsiteY7" fmla="*/ 351478 h 359207"/>
                <a:gd name="connsiteX8" fmla="*/ 305103 w 1097583"/>
                <a:gd name="connsiteY8" fmla="*/ 320847 h 359207"/>
                <a:gd name="connsiteX9" fmla="*/ 244143 w 1097583"/>
                <a:gd name="connsiteY9" fmla="*/ 185592 h 359207"/>
                <a:gd name="connsiteX10" fmla="*/ 303 w 1097583"/>
                <a:gd name="connsiteY10" fmla="*/ 807 h 359207"/>
                <a:gd name="connsiteX0" fmla="*/ 303 w 1097583"/>
                <a:gd name="connsiteY0" fmla="*/ 807 h 356971"/>
                <a:gd name="connsiteX1" fmla="*/ 297483 w 1097583"/>
                <a:gd name="connsiteY1" fmla="*/ 118917 h 356971"/>
                <a:gd name="connsiteX2" fmla="*/ 442263 w 1097583"/>
                <a:gd name="connsiteY2" fmla="*/ 134157 h 356971"/>
                <a:gd name="connsiteX3" fmla="*/ 1097583 w 1097583"/>
                <a:gd name="connsiteY3" fmla="*/ 69387 h 356971"/>
                <a:gd name="connsiteX4" fmla="*/ 1097583 w 1097583"/>
                <a:gd name="connsiteY4" fmla="*/ 69387 h 356971"/>
                <a:gd name="connsiteX5" fmla="*/ 522273 w 1097583"/>
                <a:gd name="connsiteY5" fmla="*/ 217977 h 356971"/>
                <a:gd name="connsiteX6" fmla="*/ 409148 w 1097583"/>
                <a:gd name="connsiteY6" fmla="*/ 348475 h 356971"/>
                <a:gd name="connsiteX7" fmla="*/ 316568 w 1097583"/>
                <a:gd name="connsiteY7" fmla="*/ 344693 h 356971"/>
                <a:gd name="connsiteX8" fmla="*/ 305103 w 1097583"/>
                <a:gd name="connsiteY8" fmla="*/ 320847 h 356971"/>
                <a:gd name="connsiteX9" fmla="*/ 244143 w 1097583"/>
                <a:gd name="connsiteY9" fmla="*/ 185592 h 356971"/>
                <a:gd name="connsiteX10" fmla="*/ 303 w 1097583"/>
                <a:gd name="connsiteY10" fmla="*/ 807 h 356971"/>
                <a:gd name="connsiteX0" fmla="*/ 303 w 1097583"/>
                <a:gd name="connsiteY0" fmla="*/ 807 h 353009"/>
                <a:gd name="connsiteX1" fmla="*/ 297483 w 1097583"/>
                <a:gd name="connsiteY1" fmla="*/ 118917 h 353009"/>
                <a:gd name="connsiteX2" fmla="*/ 442263 w 1097583"/>
                <a:gd name="connsiteY2" fmla="*/ 134157 h 353009"/>
                <a:gd name="connsiteX3" fmla="*/ 1097583 w 1097583"/>
                <a:gd name="connsiteY3" fmla="*/ 69387 h 353009"/>
                <a:gd name="connsiteX4" fmla="*/ 1097583 w 1097583"/>
                <a:gd name="connsiteY4" fmla="*/ 69387 h 353009"/>
                <a:gd name="connsiteX5" fmla="*/ 522273 w 1097583"/>
                <a:gd name="connsiteY5" fmla="*/ 217977 h 353009"/>
                <a:gd name="connsiteX6" fmla="*/ 409148 w 1097583"/>
                <a:gd name="connsiteY6" fmla="*/ 348475 h 353009"/>
                <a:gd name="connsiteX7" fmla="*/ 316568 w 1097583"/>
                <a:gd name="connsiteY7" fmla="*/ 344693 h 353009"/>
                <a:gd name="connsiteX8" fmla="*/ 305103 w 1097583"/>
                <a:gd name="connsiteY8" fmla="*/ 320847 h 353009"/>
                <a:gd name="connsiteX9" fmla="*/ 244143 w 1097583"/>
                <a:gd name="connsiteY9" fmla="*/ 185592 h 353009"/>
                <a:gd name="connsiteX10" fmla="*/ 303 w 1097583"/>
                <a:gd name="connsiteY10" fmla="*/ 807 h 353009"/>
                <a:gd name="connsiteX0" fmla="*/ 285 w 1097565"/>
                <a:gd name="connsiteY0" fmla="*/ 807 h 353009"/>
                <a:gd name="connsiteX1" fmla="*/ 297465 w 1097565"/>
                <a:gd name="connsiteY1" fmla="*/ 118917 h 353009"/>
                <a:gd name="connsiteX2" fmla="*/ 442245 w 1097565"/>
                <a:gd name="connsiteY2" fmla="*/ 134157 h 353009"/>
                <a:gd name="connsiteX3" fmla="*/ 1097565 w 1097565"/>
                <a:gd name="connsiteY3" fmla="*/ 69387 h 353009"/>
                <a:gd name="connsiteX4" fmla="*/ 1097565 w 1097565"/>
                <a:gd name="connsiteY4" fmla="*/ 69387 h 353009"/>
                <a:gd name="connsiteX5" fmla="*/ 522255 w 1097565"/>
                <a:gd name="connsiteY5" fmla="*/ 217977 h 353009"/>
                <a:gd name="connsiteX6" fmla="*/ 409130 w 1097565"/>
                <a:gd name="connsiteY6" fmla="*/ 348475 h 353009"/>
                <a:gd name="connsiteX7" fmla="*/ 316550 w 1097565"/>
                <a:gd name="connsiteY7" fmla="*/ 344693 h 353009"/>
                <a:gd name="connsiteX8" fmla="*/ 305085 w 1097565"/>
                <a:gd name="connsiteY8" fmla="*/ 312932 h 353009"/>
                <a:gd name="connsiteX9" fmla="*/ 244125 w 1097565"/>
                <a:gd name="connsiteY9" fmla="*/ 185592 h 353009"/>
                <a:gd name="connsiteX10" fmla="*/ 285 w 1097565"/>
                <a:gd name="connsiteY10" fmla="*/ 807 h 353009"/>
                <a:gd name="connsiteX0" fmla="*/ 288 w 1097568"/>
                <a:gd name="connsiteY0" fmla="*/ 807 h 353009"/>
                <a:gd name="connsiteX1" fmla="*/ 297468 w 1097568"/>
                <a:gd name="connsiteY1" fmla="*/ 118917 h 353009"/>
                <a:gd name="connsiteX2" fmla="*/ 442248 w 1097568"/>
                <a:gd name="connsiteY2" fmla="*/ 134157 h 353009"/>
                <a:gd name="connsiteX3" fmla="*/ 1097568 w 1097568"/>
                <a:gd name="connsiteY3" fmla="*/ 69387 h 353009"/>
                <a:gd name="connsiteX4" fmla="*/ 1097568 w 1097568"/>
                <a:gd name="connsiteY4" fmla="*/ 69387 h 353009"/>
                <a:gd name="connsiteX5" fmla="*/ 522258 w 1097568"/>
                <a:gd name="connsiteY5" fmla="*/ 217977 h 353009"/>
                <a:gd name="connsiteX6" fmla="*/ 409133 w 1097568"/>
                <a:gd name="connsiteY6" fmla="*/ 348475 h 353009"/>
                <a:gd name="connsiteX7" fmla="*/ 316553 w 1097568"/>
                <a:gd name="connsiteY7" fmla="*/ 344693 h 353009"/>
                <a:gd name="connsiteX8" fmla="*/ 305088 w 1097568"/>
                <a:gd name="connsiteY8" fmla="*/ 312932 h 353009"/>
                <a:gd name="connsiteX9" fmla="*/ 244128 w 1097568"/>
                <a:gd name="connsiteY9" fmla="*/ 185592 h 353009"/>
                <a:gd name="connsiteX10" fmla="*/ 288 w 1097568"/>
                <a:gd name="connsiteY10" fmla="*/ 807 h 353009"/>
                <a:gd name="connsiteX0" fmla="*/ 288 w 1097568"/>
                <a:gd name="connsiteY0" fmla="*/ 807 h 356060"/>
                <a:gd name="connsiteX1" fmla="*/ 297468 w 1097568"/>
                <a:gd name="connsiteY1" fmla="*/ 118917 h 356060"/>
                <a:gd name="connsiteX2" fmla="*/ 442248 w 1097568"/>
                <a:gd name="connsiteY2" fmla="*/ 134157 h 356060"/>
                <a:gd name="connsiteX3" fmla="*/ 1097568 w 1097568"/>
                <a:gd name="connsiteY3" fmla="*/ 69387 h 356060"/>
                <a:gd name="connsiteX4" fmla="*/ 1097568 w 1097568"/>
                <a:gd name="connsiteY4" fmla="*/ 69387 h 356060"/>
                <a:gd name="connsiteX5" fmla="*/ 522258 w 1097568"/>
                <a:gd name="connsiteY5" fmla="*/ 217977 h 356060"/>
                <a:gd name="connsiteX6" fmla="*/ 409133 w 1097568"/>
                <a:gd name="connsiteY6" fmla="*/ 348475 h 356060"/>
                <a:gd name="connsiteX7" fmla="*/ 314060 w 1097568"/>
                <a:gd name="connsiteY7" fmla="*/ 341301 h 356060"/>
                <a:gd name="connsiteX8" fmla="*/ 305088 w 1097568"/>
                <a:gd name="connsiteY8" fmla="*/ 312932 h 356060"/>
                <a:gd name="connsiteX9" fmla="*/ 244128 w 1097568"/>
                <a:gd name="connsiteY9" fmla="*/ 185592 h 356060"/>
                <a:gd name="connsiteX10" fmla="*/ 288 w 1097568"/>
                <a:gd name="connsiteY10" fmla="*/ 807 h 356060"/>
                <a:gd name="connsiteX0" fmla="*/ 288 w 1097568"/>
                <a:gd name="connsiteY0" fmla="*/ 807 h 352447"/>
                <a:gd name="connsiteX1" fmla="*/ 297468 w 1097568"/>
                <a:gd name="connsiteY1" fmla="*/ 118917 h 352447"/>
                <a:gd name="connsiteX2" fmla="*/ 442248 w 1097568"/>
                <a:gd name="connsiteY2" fmla="*/ 134157 h 352447"/>
                <a:gd name="connsiteX3" fmla="*/ 1097568 w 1097568"/>
                <a:gd name="connsiteY3" fmla="*/ 69387 h 352447"/>
                <a:gd name="connsiteX4" fmla="*/ 1097568 w 1097568"/>
                <a:gd name="connsiteY4" fmla="*/ 69387 h 352447"/>
                <a:gd name="connsiteX5" fmla="*/ 522258 w 1097568"/>
                <a:gd name="connsiteY5" fmla="*/ 217977 h 352447"/>
                <a:gd name="connsiteX6" fmla="*/ 414118 w 1097568"/>
                <a:gd name="connsiteY6" fmla="*/ 343952 h 352447"/>
                <a:gd name="connsiteX7" fmla="*/ 314060 w 1097568"/>
                <a:gd name="connsiteY7" fmla="*/ 341301 h 352447"/>
                <a:gd name="connsiteX8" fmla="*/ 305088 w 1097568"/>
                <a:gd name="connsiteY8" fmla="*/ 312932 h 352447"/>
                <a:gd name="connsiteX9" fmla="*/ 244128 w 1097568"/>
                <a:gd name="connsiteY9" fmla="*/ 185592 h 352447"/>
                <a:gd name="connsiteX10" fmla="*/ 288 w 1097568"/>
                <a:gd name="connsiteY10" fmla="*/ 807 h 352447"/>
                <a:gd name="connsiteX0" fmla="*/ 288 w 1097568"/>
                <a:gd name="connsiteY0" fmla="*/ 807 h 349950"/>
                <a:gd name="connsiteX1" fmla="*/ 297468 w 1097568"/>
                <a:gd name="connsiteY1" fmla="*/ 118917 h 349950"/>
                <a:gd name="connsiteX2" fmla="*/ 442248 w 1097568"/>
                <a:gd name="connsiteY2" fmla="*/ 134157 h 349950"/>
                <a:gd name="connsiteX3" fmla="*/ 1097568 w 1097568"/>
                <a:gd name="connsiteY3" fmla="*/ 69387 h 349950"/>
                <a:gd name="connsiteX4" fmla="*/ 1097568 w 1097568"/>
                <a:gd name="connsiteY4" fmla="*/ 69387 h 349950"/>
                <a:gd name="connsiteX5" fmla="*/ 522258 w 1097568"/>
                <a:gd name="connsiteY5" fmla="*/ 217977 h 349950"/>
                <a:gd name="connsiteX6" fmla="*/ 414118 w 1097568"/>
                <a:gd name="connsiteY6" fmla="*/ 343952 h 349950"/>
                <a:gd name="connsiteX7" fmla="*/ 314060 w 1097568"/>
                <a:gd name="connsiteY7" fmla="*/ 341301 h 349950"/>
                <a:gd name="connsiteX8" fmla="*/ 305088 w 1097568"/>
                <a:gd name="connsiteY8" fmla="*/ 312932 h 349950"/>
                <a:gd name="connsiteX9" fmla="*/ 244128 w 1097568"/>
                <a:gd name="connsiteY9" fmla="*/ 185592 h 349950"/>
                <a:gd name="connsiteX10" fmla="*/ 288 w 1097568"/>
                <a:gd name="connsiteY10" fmla="*/ 807 h 349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97568" h="349950">
                  <a:moveTo>
                    <a:pt x="288" y="807"/>
                  </a:moveTo>
                  <a:cubicBezTo>
                    <a:pt x="9178" y="-10306"/>
                    <a:pt x="223808" y="96692"/>
                    <a:pt x="297468" y="118917"/>
                  </a:cubicBezTo>
                  <a:cubicBezTo>
                    <a:pt x="371128" y="141142"/>
                    <a:pt x="360333" y="144317"/>
                    <a:pt x="442248" y="134157"/>
                  </a:cubicBezTo>
                  <a:cubicBezTo>
                    <a:pt x="524163" y="123997"/>
                    <a:pt x="988348" y="80182"/>
                    <a:pt x="1097568" y="69387"/>
                  </a:cubicBezTo>
                  <a:lnTo>
                    <a:pt x="1097568" y="69387"/>
                  </a:lnTo>
                  <a:lnTo>
                    <a:pt x="522258" y="217977"/>
                  </a:lnTo>
                  <a:cubicBezTo>
                    <a:pt x="406688" y="267507"/>
                    <a:pt x="446326" y="329051"/>
                    <a:pt x="414118" y="343952"/>
                  </a:cubicBezTo>
                  <a:cubicBezTo>
                    <a:pt x="381910" y="358853"/>
                    <a:pt x="314060" y="341301"/>
                    <a:pt x="314060" y="341301"/>
                  </a:cubicBezTo>
                  <a:lnTo>
                    <a:pt x="305088" y="312932"/>
                  </a:lnTo>
                  <a:cubicBezTo>
                    <a:pt x="292388" y="231970"/>
                    <a:pt x="297421" y="233090"/>
                    <a:pt x="244128" y="185592"/>
                  </a:cubicBezTo>
                  <a:cubicBezTo>
                    <a:pt x="190835" y="138094"/>
                    <a:pt x="-8602" y="11920"/>
                    <a:pt x="288" y="807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orme libre 87"/>
            <p:cNvSpPr/>
            <p:nvPr/>
          </p:nvSpPr>
          <p:spPr>
            <a:xfrm>
              <a:off x="827640" y="1670081"/>
              <a:ext cx="1097568" cy="349950"/>
            </a:xfrm>
            <a:custGeom>
              <a:avLst/>
              <a:gdLst>
                <a:gd name="connsiteX0" fmla="*/ 465 w 1097745"/>
                <a:gd name="connsiteY0" fmla="*/ 880 h 1060060"/>
                <a:gd name="connsiteX1" fmla="*/ 335745 w 1097745"/>
                <a:gd name="connsiteY1" fmla="*/ 126610 h 1060060"/>
                <a:gd name="connsiteX2" fmla="*/ 419565 w 1097745"/>
                <a:gd name="connsiteY2" fmla="*/ 134230 h 1060060"/>
                <a:gd name="connsiteX3" fmla="*/ 1097745 w 1097745"/>
                <a:gd name="connsiteY3" fmla="*/ 69460 h 1060060"/>
                <a:gd name="connsiteX4" fmla="*/ 1097745 w 1097745"/>
                <a:gd name="connsiteY4" fmla="*/ 69460 h 1060060"/>
                <a:gd name="connsiteX5" fmla="*/ 522435 w 1097745"/>
                <a:gd name="connsiteY5" fmla="*/ 218050 h 1060060"/>
                <a:gd name="connsiteX6" fmla="*/ 461475 w 1097745"/>
                <a:gd name="connsiteY6" fmla="*/ 252340 h 1060060"/>
                <a:gd name="connsiteX7" fmla="*/ 419565 w 1097745"/>
                <a:gd name="connsiteY7" fmla="*/ 305680 h 1060060"/>
                <a:gd name="connsiteX8" fmla="*/ 404325 w 1097745"/>
                <a:gd name="connsiteY8" fmla="*/ 366640 h 1060060"/>
                <a:gd name="connsiteX9" fmla="*/ 331935 w 1097745"/>
                <a:gd name="connsiteY9" fmla="*/ 1060060 h 1060060"/>
                <a:gd name="connsiteX10" fmla="*/ 331935 w 1097745"/>
                <a:gd name="connsiteY10" fmla="*/ 1060060 h 1060060"/>
                <a:gd name="connsiteX11" fmla="*/ 305265 w 1097745"/>
                <a:gd name="connsiteY11" fmla="*/ 320920 h 1060060"/>
                <a:gd name="connsiteX12" fmla="*/ 293835 w 1097745"/>
                <a:gd name="connsiteY12" fmla="*/ 256150 h 1060060"/>
                <a:gd name="connsiteX13" fmla="*/ 263355 w 1097745"/>
                <a:gd name="connsiteY13" fmla="*/ 199000 h 1060060"/>
                <a:gd name="connsiteX14" fmla="*/ 465 w 1097745"/>
                <a:gd name="connsiteY14" fmla="*/ 880 h 1060060"/>
                <a:gd name="connsiteX0" fmla="*/ 465 w 1097745"/>
                <a:gd name="connsiteY0" fmla="*/ 880 h 1060060"/>
                <a:gd name="connsiteX1" fmla="*/ 335745 w 1097745"/>
                <a:gd name="connsiteY1" fmla="*/ 126610 h 1060060"/>
                <a:gd name="connsiteX2" fmla="*/ 419565 w 1097745"/>
                <a:gd name="connsiteY2" fmla="*/ 134230 h 1060060"/>
                <a:gd name="connsiteX3" fmla="*/ 1097745 w 1097745"/>
                <a:gd name="connsiteY3" fmla="*/ 69460 h 1060060"/>
                <a:gd name="connsiteX4" fmla="*/ 1097745 w 1097745"/>
                <a:gd name="connsiteY4" fmla="*/ 69460 h 1060060"/>
                <a:gd name="connsiteX5" fmla="*/ 522435 w 1097745"/>
                <a:gd name="connsiteY5" fmla="*/ 218050 h 1060060"/>
                <a:gd name="connsiteX6" fmla="*/ 419565 w 1097745"/>
                <a:gd name="connsiteY6" fmla="*/ 305680 h 1060060"/>
                <a:gd name="connsiteX7" fmla="*/ 404325 w 1097745"/>
                <a:gd name="connsiteY7" fmla="*/ 366640 h 1060060"/>
                <a:gd name="connsiteX8" fmla="*/ 331935 w 1097745"/>
                <a:gd name="connsiteY8" fmla="*/ 1060060 h 1060060"/>
                <a:gd name="connsiteX9" fmla="*/ 331935 w 1097745"/>
                <a:gd name="connsiteY9" fmla="*/ 1060060 h 1060060"/>
                <a:gd name="connsiteX10" fmla="*/ 305265 w 1097745"/>
                <a:gd name="connsiteY10" fmla="*/ 320920 h 1060060"/>
                <a:gd name="connsiteX11" fmla="*/ 293835 w 1097745"/>
                <a:gd name="connsiteY11" fmla="*/ 256150 h 1060060"/>
                <a:gd name="connsiteX12" fmla="*/ 263355 w 1097745"/>
                <a:gd name="connsiteY12" fmla="*/ 199000 h 1060060"/>
                <a:gd name="connsiteX13" fmla="*/ 465 w 1097745"/>
                <a:gd name="connsiteY13" fmla="*/ 880 h 1060060"/>
                <a:gd name="connsiteX0" fmla="*/ 465 w 1097745"/>
                <a:gd name="connsiteY0" fmla="*/ 880 h 1060060"/>
                <a:gd name="connsiteX1" fmla="*/ 335745 w 1097745"/>
                <a:gd name="connsiteY1" fmla="*/ 126610 h 1060060"/>
                <a:gd name="connsiteX2" fmla="*/ 419565 w 1097745"/>
                <a:gd name="connsiteY2" fmla="*/ 134230 h 1060060"/>
                <a:gd name="connsiteX3" fmla="*/ 1097745 w 1097745"/>
                <a:gd name="connsiteY3" fmla="*/ 69460 h 1060060"/>
                <a:gd name="connsiteX4" fmla="*/ 1097745 w 1097745"/>
                <a:gd name="connsiteY4" fmla="*/ 69460 h 1060060"/>
                <a:gd name="connsiteX5" fmla="*/ 522435 w 1097745"/>
                <a:gd name="connsiteY5" fmla="*/ 218050 h 1060060"/>
                <a:gd name="connsiteX6" fmla="*/ 404325 w 1097745"/>
                <a:gd name="connsiteY6" fmla="*/ 366640 h 1060060"/>
                <a:gd name="connsiteX7" fmla="*/ 331935 w 1097745"/>
                <a:gd name="connsiteY7" fmla="*/ 1060060 h 1060060"/>
                <a:gd name="connsiteX8" fmla="*/ 331935 w 1097745"/>
                <a:gd name="connsiteY8" fmla="*/ 1060060 h 1060060"/>
                <a:gd name="connsiteX9" fmla="*/ 305265 w 1097745"/>
                <a:gd name="connsiteY9" fmla="*/ 320920 h 1060060"/>
                <a:gd name="connsiteX10" fmla="*/ 293835 w 1097745"/>
                <a:gd name="connsiteY10" fmla="*/ 256150 h 1060060"/>
                <a:gd name="connsiteX11" fmla="*/ 263355 w 1097745"/>
                <a:gd name="connsiteY11" fmla="*/ 199000 h 1060060"/>
                <a:gd name="connsiteX12" fmla="*/ 465 w 1097745"/>
                <a:gd name="connsiteY12" fmla="*/ 880 h 1060060"/>
                <a:gd name="connsiteX0" fmla="*/ 465 w 1097745"/>
                <a:gd name="connsiteY0" fmla="*/ 880 h 1060060"/>
                <a:gd name="connsiteX1" fmla="*/ 335745 w 1097745"/>
                <a:gd name="connsiteY1" fmla="*/ 126610 h 1060060"/>
                <a:gd name="connsiteX2" fmla="*/ 419565 w 1097745"/>
                <a:gd name="connsiteY2" fmla="*/ 134230 h 1060060"/>
                <a:gd name="connsiteX3" fmla="*/ 1097745 w 1097745"/>
                <a:gd name="connsiteY3" fmla="*/ 69460 h 1060060"/>
                <a:gd name="connsiteX4" fmla="*/ 1097745 w 1097745"/>
                <a:gd name="connsiteY4" fmla="*/ 69460 h 1060060"/>
                <a:gd name="connsiteX5" fmla="*/ 522435 w 1097745"/>
                <a:gd name="connsiteY5" fmla="*/ 218050 h 1060060"/>
                <a:gd name="connsiteX6" fmla="*/ 404325 w 1097745"/>
                <a:gd name="connsiteY6" fmla="*/ 366640 h 1060060"/>
                <a:gd name="connsiteX7" fmla="*/ 331935 w 1097745"/>
                <a:gd name="connsiteY7" fmla="*/ 1060060 h 1060060"/>
                <a:gd name="connsiteX8" fmla="*/ 331935 w 1097745"/>
                <a:gd name="connsiteY8" fmla="*/ 1060060 h 1060060"/>
                <a:gd name="connsiteX9" fmla="*/ 305265 w 1097745"/>
                <a:gd name="connsiteY9" fmla="*/ 320920 h 1060060"/>
                <a:gd name="connsiteX10" fmla="*/ 293835 w 1097745"/>
                <a:gd name="connsiteY10" fmla="*/ 256150 h 1060060"/>
                <a:gd name="connsiteX11" fmla="*/ 263355 w 1097745"/>
                <a:gd name="connsiteY11" fmla="*/ 199000 h 1060060"/>
                <a:gd name="connsiteX12" fmla="*/ 465 w 1097745"/>
                <a:gd name="connsiteY12" fmla="*/ 880 h 1060060"/>
                <a:gd name="connsiteX0" fmla="*/ 110 w 1097390"/>
                <a:gd name="connsiteY0" fmla="*/ 1124 h 1060304"/>
                <a:gd name="connsiteX1" fmla="*/ 297290 w 1097390"/>
                <a:gd name="connsiteY1" fmla="*/ 119234 h 1060304"/>
                <a:gd name="connsiteX2" fmla="*/ 419210 w 1097390"/>
                <a:gd name="connsiteY2" fmla="*/ 134474 h 1060304"/>
                <a:gd name="connsiteX3" fmla="*/ 1097390 w 1097390"/>
                <a:gd name="connsiteY3" fmla="*/ 69704 h 1060304"/>
                <a:gd name="connsiteX4" fmla="*/ 1097390 w 1097390"/>
                <a:gd name="connsiteY4" fmla="*/ 69704 h 1060304"/>
                <a:gd name="connsiteX5" fmla="*/ 522080 w 1097390"/>
                <a:gd name="connsiteY5" fmla="*/ 218294 h 1060304"/>
                <a:gd name="connsiteX6" fmla="*/ 403970 w 1097390"/>
                <a:gd name="connsiteY6" fmla="*/ 366884 h 1060304"/>
                <a:gd name="connsiteX7" fmla="*/ 331580 w 1097390"/>
                <a:gd name="connsiteY7" fmla="*/ 1060304 h 1060304"/>
                <a:gd name="connsiteX8" fmla="*/ 331580 w 1097390"/>
                <a:gd name="connsiteY8" fmla="*/ 1060304 h 1060304"/>
                <a:gd name="connsiteX9" fmla="*/ 304910 w 1097390"/>
                <a:gd name="connsiteY9" fmla="*/ 321164 h 1060304"/>
                <a:gd name="connsiteX10" fmla="*/ 293480 w 1097390"/>
                <a:gd name="connsiteY10" fmla="*/ 256394 h 1060304"/>
                <a:gd name="connsiteX11" fmla="*/ 263000 w 1097390"/>
                <a:gd name="connsiteY11" fmla="*/ 199244 h 1060304"/>
                <a:gd name="connsiteX12" fmla="*/ 110 w 1097390"/>
                <a:gd name="connsiteY12" fmla="*/ 1124 h 1060304"/>
                <a:gd name="connsiteX0" fmla="*/ 110 w 1097390"/>
                <a:gd name="connsiteY0" fmla="*/ 1124 h 1060304"/>
                <a:gd name="connsiteX1" fmla="*/ 297290 w 1097390"/>
                <a:gd name="connsiteY1" fmla="*/ 119234 h 1060304"/>
                <a:gd name="connsiteX2" fmla="*/ 419210 w 1097390"/>
                <a:gd name="connsiteY2" fmla="*/ 134474 h 1060304"/>
                <a:gd name="connsiteX3" fmla="*/ 1097390 w 1097390"/>
                <a:gd name="connsiteY3" fmla="*/ 69704 h 1060304"/>
                <a:gd name="connsiteX4" fmla="*/ 1097390 w 1097390"/>
                <a:gd name="connsiteY4" fmla="*/ 69704 h 1060304"/>
                <a:gd name="connsiteX5" fmla="*/ 522080 w 1097390"/>
                <a:gd name="connsiteY5" fmla="*/ 218294 h 1060304"/>
                <a:gd name="connsiteX6" fmla="*/ 403970 w 1097390"/>
                <a:gd name="connsiteY6" fmla="*/ 366884 h 1060304"/>
                <a:gd name="connsiteX7" fmla="*/ 331580 w 1097390"/>
                <a:gd name="connsiteY7" fmla="*/ 1060304 h 1060304"/>
                <a:gd name="connsiteX8" fmla="*/ 331580 w 1097390"/>
                <a:gd name="connsiteY8" fmla="*/ 1060304 h 1060304"/>
                <a:gd name="connsiteX9" fmla="*/ 304910 w 1097390"/>
                <a:gd name="connsiteY9" fmla="*/ 321164 h 1060304"/>
                <a:gd name="connsiteX10" fmla="*/ 293480 w 1097390"/>
                <a:gd name="connsiteY10" fmla="*/ 256394 h 1060304"/>
                <a:gd name="connsiteX11" fmla="*/ 263000 w 1097390"/>
                <a:gd name="connsiteY11" fmla="*/ 199244 h 1060304"/>
                <a:gd name="connsiteX12" fmla="*/ 110 w 1097390"/>
                <a:gd name="connsiteY12" fmla="*/ 1124 h 1060304"/>
                <a:gd name="connsiteX0" fmla="*/ 110 w 1097390"/>
                <a:gd name="connsiteY0" fmla="*/ 1124 h 1060304"/>
                <a:gd name="connsiteX1" fmla="*/ 297290 w 1097390"/>
                <a:gd name="connsiteY1" fmla="*/ 119234 h 1060304"/>
                <a:gd name="connsiteX2" fmla="*/ 419210 w 1097390"/>
                <a:gd name="connsiteY2" fmla="*/ 134474 h 1060304"/>
                <a:gd name="connsiteX3" fmla="*/ 1097390 w 1097390"/>
                <a:gd name="connsiteY3" fmla="*/ 69704 h 1060304"/>
                <a:gd name="connsiteX4" fmla="*/ 1097390 w 1097390"/>
                <a:gd name="connsiteY4" fmla="*/ 69704 h 1060304"/>
                <a:gd name="connsiteX5" fmla="*/ 522080 w 1097390"/>
                <a:gd name="connsiteY5" fmla="*/ 218294 h 1060304"/>
                <a:gd name="connsiteX6" fmla="*/ 403970 w 1097390"/>
                <a:gd name="connsiteY6" fmla="*/ 366884 h 1060304"/>
                <a:gd name="connsiteX7" fmla="*/ 331580 w 1097390"/>
                <a:gd name="connsiteY7" fmla="*/ 1060304 h 1060304"/>
                <a:gd name="connsiteX8" fmla="*/ 331580 w 1097390"/>
                <a:gd name="connsiteY8" fmla="*/ 1060304 h 1060304"/>
                <a:gd name="connsiteX9" fmla="*/ 304910 w 1097390"/>
                <a:gd name="connsiteY9" fmla="*/ 321164 h 1060304"/>
                <a:gd name="connsiteX10" fmla="*/ 293480 w 1097390"/>
                <a:gd name="connsiteY10" fmla="*/ 256394 h 1060304"/>
                <a:gd name="connsiteX11" fmla="*/ 263000 w 1097390"/>
                <a:gd name="connsiteY11" fmla="*/ 199244 h 1060304"/>
                <a:gd name="connsiteX12" fmla="*/ 110 w 1097390"/>
                <a:gd name="connsiteY12" fmla="*/ 1124 h 1060304"/>
                <a:gd name="connsiteX0" fmla="*/ 110 w 1097390"/>
                <a:gd name="connsiteY0" fmla="*/ 1124 h 1060304"/>
                <a:gd name="connsiteX1" fmla="*/ 297290 w 1097390"/>
                <a:gd name="connsiteY1" fmla="*/ 119234 h 1060304"/>
                <a:gd name="connsiteX2" fmla="*/ 442070 w 1097390"/>
                <a:gd name="connsiteY2" fmla="*/ 134474 h 1060304"/>
                <a:gd name="connsiteX3" fmla="*/ 1097390 w 1097390"/>
                <a:gd name="connsiteY3" fmla="*/ 69704 h 1060304"/>
                <a:gd name="connsiteX4" fmla="*/ 1097390 w 1097390"/>
                <a:gd name="connsiteY4" fmla="*/ 69704 h 1060304"/>
                <a:gd name="connsiteX5" fmla="*/ 522080 w 1097390"/>
                <a:gd name="connsiteY5" fmla="*/ 218294 h 1060304"/>
                <a:gd name="connsiteX6" fmla="*/ 403970 w 1097390"/>
                <a:gd name="connsiteY6" fmla="*/ 366884 h 1060304"/>
                <a:gd name="connsiteX7" fmla="*/ 331580 w 1097390"/>
                <a:gd name="connsiteY7" fmla="*/ 1060304 h 1060304"/>
                <a:gd name="connsiteX8" fmla="*/ 331580 w 1097390"/>
                <a:gd name="connsiteY8" fmla="*/ 1060304 h 1060304"/>
                <a:gd name="connsiteX9" fmla="*/ 304910 w 1097390"/>
                <a:gd name="connsiteY9" fmla="*/ 321164 h 1060304"/>
                <a:gd name="connsiteX10" fmla="*/ 293480 w 1097390"/>
                <a:gd name="connsiteY10" fmla="*/ 256394 h 1060304"/>
                <a:gd name="connsiteX11" fmla="*/ 263000 w 1097390"/>
                <a:gd name="connsiteY11" fmla="*/ 199244 h 1060304"/>
                <a:gd name="connsiteX12" fmla="*/ 110 w 1097390"/>
                <a:gd name="connsiteY12" fmla="*/ 1124 h 1060304"/>
                <a:gd name="connsiteX0" fmla="*/ 110 w 1097390"/>
                <a:gd name="connsiteY0" fmla="*/ 1124 h 1060304"/>
                <a:gd name="connsiteX1" fmla="*/ 297290 w 1097390"/>
                <a:gd name="connsiteY1" fmla="*/ 119234 h 1060304"/>
                <a:gd name="connsiteX2" fmla="*/ 442070 w 1097390"/>
                <a:gd name="connsiteY2" fmla="*/ 134474 h 1060304"/>
                <a:gd name="connsiteX3" fmla="*/ 1097390 w 1097390"/>
                <a:gd name="connsiteY3" fmla="*/ 69704 h 1060304"/>
                <a:gd name="connsiteX4" fmla="*/ 1097390 w 1097390"/>
                <a:gd name="connsiteY4" fmla="*/ 69704 h 1060304"/>
                <a:gd name="connsiteX5" fmla="*/ 522080 w 1097390"/>
                <a:gd name="connsiteY5" fmla="*/ 218294 h 1060304"/>
                <a:gd name="connsiteX6" fmla="*/ 403970 w 1097390"/>
                <a:gd name="connsiteY6" fmla="*/ 366884 h 1060304"/>
                <a:gd name="connsiteX7" fmla="*/ 331580 w 1097390"/>
                <a:gd name="connsiteY7" fmla="*/ 1060304 h 1060304"/>
                <a:gd name="connsiteX8" fmla="*/ 331580 w 1097390"/>
                <a:gd name="connsiteY8" fmla="*/ 1060304 h 1060304"/>
                <a:gd name="connsiteX9" fmla="*/ 304910 w 1097390"/>
                <a:gd name="connsiteY9" fmla="*/ 321164 h 1060304"/>
                <a:gd name="connsiteX10" fmla="*/ 263000 w 1097390"/>
                <a:gd name="connsiteY10" fmla="*/ 199244 h 1060304"/>
                <a:gd name="connsiteX11" fmla="*/ 110 w 1097390"/>
                <a:gd name="connsiteY11" fmla="*/ 1124 h 1060304"/>
                <a:gd name="connsiteX0" fmla="*/ 284 w 1097564"/>
                <a:gd name="connsiteY0" fmla="*/ 807 h 1059987"/>
                <a:gd name="connsiteX1" fmla="*/ 297464 w 1097564"/>
                <a:gd name="connsiteY1" fmla="*/ 118917 h 1059987"/>
                <a:gd name="connsiteX2" fmla="*/ 442244 w 1097564"/>
                <a:gd name="connsiteY2" fmla="*/ 134157 h 1059987"/>
                <a:gd name="connsiteX3" fmla="*/ 1097564 w 1097564"/>
                <a:gd name="connsiteY3" fmla="*/ 69387 h 1059987"/>
                <a:gd name="connsiteX4" fmla="*/ 1097564 w 1097564"/>
                <a:gd name="connsiteY4" fmla="*/ 69387 h 1059987"/>
                <a:gd name="connsiteX5" fmla="*/ 522254 w 1097564"/>
                <a:gd name="connsiteY5" fmla="*/ 217977 h 1059987"/>
                <a:gd name="connsiteX6" fmla="*/ 404144 w 1097564"/>
                <a:gd name="connsiteY6" fmla="*/ 366567 h 1059987"/>
                <a:gd name="connsiteX7" fmla="*/ 331754 w 1097564"/>
                <a:gd name="connsiteY7" fmla="*/ 1059987 h 1059987"/>
                <a:gd name="connsiteX8" fmla="*/ 331754 w 1097564"/>
                <a:gd name="connsiteY8" fmla="*/ 1059987 h 1059987"/>
                <a:gd name="connsiteX9" fmla="*/ 305084 w 1097564"/>
                <a:gd name="connsiteY9" fmla="*/ 320847 h 1059987"/>
                <a:gd name="connsiteX10" fmla="*/ 244124 w 1097564"/>
                <a:gd name="connsiteY10" fmla="*/ 185592 h 1059987"/>
                <a:gd name="connsiteX11" fmla="*/ 284 w 1097564"/>
                <a:gd name="connsiteY11" fmla="*/ 807 h 1059987"/>
                <a:gd name="connsiteX0" fmla="*/ 303 w 1097583"/>
                <a:gd name="connsiteY0" fmla="*/ 807 h 1059987"/>
                <a:gd name="connsiteX1" fmla="*/ 297483 w 1097583"/>
                <a:gd name="connsiteY1" fmla="*/ 118917 h 1059987"/>
                <a:gd name="connsiteX2" fmla="*/ 442263 w 1097583"/>
                <a:gd name="connsiteY2" fmla="*/ 134157 h 1059987"/>
                <a:gd name="connsiteX3" fmla="*/ 1097583 w 1097583"/>
                <a:gd name="connsiteY3" fmla="*/ 69387 h 1059987"/>
                <a:gd name="connsiteX4" fmla="*/ 1097583 w 1097583"/>
                <a:gd name="connsiteY4" fmla="*/ 69387 h 1059987"/>
                <a:gd name="connsiteX5" fmla="*/ 522273 w 1097583"/>
                <a:gd name="connsiteY5" fmla="*/ 217977 h 1059987"/>
                <a:gd name="connsiteX6" fmla="*/ 404163 w 1097583"/>
                <a:gd name="connsiteY6" fmla="*/ 366567 h 1059987"/>
                <a:gd name="connsiteX7" fmla="*/ 331773 w 1097583"/>
                <a:gd name="connsiteY7" fmla="*/ 1059987 h 1059987"/>
                <a:gd name="connsiteX8" fmla="*/ 331773 w 1097583"/>
                <a:gd name="connsiteY8" fmla="*/ 1059987 h 1059987"/>
                <a:gd name="connsiteX9" fmla="*/ 305103 w 1097583"/>
                <a:gd name="connsiteY9" fmla="*/ 320847 h 1059987"/>
                <a:gd name="connsiteX10" fmla="*/ 244143 w 1097583"/>
                <a:gd name="connsiteY10" fmla="*/ 185592 h 1059987"/>
                <a:gd name="connsiteX11" fmla="*/ 303 w 1097583"/>
                <a:gd name="connsiteY11" fmla="*/ 807 h 1059987"/>
                <a:gd name="connsiteX0" fmla="*/ 303 w 1097583"/>
                <a:gd name="connsiteY0" fmla="*/ 807 h 1059987"/>
                <a:gd name="connsiteX1" fmla="*/ 297483 w 1097583"/>
                <a:gd name="connsiteY1" fmla="*/ 118917 h 1059987"/>
                <a:gd name="connsiteX2" fmla="*/ 442263 w 1097583"/>
                <a:gd name="connsiteY2" fmla="*/ 134157 h 1059987"/>
                <a:gd name="connsiteX3" fmla="*/ 1097583 w 1097583"/>
                <a:gd name="connsiteY3" fmla="*/ 69387 h 1059987"/>
                <a:gd name="connsiteX4" fmla="*/ 1097583 w 1097583"/>
                <a:gd name="connsiteY4" fmla="*/ 69387 h 1059987"/>
                <a:gd name="connsiteX5" fmla="*/ 522273 w 1097583"/>
                <a:gd name="connsiteY5" fmla="*/ 217977 h 1059987"/>
                <a:gd name="connsiteX6" fmla="*/ 404163 w 1097583"/>
                <a:gd name="connsiteY6" fmla="*/ 366567 h 1059987"/>
                <a:gd name="connsiteX7" fmla="*/ 331773 w 1097583"/>
                <a:gd name="connsiteY7" fmla="*/ 1059987 h 1059987"/>
                <a:gd name="connsiteX8" fmla="*/ 331773 w 1097583"/>
                <a:gd name="connsiteY8" fmla="*/ 1059987 h 1059987"/>
                <a:gd name="connsiteX9" fmla="*/ 305103 w 1097583"/>
                <a:gd name="connsiteY9" fmla="*/ 320847 h 1059987"/>
                <a:gd name="connsiteX10" fmla="*/ 244143 w 1097583"/>
                <a:gd name="connsiteY10" fmla="*/ 185592 h 1059987"/>
                <a:gd name="connsiteX11" fmla="*/ 303 w 1097583"/>
                <a:gd name="connsiteY11" fmla="*/ 807 h 1059987"/>
                <a:gd name="connsiteX0" fmla="*/ 303 w 1097583"/>
                <a:gd name="connsiteY0" fmla="*/ 807 h 1059987"/>
                <a:gd name="connsiteX1" fmla="*/ 297483 w 1097583"/>
                <a:gd name="connsiteY1" fmla="*/ 118917 h 1059987"/>
                <a:gd name="connsiteX2" fmla="*/ 442263 w 1097583"/>
                <a:gd name="connsiteY2" fmla="*/ 134157 h 1059987"/>
                <a:gd name="connsiteX3" fmla="*/ 1097583 w 1097583"/>
                <a:gd name="connsiteY3" fmla="*/ 69387 h 1059987"/>
                <a:gd name="connsiteX4" fmla="*/ 1097583 w 1097583"/>
                <a:gd name="connsiteY4" fmla="*/ 69387 h 1059987"/>
                <a:gd name="connsiteX5" fmla="*/ 522273 w 1097583"/>
                <a:gd name="connsiteY5" fmla="*/ 217977 h 1059987"/>
                <a:gd name="connsiteX6" fmla="*/ 404163 w 1097583"/>
                <a:gd name="connsiteY6" fmla="*/ 366567 h 1059987"/>
                <a:gd name="connsiteX7" fmla="*/ 331773 w 1097583"/>
                <a:gd name="connsiteY7" fmla="*/ 1059987 h 1059987"/>
                <a:gd name="connsiteX8" fmla="*/ 347726 w 1097583"/>
                <a:gd name="connsiteY8" fmla="*/ 473822 h 1059987"/>
                <a:gd name="connsiteX9" fmla="*/ 305103 w 1097583"/>
                <a:gd name="connsiteY9" fmla="*/ 320847 h 1059987"/>
                <a:gd name="connsiteX10" fmla="*/ 244143 w 1097583"/>
                <a:gd name="connsiteY10" fmla="*/ 185592 h 1059987"/>
                <a:gd name="connsiteX11" fmla="*/ 303 w 1097583"/>
                <a:gd name="connsiteY11" fmla="*/ 807 h 1059987"/>
                <a:gd name="connsiteX0" fmla="*/ 303 w 1097583"/>
                <a:gd name="connsiteY0" fmla="*/ 807 h 473822"/>
                <a:gd name="connsiteX1" fmla="*/ 297483 w 1097583"/>
                <a:gd name="connsiteY1" fmla="*/ 118917 h 473822"/>
                <a:gd name="connsiteX2" fmla="*/ 442263 w 1097583"/>
                <a:gd name="connsiteY2" fmla="*/ 134157 h 473822"/>
                <a:gd name="connsiteX3" fmla="*/ 1097583 w 1097583"/>
                <a:gd name="connsiteY3" fmla="*/ 69387 h 473822"/>
                <a:gd name="connsiteX4" fmla="*/ 1097583 w 1097583"/>
                <a:gd name="connsiteY4" fmla="*/ 69387 h 473822"/>
                <a:gd name="connsiteX5" fmla="*/ 522273 w 1097583"/>
                <a:gd name="connsiteY5" fmla="*/ 217977 h 473822"/>
                <a:gd name="connsiteX6" fmla="*/ 404163 w 1097583"/>
                <a:gd name="connsiteY6" fmla="*/ 366567 h 473822"/>
                <a:gd name="connsiteX7" fmla="*/ 347726 w 1097583"/>
                <a:gd name="connsiteY7" fmla="*/ 470204 h 473822"/>
                <a:gd name="connsiteX8" fmla="*/ 347726 w 1097583"/>
                <a:gd name="connsiteY8" fmla="*/ 473822 h 473822"/>
                <a:gd name="connsiteX9" fmla="*/ 305103 w 1097583"/>
                <a:gd name="connsiteY9" fmla="*/ 320847 h 473822"/>
                <a:gd name="connsiteX10" fmla="*/ 244143 w 1097583"/>
                <a:gd name="connsiteY10" fmla="*/ 185592 h 473822"/>
                <a:gd name="connsiteX11" fmla="*/ 303 w 1097583"/>
                <a:gd name="connsiteY11" fmla="*/ 807 h 473822"/>
                <a:gd name="connsiteX0" fmla="*/ 303 w 1097583"/>
                <a:gd name="connsiteY0" fmla="*/ 807 h 470204"/>
                <a:gd name="connsiteX1" fmla="*/ 297483 w 1097583"/>
                <a:gd name="connsiteY1" fmla="*/ 118917 h 470204"/>
                <a:gd name="connsiteX2" fmla="*/ 442263 w 1097583"/>
                <a:gd name="connsiteY2" fmla="*/ 134157 h 470204"/>
                <a:gd name="connsiteX3" fmla="*/ 1097583 w 1097583"/>
                <a:gd name="connsiteY3" fmla="*/ 69387 h 470204"/>
                <a:gd name="connsiteX4" fmla="*/ 1097583 w 1097583"/>
                <a:gd name="connsiteY4" fmla="*/ 69387 h 470204"/>
                <a:gd name="connsiteX5" fmla="*/ 522273 w 1097583"/>
                <a:gd name="connsiteY5" fmla="*/ 217977 h 470204"/>
                <a:gd name="connsiteX6" fmla="*/ 404163 w 1097583"/>
                <a:gd name="connsiteY6" fmla="*/ 366567 h 470204"/>
                <a:gd name="connsiteX7" fmla="*/ 347726 w 1097583"/>
                <a:gd name="connsiteY7" fmla="*/ 470204 h 470204"/>
                <a:gd name="connsiteX8" fmla="*/ 327785 w 1097583"/>
                <a:gd name="connsiteY8" fmla="*/ 352835 h 470204"/>
                <a:gd name="connsiteX9" fmla="*/ 305103 w 1097583"/>
                <a:gd name="connsiteY9" fmla="*/ 320847 h 470204"/>
                <a:gd name="connsiteX10" fmla="*/ 244143 w 1097583"/>
                <a:gd name="connsiteY10" fmla="*/ 185592 h 470204"/>
                <a:gd name="connsiteX11" fmla="*/ 303 w 1097583"/>
                <a:gd name="connsiteY11" fmla="*/ 807 h 470204"/>
                <a:gd name="connsiteX0" fmla="*/ 303 w 1097583"/>
                <a:gd name="connsiteY0" fmla="*/ 807 h 373642"/>
                <a:gd name="connsiteX1" fmla="*/ 297483 w 1097583"/>
                <a:gd name="connsiteY1" fmla="*/ 118917 h 373642"/>
                <a:gd name="connsiteX2" fmla="*/ 442263 w 1097583"/>
                <a:gd name="connsiteY2" fmla="*/ 134157 h 373642"/>
                <a:gd name="connsiteX3" fmla="*/ 1097583 w 1097583"/>
                <a:gd name="connsiteY3" fmla="*/ 69387 h 373642"/>
                <a:gd name="connsiteX4" fmla="*/ 1097583 w 1097583"/>
                <a:gd name="connsiteY4" fmla="*/ 69387 h 373642"/>
                <a:gd name="connsiteX5" fmla="*/ 522273 w 1097583"/>
                <a:gd name="connsiteY5" fmla="*/ 217977 h 373642"/>
                <a:gd name="connsiteX6" fmla="*/ 404163 w 1097583"/>
                <a:gd name="connsiteY6" fmla="*/ 366567 h 373642"/>
                <a:gd name="connsiteX7" fmla="*/ 365174 w 1097583"/>
                <a:gd name="connsiteY7" fmla="*/ 351478 h 373642"/>
                <a:gd name="connsiteX8" fmla="*/ 327785 w 1097583"/>
                <a:gd name="connsiteY8" fmla="*/ 352835 h 373642"/>
                <a:gd name="connsiteX9" fmla="*/ 305103 w 1097583"/>
                <a:gd name="connsiteY9" fmla="*/ 320847 h 373642"/>
                <a:gd name="connsiteX10" fmla="*/ 244143 w 1097583"/>
                <a:gd name="connsiteY10" fmla="*/ 185592 h 373642"/>
                <a:gd name="connsiteX11" fmla="*/ 303 w 1097583"/>
                <a:gd name="connsiteY11" fmla="*/ 807 h 373642"/>
                <a:gd name="connsiteX0" fmla="*/ 303 w 1097583"/>
                <a:gd name="connsiteY0" fmla="*/ 807 h 359207"/>
                <a:gd name="connsiteX1" fmla="*/ 297483 w 1097583"/>
                <a:gd name="connsiteY1" fmla="*/ 118917 h 359207"/>
                <a:gd name="connsiteX2" fmla="*/ 442263 w 1097583"/>
                <a:gd name="connsiteY2" fmla="*/ 134157 h 359207"/>
                <a:gd name="connsiteX3" fmla="*/ 1097583 w 1097583"/>
                <a:gd name="connsiteY3" fmla="*/ 69387 h 359207"/>
                <a:gd name="connsiteX4" fmla="*/ 1097583 w 1097583"/>
                <a:gd name="connsiteY4" fmla="*/ 69387 h 359207"/>
                <a:gd name="connsiteX5" fmla="*/ 522273 w 1097583"/>
                <a:gd name="connsiteY5" fmla="*/ 217977 h 359207"/>
                <a:gd name="connsiteX6" fmla="*/ 409148 w 1097583"/>
                <a:gd name="connsiteY6" fmla="*/ 348475 h 359207"/>
                <a:gd name="connsiteX7" fmla="*/ 365174 w 1097583"/>
                <a:gd name="connsiteY7" fmla="*/ 351478 h 359207"/>
                <a:gd name="connsiteX8" fmla="*/ 327785 w 1097583"/>
                <a:gd name="connsiteY8" fmla="*/ 352835 h 359207"/>
                <a:gd name="connsiteX9" fmla="*/ 305103 w 1097583"/>
                <a:gd name="connsiteY9" fmla="*/ 320847 h 359207"/>
                <a:gd name="connsiteX10" fmla="*/ 244143 w 1097583"/>
                <a:gd name="connsiteY10" fmla="*/ 185592 h 359207"/>
                <a:gd name="connsiteX11" fmla="*/ 303 w 1097583"/>
                <a:gd name="connsiteY11" fmla="*/ 807 h 359207"/>
                <a:gd name="connsiteX0" fmla="*/ 303 w 1097583"/>
                <a:gd name="connsiteY0" fmla="*/ 807 h 359207"/>
                <a:gd name="connsiteX1" fmla="*/ 297483 w 1097583"/>
                <a:gd name="connsiteY1" fmla="*/ 118917 h 359207"/>
                <a:gd name="connsiteX2" fmla="*/ 442263 w 1097583"/>
                <a:gd name="connsiteY2" fmla="*/ 134157 h 359207"/>
                <a:gd name="connsiteX3" fmla="*/ 1097583 w 1097583"/>
                <a:gd name="connsiteY3" fmla="*/ 69387 h 359207"/>
                <a:gd name="connsiteX4" fmla="*/ 1097583 w 1097583"/>
                <a:gd name="connsiteY4" fmla="*/ 69387 h 359207"/>
                <a:gd name="connsiteX5" fmla="*/ 522273 w 1097583"/>
                <a:gd name="connsiteY5" fmla="*/ 217977 h 359207"/>
                <a:gd name="connsiteX6" fmla="*/ 409148 w 1097583"/>
                <a:gd name="connsiteY6" fmla="*/ 348475 h 359207"/>
                <a:gd name="connsiteX7" fmla="*/ 365174 w 1097583"/>
                <a:gd name="connsiteY7" fmla="*/ 351478 h 359207"/>
                <a:gd name="connsiteX8" fmla="*/ 305103 w 1097583"/>
                <a:gd name="connsiteY8" fmla="*/ 320847 h 359207"/>
                <a:gd name="connsiteX9" fmla="*/ 244143 w 1097583"/>
                <a:gd name="connsiteY9" fmla="*/ 185592 h 359207"/>
                <a:gd name="connsiteX10" fmla="*/ 303 w 1097583"/>
                <a:gd name="connsiteY10" fmla="*/ 807 h 359207"/>
                <a:gd name="connsiteX0" fmla="*/ 303 w 1097583"/>
                <a:gd name="connsiteY0" fmla="*/ 807 h 356971"/>
                <a:gd name="connsiteX1" fmla="*/ 297483 w 1097583"/>
                <a:gd name="connsiteY1" fmla="*/ 118917 h 356971"/>
                <a:gd name="connsiteX2" fmla="*/ 442263 w 1097583"/>
                <a:gd name="connsiteY2" fmla="*/ 134157 h 356971"/>
                <a:gd name="connsiteX3" fmla="*/ 1097583 w 1097583"/>
                <a:gd name="connsiteY3" fmla="*/ 69387 h 356971"/>
                <a:gd name="connsiteX4" fmla="*/ 1097583 w 1097583"/>
                <a:gd name="connsiteY4" fmla="*/ 69387 h 356971"/>
                <a:gd name="connsiteX5" fmla="*/ 522273 w 1097583"/>
                <a:gd name="connsiteY5" fmla="*/ 217977 h 356971"/>
                <a:gd name="connsiteX6" fmla="*/ 409148 w 1097583"/>
                <a:gd name="connsiteY6" fmla="*/ 348475 h 356971"/>
                <a:gd name="connsiteX7" fmla="*/ 316568 w 1097583"/>
                <a:gd name="connsiteY7" fmla="*/ 344693 h 356971"/>
                <a:gd name="connsiteX8" fmla="*/ 305103 w 1097583"/>
                <a:gd name="connsiteY8" fmla="*/ 320847 h 356971"/>
                <a:gd name="connsiteX9" fmla="*/ 244143 w 1097583"/>
                <a:gd name="connsiteY9" fmla="*/ 185592 h 356971"/>
                <a:gd name="connsiteX10" fmla="*/ 303 w 1097583"/>
                <a:gd name="connsiteY10" fmla="*/ 807 h 356971"/>
                <a:gd name="connsiteX0" fmla="*/ 303 w 1097583"/>
                <a:gd name="connsiteY0" fmla="*/ 807 h 353009"/>
                <a:gd name="connsiteX1" fmla="*/ 297483 w 1097583"/>
                <a:gd name="connsiteY1" fmla="*/ 118917 h 353009"/>
                <a:gd name="connsiteX2" fmla="*/ 442263 w 1097583"/>
                <a:gd name="connsiteY2" fmla="*/ 134157 h 353009"/>
                <a:gd name="connsiteX3" fmla="*/ 1097583 w 1097583"/>
                <a:gd name="connsiteY3" fmla="*/ 69387 h 353009"/>
                <a:gd name="connsiteX4" fmla="*/ 1097583 w 1097583"/>
                <a:gd name="connsiteY4" fmla="*/ 69387 h 353009"/>
                <a:gd name="connsiteX5" fmla="*/ 522273 w 1097583"/>
                <a:gd name="connsiteY5" fmla="*/ 217977 h 353009"/>
                <a:gd name="connsiteX6" fmla="*/ 409148 w 1097583"/>
                <a:gd name="connsiteY6" fmla="*/ 348475 h 353009"/>
                <a:gd name="connsiteX7" fmla="*/ 316568 w 1097583"/>
                <a:gd name="connsiteY7" fmla="*/ 344693 h 353009"/>
                <a:gd name="connsiteX8" fmla="*/ 305103 w 1097583"/>
                <a:gd name="connsiteY8" fmla="*/ 320847 h 353009"/>
                <a:gd name="connsiteX9" fmla="*/ 244143 w 1097583"/>
                <a:gd name="connsiteY9" fmla="*/ 185592 h 353009"/>
                <a:gd name="connsiteX10" fmla="*/ 303 w 1097583"/>
                <a:gd name="connsiteY10" fmla="*/ 807 h 353009"/>
                <a:gd name="connsiteX0" fmla="*/ 285 w 1097565"/>
                <a:gd name="connsiteY0" fmla="*/ 807 h 353009"/>
                <a:gd name="connsiteX1" fmla="*/ 297465 w 1097565"/>
                <a:gd name="connsiteY1" fmla="*/ 118917 h 353009"/>
                <a:gd name="connsiteX2" fmla="*/ 442245 w 1097565"/>
                <a:gd name="connsiteY2" fmla="*/ 134157 h 353009"/>
                <a:gd name="connsiteX3" fmla="*/ 1097565 w 1097565"/>
                <a:gd name="connsiteY3" fmla="*/ 69387 h 353009"/>
                <a:gd name="connsiteX4" fmla="*/ 1097565 w 1097565"/>
                <a:gd name="connsiteY4" fmla="*/ 69387 h 353009"/>
                <a:gd name="connsiteX5" fmla="*/ 522255 w 1097565"/>
                <a:gd name="connsiteY5" fmla="*/ 217977 h 353009"/>
                <a:gd name="connsiteX6" fmla="*/ 409130 w 1097565"/>
                <a:gd name="connsiteY6" fmla="*/ 348475 h 353009"/>
                <a:gd name="connsiteX7" fmla="*/ 316550 w 1097565"/>
                <a:gd name="connsiteY7" fmla="*/ 344693 h 353009"/>
                <a:gd name="connsiteX8" fmla="*/ 305085 w 1097565"/>
                <a:gd name="connsiteY8" fmla="*/ 312932 h 353009"/>
                <a:gd name="connsiteX9" fmla="*/ 244125 w 1097565"/>
                <a:gd name="connsiteY9" fmla="*/ 185592 h 353009"/>
                <a:gd name="connsiteX10" fmla="*/ 285 w 1097565"/>
                <a:gd name="connsiteY10" fmla="*/ 807 h 353009"/>
                <a:gd name="connsiteX0" fmla="*/ 288 w 1097568"/>
                <a:gd name="connsiteY0" fmla="*/ 807 h 353009"/>
                <a:gd name="connsiteX1" fmla="*/ 297468 w 1097568"/>
                <a:gd name="connsiteY1" fmla="*/ 118917 h 353009"/>
                <a:gd name="connsiteX2" fmla="*/ 442248 w 1097568"/>
                <a:gd name="connsiteY2" fmla="*/ 134157 h 353009"/>
                <a:gd name="connsiteX3" fmla="*/ 1097568 w 1097568"/>
                <a:gd name="connsiteY3" fmla="*/ 69387 h 353009"/>
                <a:gd name="connsiteX4" fmla="*/ 1097568 w 1097568"/>
                <a:gd name="connsiteY4" fmla="*/ 69387 h 353009"/>
                <a:gd name="connsiteX5" fmla="*/ 522258 w 1097568"/>
                <a:gd name="connsiteY5" fmla="*/ 217977 h 353009"/>
                <a:gd name="connsiteX6" fmla="*/ 409133 w 1097568"/>
                <a:gd name="connsiteY6" fmla="*/ 348475 h 353009"/>
                <a:gd name="connsiteX7" fmla="*/ 316553 w 1097568"/>
                <a:gd name="connsiteY7" fmla="*/ 344693 h 353009"/>
                <a:gd name="connsiteX8" fmla="*/ 305088 w 1097568"/>
                <a:gd name="connsiteY8" fmla="*/ 312932 h 353009"/>
                <a:gd name="connsiteX9" fmla="*/ 244128 w 1097568"/>
                <a:gd name="connsiteY9" fmla="*/ 185592 h 353009"/>
                <a:gd name="connsiteX10" fmla="*/ 288 w 1097568"/>
                <a:gd name="connsiteY10" fmla="*/ 807 h 353009"/>
                <a:gd name="connsiteX0" fmla="*/ 288 w 1097568"/>
                <a:gd name="connsiteY0" fmla="*/ 807 h 356060"/>
                <a:gd name="connsiteX1" fmla="*/ 297468 w 1097568"/>
                <a:gd name="connsiteY1" fmla="*/ 118917 h 356060"/>
                <a:gd name="connsiteX2" fmla="*/ 442248 w 1097568"/>
                <a:gd name="connsiteY2" fmla="*/ 134157 h 356060"/>
                <a:gd name="connsiteX3" fmla="*/ 1097568 w 1097568"/>
                <a:gd name="connsiteY3" fmla="*/ 69387 h 356060"/>
                <a:gd name="connsiteX4" fmla="*/ 1097568 w 1097568"/>
                <a:gd name="connsiteY4" fmla="*/ 69387 h 356060"/>
                <a:gd name="connsiteX5" fmla="*/ 522258 w 1097568"/>
                <a:gd name="connsiteY5" fmla="*/ 217977 h 356060"/>
                <a:gd name="connsiteX6" fmla="*/ 409133 w 1097568"/>
                <a:gd name="connsiteY6" fmla="*/ 348475 h 356060"/>
                <a:gd name="connsiteX7" fmla="*/ 314060 w 1097568"/>
                <a:gd name="connsiteY7" fmla="*/ 341301 h 356060"/>
                <a:gd name="connsiteX8" fmla="*/ 305088 w 1097568"/>
                <a:gd name="connsiteY8" fmla="*/ 312932 h 356060"/>
                <a:gd name="connsiteX9" fmla="*/ 244128 w 1097568"/>
                <a:gd name="connsiteY9" fmla="*/ 185592 h 356060"/>
                <a:gd name="connsiteX10" fmla="*/ 288 w 1097568"/>
                <a:gd name="connsiteY10" fmla="*/ 807 h 356060"/>
                <a:gd name="connsiteX0" fmla="*/ 288 w 1097568"/>
                <a:gd name="connsiteY0" fmla="*/ 807 h 352447"/>
                <a:gd name="connsiteX1" fmla="*/ 297468 w 1097568"/>
                <a:gd name="connsiteY1" fmla="*/ 118917 h 352447"/>
                <a:gd name="connsiteX2" fmla="*/ 442248 w 1097568"/>
                <a:gd name="connsiteY2" fmla="*/ 134157 h 352447"/>
                <a:gd name="connsiteX3" fmla="*/ 1097568 w 1097568"/>
                <a:gd name="connsiteY3" fmla="*/ 69387 h 352447"/>
                <a:gd name="connsiteX4" fmla="*/ 1097568 w 1097568"/>
                <a:gd name="connsiteY4" fmla="*/ 69387 h 352447"/>
                <a:gd name="connsiteX5" fmla="*/ 522258 w 1097568"/>
                <a:gd name="connsiteY5" fmla="*/ 217977 h 352447"/>
                <a:gd name="connsiteX6" fmla="*/ 414118 w 1097568"/>
                <a:gd name="connsiteY6" fmla="*/ 343952 h 352447"/>
                <a:gd name="connsiteX7" fmla="*/ 314060 w 1097568"/>
                <a:gd name="connsiteY7" fmla="*/ 341301 h 352447"/>
                <a:gd name="connsiteX8" fmla="*/ 305088 w 1097568"/>
                <a:gd name="connsiteY8" fmla="*/ 312932 h 352447"/>
                <a:gd name="connsiteX9" fmla="*/ 244128 w 1097568"/>
                <a:gd name="connsiteY9" fmla="*/ 185592 h 352447"/>
                <a:gd name="connsiteX10" fmla="*/ 288 w 1097568"/>
                <a:gd name="connsiteY10" fmla="*/ 807 h 352447"/>
                <a:gd name="connsiteX0" fmla="*/ 288 w 1097568"/>
                <a:gd name="connsiteY0" fmla="*/ 807 h 349950"/>
                <a:gd name="connsiteX1" fmla="*/ 297468 w 1097568"/>
                <a:gd name="connsiteY1" fmla="*/ 118917 h 349950"/>
                <a:gd name="connsiteX2" fmla="*/ 442248 w 1097568"/>
                <a:gd name="connsiteY2" fmla="*/ 134157 h 349950"/>
                <a:gd name="connsiteX3" fmla="*/ 1097568 w 1097568"/>
                <a:gd name="connsiteY3" fmla="*/ 69387 h 349950"/>
                <a:gd name="connsiteX4" fmla="*/ 1097568 w 1097568"/>
                <a:gd name="connsiteY4" fmla="*/ 69387 h 349950"/>
                <a:gd name="connsiteX5" fmla="*/ 522258 w 1097568"/>
                <a:gd name="connsiteY5" fmla="*/ 217977 h 349950"/>
                <a:gd name="connsiteX6" fmla="*/ 414118 w 1097568"/>
                <a:gd name="connsiteY6" fmla="*/ 343952 h 349950"/>
                <a:gd name="connsiteX7" fmla="*/ 314060 w 1097568"/>
                <a:gd name="connsiteY7" fmla="*/ 341301 h 349950"/>
                <a:gd name="connsiteX8" fmla="*/ 305088 w 1097568"/>
                <a:gd name="connsiteY8" fmla="*/ 312932 h 349950"/>
                <a:gd name="connsiteX9" fmla="*/ 244128 w 1097568"/>
                <a:gd name="connsiteY9" fmla="*/ 185592 h 349950"/>
                <a:gd name="connsiteX10" fmla="*/ 288 w 1097568"/>
                <a:gd name="connsiteY10" fmla="*/ 807 h 349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97568" h="349950">
                  <a:moveTo>
                    <a:pt x="288" y="807"/>
                  </a:moveTo>
                  <a:cubicBezTo>
                    <a:pt x="9178" y="-10306"/>
                    <a:pt x="223808" y="96692"/>
                    <a:pt x="297468" y="118917"/>
                  </a:cubicBezTo>
                  <a:cubicBezTo>
                    <a:pt x="371128" y="141142"/>
                    <a:pt x="360333" y="144317"/>
                    <a:pt x="442248" y="134157"/>
                  </a:cubicBezTo>
                  <a:cubicBezTo>
                    <a:pt x="524163" y="123997"/>
                    <a:pt x="988348" y="80182"/>
                    <a:pt x="1097568" y="69387"/>
                  </a:cubicBezTo>
                  <a:lnTo>
                    <a:pt x="1097568" y="69387"/>
                  </a:lnTo>
                  <a:lnTo>
                    <a:pt x="522258" y="217977"/>
                  </a:lnTo>
                  <a:cubicBezTo>
                    <a:pt x="406688" y="267507"/>
                    <a:pt x="446326" y="329051"/>
                    <a:pt x="414118" y="343952"/>
                  </a:cubicBezTo>
                  <a:cubicBezTo>
                    <a:pt x="381910" y="358853"/>
                    <a:pt x="314060" y="341301"/>
                    <a:pt x="314060" y="341301"/>
                  </a:cubicBezTo>
                  <a:lnTo>
                    <a:pt x="305088" y="312932"/>
                  </a:lnTo>
                  <a:cubicBezTo>
                    <a:pt x="292388" y="231970"/>
                    <a:pt x="297421" y="233090"/>
                    <a:pt x="244128" y="185592"/>
                  </a:cubicBezTo>
                  <a:cubicBezTo>
                    <a:pt x="190835" y="138094"/>
                    <a:pt x="-8602" y="11920"/>
                    <a:pt x="288" y="807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orme libre 88"/>
            <p:cNvSpPr/>
            <p:nvPr/>
          </p:nvSpPr>
          <p:spPr>
            <a:xfrm>
              <a:off x="826394" y="1820759"/>
              <a:ext cx="1097568" cy="349950"/>
            </a:xfrm>
            <a:custGeom>
              <a:avLst/>
              <a:gdLst>
                <a:gd name="connsiteX0" fmla="*/ 465 w 1097745"/>
                <a:gd name="connsiteY0" fmla="*/ 880 h 1060060"/>
                <a:gd name="connsiteX1" fmla="*/ 335745 w 1097745"/>
                <a:gd name="connsiteY1" fmla="*/ 126610 h 1060060"/>
                <a:gd name="connsiteX2" fmla="*/ 419565 w 1097745"/>
                <a:gd name="connsiteY2" fmla="*/ 134230 h 1060060"/>
                <a:gd name="connsiteX3" fmla="*/ 1097745 w 1097745"/>
                <a:gd name="connsiteY3" fmla="*/ 69460 h 1060060"/>
                <a:gd name="connsiteX4" fmla="*/ 1097745 w 1097745"/>
                <a:gd name="connsiteY4" fmla="*/ 69460 h 1060060"/>
                <a:gd name="connsiteX5" fmla="*/ 522435 w 1097745"/>
                <a:gd name="connsiteY5" fmla="*/ 218050 h 1060060"/>
                <a:gd name="connsiteX6" fmla="*/ 461475 w 1097745"/>
                <a:gd name="connsiteY6" fmla="*/ 252340 h 1060060"/>
                <a:gd name="connsiteX7" fmla="*/ 419565 w 1097745"/>
                <a:gd name="connsiteY7" fmla="*/ 305680 h 1060060"/>
                <a:gd name="connsiteX8" fmla="*/ 404325 w 1097745"/>
                <a:gd name="connsiteY8" fmla="*/ 366640 h 1060060"/>
                <a:gd name="connsiteX9" fmla="*/ 331935 w 1097745"/>
                <a:gd name="connsiteY9" fmla="*/ 1060060 h 1060060"/>
                <a:gd name="connsiteX10" fmla="*/ 331935 w 1097745"/>
                <a:gd name="connsiteY10" fmla="*/ 1060060 h 1060060"/>
                <a:gd name="connsiteX11" fmla="*/ 305265 w 1097745"/>
                <a:gd name="connsiteY11" fmla="*/ 320920 h 1060060"/>
                <a:gd name="connsiteX12" fmla="*/ 293835 w 1097745"/>
                <a:gd name="connsiteY12" fmla="*/ 256150 h 1060060"/>
                <a:gd name="connsiteX13" fmla="*/ 263355 w 1097745"/>
                <a:gd name="connsiteY13" fmla="*/ 199000 h 1060060"/>
                <a:gd name="connsiteX14" fmla="*/ 465 w 1097745"/>
                <a:gd name="connsiteY14" fmla="*/ 880 h 1060060"/>
                <a:gd name="connsiteX0" fmla="*/ 465 w 1097745"/>
                <a:gd name="connsiteY0" fmla="*/ 880 h 1060060"/>
                <a:gd name="connsiteX1" fmla="*/ 335745 w 1097745"/>
                <a:gd name="connsiteY1" fmla="*/ 126610 h 1060060"/>
                <a:gd name="connsiteX2" fmla="*/ 419565 w 1097745"/>
                <a:gd name="connsiteY2" fmla="*/ 134230 h 1060060"/>
                <a:gd name="connsiteX3" fmla="*/ 1097745 w 1097745"/>
                <a:gd name="connsiteY3" fmla="*/ 69460 h 1060060"/>
                <a:gd name="connsiteX4" fmla="*/ 1097745 w 1097745"/>
                <a:gd name="connsiteY4" fmla="*/ 69460 h 1060060"/>
                <a:gd name="connsiteX5" fmla="*/ 522435 w 1097745"/>
                <a:gd name="connsiteY5" fmla="*/ 218050 h 1060060"/>
                <a:gd name="connsiteX6" fmla="*/ 419565 w 1097745"/>
                <a:gd name="connsiteY6" fmla="*/ 305680 h 1060060"/>
                <a:gd name="connsiteX7" fmla="*/ 404325 w 1097745"/>
                <a:gd name="connsiteY7" fmla="*/ 366640 h 1060060"/>
                <a:gd name="connsiteX8" fmla="*/ 331935 w 1097745"/>
                <a:gd name="connsiteY8" fmla="*/ 1060060 h 1060060"/>
                <a:gd name="connsiteX9" fmla="*/ 331935 w 1097745"/>
                <a:gd name="connsiteY9" fmla="*/ 1060060 h 1060060"/>
                <a:gd name="connsiteX10" fmla="*/ 305265 w 1097745"/>
                <a:gd name="connsiteY10" fmla="*/ 320920 h 1060060"/>
                <a:gd name="connsiteX11" fmla="*/ 293835 w 1097745"/>
                <a:gd name="connsiteY11" fmla="*/ 256150 h 1060060"/>
                <a:gd name="connsiteX12" fmla="*/ 263355 w 1097745"/>
                <a:gd name="connsiteY12" fmla="*/ 199000 h 1060060"/>
                <a:gd name="connsiteX13" fmla="*/ 465 w 1097745"/>
                <a:gd name="connsiteY13" fmla="*/ 880 h 1060060"/>
                <a:gd name="connsiteX0" fmla="*/ 465 w 1097745"/>
                <a:gd name="connsiteY0" fmla="*/ 880 h 1060060"/>
                <a:gd name="connsiteX1" fmla="*/ 335745 w 1097745"/>
                <a:gd name="connsiteY1" fmla="*/ 126610 h 1060060"/>
                <a:gd name="connsiteX2" fmla="*/ 419565 w 1097745"/>
                <a:gd name="connsiteY2" fmla="*/ 134230 h 1060060"/>
                <a:gd name="connsiteX3" fmla="*/ 1097745 w 1097745"/>
                <a:gd name="connsiteY3" fmla="*/ 69460 h 1060060"/>
                <a:gd name="connsiteX4" fmla="*/ 1097745 w 1097745"/>
                <a:gd name="connsiteY4" fmla="*/ 69460 h 1060060"/>
                <a:gd name="connsiteX5" fmla="*/ 522435 w 1097745"/>
                <a:gd name="connsiteY5" fmla="*/ 218050 h 1060060"/>
                <a:gd name="connsiteX6" fmla="*/ 404325 w 1097745"/>
                <a:gd name="connsiteY6" fmla="*/ 366640 h 1060060"/>
                <a:gd name="connsiteX7" fmla="*/ 331935 w 1097745"/>
                <a:gd name="connsiteY7" fmla="*/ 1060060 h 1060060"/>
                <a:gd name="connsiteX8" fmla="*/ 331935 w 1097745"/>
                <a:gd name="connsiteY8" fmla="*/ 1060060 h 1060060"/>
                <a:gd name="connsiteX9" fmla="*/ 305265 w 1097745"/>
                <a:gd name="connsiteY9" fmla="*/ 320920 h 1060060"/>
                <a:gd name="connsiteX10" fmla="*/ 293835 w 1097745"/>
                <a:gd name="connsiteY10" fmla="*/ 256150 h 1060060"/>
                <a:gd name="connsiteX11" fmla="*/ 263355 w 1097745"/>
                <a:gd name="connsiteY11" fmla="*/ 199000 h 1060060"/>
                <a:gd name="connsiteX12" fmla="*/ 465 w 1097745"/>
                <a:gd name="connsiteY12" fmla="*/ 880 h 1060060"/>
                <a:gd name="connsiteX0" fmla="*/ 465 w 1097745"/>
                <a:gd name="connsiteY0" fmla="*/ 880 h 1060060"/>
                <a:gd name="connsiteX1" fmla="*/ 335745 w 1097745"/>
                <a:gd name="connsiteY1" fmla="*/ 126610 h 1060060"/>
                <a:gd name="connsiteX2" fmla="*/ 419565 w 1097745"/>
                <a:gd name="connsiteY2" fmla="*/ 134230 h 1060060"/>
                <a:gd name="connsiteX3" fmla="*/ 1097745 w 1097745"/>
                <a:gd name="connsiteY3" fmla="*/ 69460 h 1060060"/>
                <a:gd name="connsiteX4" fmla="*/ 1097745 w 1097745"/>
                <a:gd name="connsiteY4" fmla="*/ 69460 h 1060060"/>
                <a:gd name="connsiteX5" fmla="*/ 522435 w 1097745"/>
                <a:gd name="connsiteY5" fmla="*/ 218050 h 1060060"/>
                <a:gd name="connsiteX6" fmla="*/ 404325 w 1097745"/>
                <a:gd name="connsiteY6" fmla="*/ 366640 h 1060060"/>
                <a:gd name="connsiteX7" fmla="*/ 331935 w 1097745"/>
                <a:gd name="connsiteY7" fmla="*/ 1060060 h 1060060"/>
                <a:gd name="connsiteX8" fmla="*/ 331935 w 1097745"/>
                <a:gd name="connsiteY8" fmla="*/ 1060060 h 1060060"/>
                <a:gd name="connsiteX9" fmla="*/ 305265 w 1097745"/>
                <a:gd name="connsiteY9" fmla="*/ 320920 h 1060060"/>
                <a:gd name="connsiteX10" fmla="*/ 293835 w 1097745"/>
                <a:gd name="connsiteY10" fmla="*/ 256150 h 1060060"/>
                <a:gd name="connsiteX11" fmla="*/ 263355 w 1097745"/>
                <a:gd name="connsiteY11" fmla="*/ 199000 h 1060060"/>
                <a:gd name="connsiteX12" fmla="*/ 465 w 1097745"/>
                <a:gd name="connsiteY12" fmla="*/ 880 h 1060060"/>
                <a:gd name="connsiteX0" fmla="*/ 110 w 1097390"/>
                <a:gd name="connsiteY0" fmla="*/ 1124 h 1060304"/>
                <a:gd name="connsiteX1" fmla="*/ 297290 w 1097390"/>
                <a:gd name="connsiteY1" fmla="*/ 119234 h 1060304"/>
                <a:gd name="connsiteX2" fmla="*/ 419210 w 1097390"/>
                <a:gd name="connsiteY2" fmla="*/ 134474 h 1060304"/>
                <a:gd name="connsiteX3" fmla="*/ 1097390 w 1097390"/>
                <a:gd name="connsiteY3" fmla="*/ 69704 h 1060304"/>
                <a:gd name="connsiteX4" fmla="*/ 1097390 w 1097390"/>
                <a:gd name="connsiteY4" fmla="*/ 69704 h 1060304"/>
                <a:gd name="connsiteX5" fmla="*/ 522080 w 1097390"/>
                <a:gd name="connsiteY5" fmla="*/ 218294 h 1060304"/>
                <a:gd name="connsiteX6" fmla="*/ 403970 w 1097390"/>
                <a:gd name="connsiteY6" fmla="*/ 366884 h 1060304"/>
                <a:gd name="connsiteX7" fmla="*/ 331580 w 1097390"/>
                <a:gd name="connsiteY7" fmla="*/ 1060304 h 1060304"/>
                <a:gd name="connsiteX8" fmla="*/ 331580 w 1097390"/>
                <a:gd name="connsiteY8" fmla="*/ 1060304 h 1060304"/>
                <a:gd name="connsiteX9" fmla="*/ 304910 w 1097390"/>
                <a:gd name="connsiteY9" fmla="*/ 321164 h 1060304"/>
                <a:gd name="connsiteX10" fmla="*/ 293480 w 1097390"/>
                <a:gd name="connsiteY10" fmla="*/ 256394 h 1060304"/>
                <a:gd name="connsiteX11" fmla="*/ 263000 w 1097390"/>
                <a:gd name="connsiteY11" fmla="*/ 199244 h 1060304"/>
                <a:gd name="connsiteX12" fmla="*/ 110 w 1097390"/>
                <a:gd name="connsiteY12" fmla="*/ 1124 h 1060304"/>
                <a:gd name="connsiteX0" fmla="*/ 110 w 1097390"/>
                <a:gd name="connsiteY0" fmla="*/ 1124 h 1060304"/>
                <a:gd name="connsiteX1" fmla="*/ 297290 w 1097390"/>
                <a:gd name="connsiteY1" fmla="*/ 119234 h 1060304"/>
                <a:gd name="connsiteX2" fmla="*/ 419210 w 1097390"/>
                <a:gd name="connsiteY2" fmla="*/ 134474 h 1060304"/>
                <a:gd name="connsiteX3" fmla="*/ 1097390 w 1097390"/>
                <a:gd name="connsiteY3" fmla="*/ 69704 h 1060304"/>
                <a:gd name="connsiteX4" fmla="*/ 1097390 w 1097390"/>
                <a:gd name="connsiteY4" fmla="*/ 69704 h 1060304"/>
                <a:gd name="connsiteX5" fmla="*/ 522080 w 1097390"/>
                <a:gd name="connsiteY5" fmla="*/ 218294 h 1060304"/>
                <a:gd name="connsiteX6" fmla="*/ 403970 w 1097390"/>
                <a:gd name="connsiteY6" fmla="*/ 366884 h 1060304"/>
                <a:gd name="connsiteX7" fmla="*/ 331580 w 1097390"/>
                <a:gd name="connsiteY7" fmla="*/ 1060304 h 1060304"/>
                <a:gd name="connsiteX8" fmla="*/ 331580 w 1097390"/>
                <a:gd name="connsiteY8" fmla="*/ 1060304 h 1060304"/>
                <a:gd name="connsiteX9" fmla="*/ 304910 w 1097390"/>
                <a:gd name="connsiteY9" fmla="*/ 321164 h 1060304"/>
                <a:gd name="connsiteX10" fmla="*/ 293480 w 1097390"/>
                <a:gd name="connsiteY10" fmla="*/ 256394 h 1060304"/>
                <a:gd name="connsiteX11" fmla="*/ 263000 w 1097390"/>
                <a:gd name="connsiteY11" fmla="*/ 199244 h 1060304"/>
                <a:gd name="connsiteX12" fmla="*/ 110 w 1097390"/>
                <a:gd name="connsiteY12" fmla="*/ 1124 h 1060304"/>
                <a:gd name="connsiteX0" fmla="*/ 110 w 1097390"/>
                <a:gd name="connsiteY0" fmla="*/ 1124 h 1060304"/>
                <a:gd name="connsiteX1" fmla="*/ 297290 w 1097390"/>
                <a:gd name="connsiteY1" fmla="*/ 119234 h 1060304"/>
                <a:gd name="connsiteX2" fmla="*/ 419210 w 1097390"/>
                <a:gd name="connsiteY2" fmla="*/ 134474 h 1060304"/>
                <a:gd name="connsiteX3" fmla="*/ 1097390 w 1097390"/>
                <a:gd name="connsiteY3" fmla="*/ 69704 h 1060304"/>
                <a:gd name="connsiteX4" fmla="*/ 1097390 w 1097390"/>
                <a:gd name="connsiteY4" fmla="*/ 69704 h 1060304"/>
                <a:gd name="connsiteX5" fmla="*/ 522080 w 1097390"/>
                <a:gd name="connsiteY5" fmla="*/ 218294 h 1060304"/>
                <a:gd name="connsiteX6" fmla="*/ 403970 w 1097390"/>
                <a:gd name="connsiteY6" fmla="*/ 366884 h 1060304"/>
                <a:gd name="connsiteX7" fmla="*/ 331580 w 1097390"/>
                <a:gd name="connsiteY7" fmla="*/ 1060304 h 1060304"/>
                <a:gd name="connsiteX8" fmla="*/ 331580 w 1097390"/>
                <a:gd name="connsiteY8" fmla="*/ 1060304 h 1060304"/>
                <a:gd name="connsiteX9" fmla="*/ 304910 w 1097390"/>
                <a:gd name="connsiteY9" fmla="*/ 321164 h 1060304"/>
                <a:gd name="connsiteX10" fmla="*/ 293480 w 1097390"/>
                <a:gd name="connsiteY10" fmla="*/ 256394 h 1060304"/>
                <a:gd name="connsiteX11" fmla="*/ 263000 w 1097390"/>
                <a:gd name="connsiteY11" fmla="*/ 199244 h 1060304"/>
                <a:gd name="connsiteX12" fmla="*/ 110 w 1097390"/>
                <a:gd name="connsiteY12" fmla="*/ 1124 h 1060304"/>
                <a:gd name="connsiteX0" fmla="*/ 110 w 1097390"/>
                <a:gd name="connsiteY0" fmla="*/ 1124 h 1060304"/>
                <a:gd name="connsiteX1" fmla="*/ 297290 w 1097390"/>
                <a:gd name="connsiteY1" fmla="*/ 119234 h 1060304"/>
                <a:gd name="connsiteX2" fmla="*/ 442070 w 1097390"/>
                <a:gd name="connsiteY2" fmla="*/ 134474 h 1060304"/>
                <a:gd name="connsiteX3" fmla="*/ 1097390 w 1097390"/>
                <a:gd name="connsiteY3" fmla="*/ 69704 h 1060304"/>
                <a:gd name="connsiteX4" fmla="*/ 1097390 w 1097390"/>
                <a:gd name="connsiteY4" fmla="*/ 69704 h 1060304"/>
                <a:gd name="connsiteX5" fmla="*/ 522080 w 1097390"/>
                <a:gd name="connsiteY5" fmla="*/ 218294 h 1060304"/>
                <a:gd name="connsiteX6" fmla="*/ 403970 w 1097390"/>
                <a:gd name="connsiteY6" fmla="*/ 366884 h 1060304"/>
                <a:gd name="connsiteX7" fmla="*/ 331580 w 1097390"/>
                <a:gd name="connsiteY7" fmla="*/ 1060304 h 1060304"/>
                <a:gd name="connsiteX8" fmla="*/ 331580 w 1097390"/>
                <a:gd name="connsiteY8" fmla="*/ 1060304 h 1060304"/>
                <a:gd name="connsiteX9" fmla="*/ 304910 w 1097390"/>
                <a:gd name="connsiteY9" fmla="*/ 321164 h 1060304"/>
                <a:gd name="connsiteX10" fmla="*/ 293480 w 1097390"/>
                <a:gd name="connsiteY10" fmla="*/ 256394 h 1060304"/>
                <a:gd name="connsiteX11" fmla="*/ 263000 w 1097390"/>
                <a:gd name="connsiteY11" fmla="*/ 199244 h 1060304"/>
                <a:gd name="connsiteX12" fmla="*/ 110 w 1097390"/>
                <a:gd name="connsiteY12" fmla="*/ 1124 h 1060304"/>
                <a:gd name="connsiteX0" fmla="*/ 110 w 1097390"/>
                <a:gd name="connsiteY0" fmla="*/ 1124 h 1060304"/>
                <a:gd name="connsiteX1" fmla="*/ 297290 w 1097390"/>
                <a:gd name="connsiteY1" fmla="*/ 119234 h 1060304"/>
                <a:gd name="connsiteX2" fmla="*/ 442070 w 1097390"/>
                <a:gd name="connsiteY2" fmla="*/ 134474 h 1060304"/>
                <a:gd name="connsiteX3" fmla="*/ 1097390 w 1097390"/>
                <a:gd name="connsiteY3" fmla="*/ 69704 h 1060304"/>
                <a:gd name="connsiteX4" fmla="*/ 1097390 w 1097390"/>
                <a:gd name="connsiteY4" fmla="*/ 69704 h 1060304"/>
                <a:gd name="connsiteX5" fmla="*/ 522080 w 1097390"/>
                <a:gd name="connsiteY5" fmla="*/ 218294 h 1060304"/>
                <a:gd name="connsiteX6" fmla="*/ 403970 w 1097390"/>
                <a:gd name="connsiteY6" fmla="*/ 366884 h 1060304"/>
                <a:gd name="connsiteX7" fmla="*/ 331580 w 1097390"/>
                <a:gd name="connsiteY7" fmla="*/ 1060304 h 1060304"/>
                <a:gd name="connsiteX8" fmla="*/ 331580 w 1097390"/>
                <a:gd name="connsiteY8" fmla="*/ 1060304 h 1060304"/>
                <a:gd name="connsiteX9" fmla="*/ 304910 w 1097390"/>
                <a:gd name="connsiteY9" fmla="*/ 321164 h 1060304"/>
                <a:gd name="connsiteX10" fmla="*/ 263000 w 1097390"/>
                <a:gd name="connsiteY10" fmla="*/ 199244 h 1060304"/>
                <a:gd name="connsiteX11" fmla="*/ 110 w 1097390"/>
                <a:gd name="connsiteY11" fmla="*/ 1124 h 1060304"/>
                <a:gd name="connsiteX0" fmla="*/ 284 w 1097564"/>
                <a:gd name="connsiteY0" fmla="*/ 807 h 1059987"/>
                <a:gd name="connsiteX1" fmla="*/ 297464 w 1097564"/>
                <a:gd name="connsiteY1" fmla="*/ 118917 h 1059987"/>
                <a:gd name="connsiteX2" fmla="*/ 442244 w 1097564"/>
                <a:gd name="connsiteY2" fmla="*/ 134157 h 1059987"/>
                <a:gd name="connsiteX3" fmla="*/ 1097564 w 1097564"/>
                <a:gd name="connsiteY3" fmla="*/ 69387 h 1059987"/>
                <a:gd name="connsiteX4" fmla="*/ 1097564 w 1097564"/>
                <a:gd name="connsiteY4" fmla="*/ 69387 h 1059987"/>
                <a:gd name="connsiteX5" fmla="*/ 522254 w 1097564"/>
                <a:gd name="connsiteY5" fmla="*/ 217977 h 1059987"/>
                <a:gd name="connsiteX6" fmla="*/ 404144 w 1097564"/>
                <a:gd name="connsiteY6" fmla="*/ 366567 h 1059987"/>
                <a:gd name="connsiteX7" fmla="*/ 331754 w 1097564"/>
                <a:gd name="connsiteY7" fmla="*/ 1059987 h 1059987"/>
                <a:gd name="connsiteX8" fmla="*/ 331754 w 1097564"/>
                <a:gd name="connsiteY8" fmla="*/ 1059987 h 1059987"/>
                <a:gd name="connsiteX9" fmla="*/ 305084 w 1097564"/>
                <a:gd name="connsiteY9" fmla="*/ 320847 h 1059987"/>
                <a:gd name="connsiteX10" fmla="*/ 244124 w 1097564"/>
                <a:gd name="connsiteY10" fmla="*/ 185592 h 1059987"/>
                <a:gd name="connsiteX11" fmla="*/ 284 w 1097564"/>
                <a:gd name="connsiteY11" fmla="*/ 807 h 1059987"/>
                <a:gd name="connsiteX0" fmla="*/ 303 w 1097583"/>
                <a:gd name="connsiteY0" fmla="*/ 807 h 1059987"/>
                <a:gd name="connsiteX1" fmla="*/ 297483 w 1097583"/>
                <a:gd name="connsiteY1" fmla="*/ 118917 h 1059987"/>
                <a:gd name="connsiteX2" fmla="*/ 442263 w 1097583"/>
                <a:gd name="connsiteY2" fmla="*/ 134157 h 1059987"/>
                <a:gd name="connsiteX3" fmla="*/ 1097583 w 1097583"/>
                <a:gd name="connsiteY3" fmla="*/ 69387 h 1059987"/>
                <a:gd name="connsiteX4" fmla="*/ 1097583 w 1097583"/>
                <a:gd name="connsiteY4" fmla="*/ 69387 h 1059987"/>
                <a:gd name="connsiteX5" fmla="*/ 522273 w 1097583"/>
                <a:gd name="connsiteY5" fmla="*/ 217977 h 1059987"/>
                <a:gd name="connsiteX6" fmla="*/ 404163 w 1097583"/>
                <a:gd name="connsiteY6" fmla="*/ 366567 h 1059987"/>
                <a:gd name="connsiteX7" fmla="*/ 331773 w 1097583"/>
                <a:gd name="connsiteY7" fmla="*/ 1059987 h 1059987"/>
                <a:gd name="connsiteX8" fmla="*/ 331773 w 1097583"/>
                <a:gd name="connsiteY8" fmla="*/ 1059987 h 1059987"/>
                <a:gd name="connsiteX9" fmla="*/ 305103 w 1097583"/>
                <a:gd name="connsiteY9" fmla="*/ 320847 h 1059987"/>
                <a:gd name="connsiteX10" fmla="*/ 244143 w 1097583"/>
                <a:gd name="connsiteY10" fmla="*/ 185592 h 1059987"/>
                <a:gd name="connsiteX11" fmla="*/ 303 w 1097583"/>
                <a:gd name="connsiteY11" fmla="*/ 807 h 1059987"/>
                <a:gd name="connsiteX0" fmla="*/ 303 w 1097583"/>
                <a:gd name="connsiteY0" fmla="*/ 807 h 1059987"/>
                <a:gd name="connsiteX1" fmla="*/ 297483 w 1097583"/>
                <a:gd name="connsiteY1" fmla="*/ 118917 h 1059987"/>
                <a:gd name="connsiteX2" fmla="*/ 442263 w 1097583"/>
                <a:gd name="connsiteY2" fmla="*/ 134157 h 1059987"/>
                <a:gd name="connsiteX3" fmla="*/ 1097583 w 1097583"/>
                <a:gd name="connsiteY3" fmla="*/ 69387 h 1059987"/>
                <a:gd name="connsiteX4" fmla="*/ 1097583 w 1097583"/>
                <a:gd name="connsiteY4" fmla="*/ 69387 h 1059987"/>
                <a:gd name="connsiteX5" fmla="*/ 522273 w 1097583"/>
                <a:gd name="connsiteY5" fmla="*/ 217977 h 1059987"/>
                <a:gd name="connsiteX6" fmla="*/ 404163 w 1097583"/>
                <a:gd name="connsiteY6" fmla="*/ 366567 h 1059987"/>
                <a:gd name="connsiteX7" fmla="*/ 331773 w 1097583"/>
                <a:gd name="connsiteY7" fmla="*/ 1059987 h 1059987"/>
                <a:gd name="connsiteX8" fmla="*/ 331773 w 1097583"/>
                <a:gd name="connsiteY8" fmla="*/ 1059987 h 1059987"/>
                <a:gd name="connsiteX9" fmla="*/ 305103 w 1097583"/>
                <a:gd name="connsiteY9" fmla="*/ 320847 h 1059987"/>
                <a:gd name="connsiteX10" fmla="*/ 244143 w 1097583"/>
                <a:gd name="connsiteY10" fmla="*/ 185592 h 1059987"/>
                <a:gd name="connsiteX11" fmla="*/ 303 w 1097583"/>
                <a:gd name="connsiteY11" fmla="*/ 807 h 1059987"/>
                <a:gd name="connsiteX0" fmla="*/ 303 w 1097583"/>
                <a:gd name="connsiteY0" fmla="*/ 807 h 1059987"/>
                <a:gd name="connsiteX1" fmla="*/ 297483 w 1097583"/>
                <a:gd name="connsiteY1" fmla="*/ 118917 h 1059987"/>
                <a:gd name="connsiteX2" fmla="*/ 442263 w 1097583"/>
                <a:gd name="connsiteY2" fmla="*/ 134157 h 1059987"/>
                <a:gd name="connsiteX3" fmla="*/ 1097583 w 1097583"/>
                <a:gd name="connsiteY3" fmla="*/ 69387 h 1059987"/>
                <a:gd name="connsiteX4" fmla="*/ 1097583 w 1097583"/>
                <a:gd name="connsiteY4" fmla="*/ 69387 h 1059987"/>
                <a:gd name="connsiteX5" fmla="*/ 522273 w 1097583"/>
                <a:gd name="connsiteY5" fmla="*/ 217977 h 1059987"/>
                <a:gd name="connsiteX6" fmla="*/ 404163 w 1097583"/>
                <a:gd name="connsiteY6" fmla="*/ 366567 h 1059987"/>
                <a:gd name="connsiteX7" fmla="*/ 331773 w 1097583"/>
                <a:gd name="connsiteY7" fmla="*/ 1059987 h 1059987"/>
                <a:gd name="connsiteX8" fmla="*/ 347726 w 1097583"/>
                <a:gd name="connsiteY8" fmla="*/ 473822 h 1059987"/>
                <a:gd name="connsiteX9" fmla="*/ 305103 w 1097583"/>
                <a:gd name="connsiteY9" fmla="*/ 320847 h 1059987"/>
                <a:gd name="connsiteX10" fmla="*/ 244143 w 1097583"/>
                <a:gd name="connsiteY10" fmla="*/ 185592 h 1059987"/>
                <a:gd name="connsiteX11" fmla="*/ 303 w 1097583"/>
                <a:gd name="connsiteY11" fmla="*/ 807 h 1059987"/>
                <a:gd name="connsiteX0" fmla="*/ 303 w 1097583"/>
                <a:gd name="connsiteY0" fmla="*/ 807 h 473822"/>
                <a:gd name="connsiteX1" fmla="*/ 297483 w 1097583"/>
                <a:gd name="connsiteY1" fmla="*/ 118917 h 473822"/>
                <a:gd name="connsiteX2" fmla="*/ 442263 w 1097583"/>
                <a:gd name="connsiteY2" fmla="*/ 134157 h 473822"/>
                <a:gd name="connsiteX3" fmla="*/ 1097583 w 1097583"/>
                <a:gd name="connsiteY3" fmla="*/ 69387 h 473822"/>
                <a:gd name="connsiteX4" fmla="*/ 1097583 w 1097583"/>
                <a:gd name="connsiteY4" fmla="*/ 69387 h 473822"/>
                <a:gd name="connsiteX5" fmla="*/ 522273 w 1097583"/>
                <a:gd name="connsiteY5" fmla="*/ 217977 h 473822"/>
                <a:gd name="connsiteX6" fmla="*/ 404163 w 1097583"/>
                <a:gd name="connsiteY6" fmla="*/ 366567 h 473822"/>
                <a:gd name="connsiteX7" fmla="*/ 347726 w 1097583"/>
                <a:gd name="connsiteY7" fmla="*/ 470204 h 473822"/>
                <a:gd name="connsiteX8" fmla="*/ 347726 w 1097583"/>
                <a:gd name="connsiteY8" fmla="*/ 473822 h 473822"/>
                <a:gd name="connsiteX9" fmla="*/ 305103 w 1097583"/>
                <a:gd name="connsiteY9" fmla="*/ 320847 h 473822"/>
                <a:gd name="connsiteX10" fmla="*/ 244143 w 1097583"/>
                <a:gd name="connsiteY10" fmla="*/ 185592 h 473822"/>
                <a:gd name="connsiteX11" fmla="*/ 303 w 1097583"/>
                <a:gd name="connsiteY11" fmla="*/ 807 h 473822"/>
                <a:gd name="connsiteX0" fmla="*/ 303 w 1097583"/>
                <a:gd name="connsiteY0" fmla="*/ 807 h 470204"/>
                <a:gd name="connsiteX1" fmla="*/ 297483 w 1097583"/>
                <a:gd name="connsiteY1" fmla="*/ 118917 h 470204"/>
                <a:gd name="connsiteX2" fmla="*/ 442263 w 1097583"/>
                <a:gd name="connsiteY2" fmla="*/ 134157 h 470204"/>
                <a:gd name="connsiteX3" fmla="*/ 1097583 w 1097583"/>
                <a:gd name="connsiteY3" fmla="*/ 69387 h 470204"/>
                <a:gd name="connsiteX4" fmla="*/ 1097583 w 1097583"/>
                <a:gd name="connsiteY4" fmla="*/ 69387 h 470204"/>
                <a:gd name="connsiteX5" fmla="*/ 522273 w 1097583"/>
                <a:gd name="connsiteY5" fmla="*/ 217977 h 470204"/>
                <a:gd name="connsiteX6" fmla="*/ 404163 w 1097583"/>
                <a:gd name="connsiteY6" fmla="*/ 366567 h 470204"/>
                <a:gd name="connsiteX7" fmla="*/ 347726 w 1097583"/>
                <a:gd name="connsiteY7" fmla="*/ 470204 h 470204"/>
                <a:gd name="connsiteX8" fmla="*/ 327785 w 1097583"/>
                <a:gd name="connsiteY8" fmla="*/ 352835 h 470204"/>
                <a:gd name="connsiteX9" fmla="*/ 305103 w 1097583"/>
                <a:gd name="connsiteY9" fmla="*/ 320847 h 470204"/>
                <a:gd name="connsiteX10" fmla="*/ 244143 w 1097583"/>
                <a:gd name="connsiteY10" fmla="*/ 185592 h 470204"/>
                <a:gd name="connsiteX11" fmla="*/ 303 w 1097583"/>
                <a:gd name="connsiteY11" fmla="*/ 807 h 470204"/>
                <a:gd name="connsiteX0" fmla="*/ 303 w 1097583"/>
                <a:gd name="connsiteY0" fmla="*/ 807 h 373642"/>
                <a:gd name="connsiteX1" fmla="*/ 297483 w 1097583"/>
                <a:gd name="connsiteY1" fmla="*/ 118917 h 373642"/>
                <a:gd name="connsiteX2" fmla="*/ 442263 w 1097583"/>
                <a:gd name="connsiteY2" fmla="*/ 134157 h 373642"/>
                <a:gd name="connsiteX3" fmla="*/ 1097583 w 1097583"/>
                <a:gd name="connsiteY3" fmla="*/ 69387 h 373642"/>
                <a:gd name="connsiteX4" fmla="*/ 1097583 w 1097583"/>
                <a:gd name="connsiteY4" fmla="*/ 69387 h 373642"/>
                <a:gd name="connsiteX5" fmla="*/ 522273 w 1097583"/>
                <a:gd name="connsiteY5" fmla="*/ 217977 h 373642"/>
                <a:gd name="connsiteX6" fmla="*/ 404163 w 1097583"/>
                <a:gd name="connsiteY6" fmla="*/ 366567 h 373642"/>
                <a:gd name="connsiteX7" fmla="*/ 365174 w 1097583"/>
                <a:gd name="connsiteY7" fmla="*/ 351478 h 373642"/>
                <a:gd name="connsiteX8" fmla="*/ 327785 w 1097583"/>
                <a:gd name="connsiteY8" fmla="*/ 352835 h 373642"/>
                <a:gd name="connsiteX9" fmla="*/ 305103 w 1097583"/>
                <a:gd name="connsiteY9" fmla="*/ 320847 h 373642"/>
                <a:gd name="connsiteX10" fmla="*/ 244143 w 1097583"/>
                <a:gd name="connsiteY10" fmla="*/ 185592 h 373642"/>
                <a:gd name="connsiteX11" fmla="*/ 303 w 1097583"/>
                <a:gd name="connsiteY11" fmla="*/ 807 h 373642"/>
                <a:gd name="connsiteX0" fmla="*/ 303 w 1097583"/>
                <a:gd name="connsiteY0" fmla="*/ 807 h 359207"/>
                <a:gd name="connsiteX1" fmla="*/ 297483 w 1097583"/>
                <a:gd name="connsiteY1" fmla="*/ 118917 h 359207"/>
                <a:gd name="connsiteX2" fmla="*/ 442263 w 1097583"/>
                <a:gd name="connsiteY2" fmla="*/ 134157 h 359207"/>
                <a:gd name="connsiteX3" fmla="*/ 1097583 w 1097583"/>
                <a:gd name="connsiteY3" fmla="*/ 69387 h 359207"/>
                <a:gd name="connsiteX4" fmla="*/ 1097583 w 1097583"/>
                <a:gd name="connsiteY4" fmla="*/ 69387 h 359207"/>
                <a:gd name="connsiteX5" fmla="*/ 522273 w 1097583"/>
                <a:gd name="connsiteY5" fmla="*/ 217977 h 359207"/>
                <a:gd name="connsiteX6" fmla="*/ 409148 w 1097583"/>
                <a:gd name="connsiteY6" fmla="*/ 348475 h 359207"/>
                <a:gd name="connsiteX7" fmla="*/ 365174 w 1097583"/>
                <a:gd name="connsiteY7" fmla="*/ 351478 h 359207"/>
                <a:gd name="connsiteX8" fmla="*/ 327785 w 1097583"/>
                <a:gd name="connsiteY8" fmla="*/ 352835 h 359207"/>
                <a:gd name="connsiteX9" fmla="*/ 305103 w 1097583"/>
                <a:gd name="connsiteY9" fmla="*/ 320847 h 359207"/>
                <a:gd name="connsiteX10" fmla="*/ 244143 w 1097583"/>
                <a:gd name="connsiteY10" fmla="*/ 185592 h 359207"/>
                <a:gd name="connsiteX11" fmla="*/ 303 w 1097583"/>
                <a:gd name="connsiteY11" fmla="*/ 807 h 359207"/>
                <a:gd name="connsiteX0" fmla="*/ 303 w 1097583"/>
                <a:gd name="connsiteY0" fmla="*/ 807 h 359207"/>
                <a:gd name="connsiteX1" fmla="*/ 297483 w 1097583"/>
                <a:gd name="connsiteY1" fmla="*/ 118917 h 359207"/>
                <a:gd name="connsiteX2" fmla="*/ 442263 w 1097583"/>
                <a:gd name="connsiteY2" fmla="*/ 134157 h 359207"/>
                <a:gd name="connsiteX3" fmla="*/ 1097583 w 1097583"/>
                <a:gd name="connsiteY3" fmla="*/ 69387 h 359207"/>
                <a:gd name="connsiteX4" fmla="*/ 1097583 w 1097583"/>
                <a:gd name="connsiteY4" fmla="*/ 69387 h 359207"/>
                <a:gd name="connsiteX5" fmla="*/ 522273 w 1097583"/>
                <a:gd name="connsiteY5" fmla="*/ 217977 h 359207"/>
                <a:gd name="connsiteX6" fmla="*/ 409148 w 1097583"/>
                <a:gd name="connsiteY6" fmla="*/ 348475 h 359207"/>
                <a:gd name="connsiteX7" fmla="*/ 365174 w 1097583"/>
                <a:gd name="connsiteY7" fmla="*/ 351478 h 359207"/>
                <a:gd name="connsiteX8" fmla="*/ 305103 w 1097583"/>
                <a:gd name="connsiteY8" fmla="*/ 320847 h 359207"/>
                <a:gd name="connsiteX9" fmla="*/ 244143 w 1097583"/>
                <a:gd name="connsiteY9" fmla="*/ 185592 h 359207"/>
                <a:gd name="connsiteX10" fmla="*/ 303 w 1097583"/>
                <a:gd name="connsiteY10" fmla="*/ 807 h 359207"/>
                <a:gd name="connsiteX0" fmla="*/ 303 w 1097583"/>
                <a:gd name="connsiteY0" fmla="*/ 807 h 356971"/>
                <a:gd name="connsiteX1" fmla="*/ 297483 w 1097583"/>
                <a:gd name="connsiteY1" fmla="*/ 118917 h 356971"/>
                <a:gd name="connsiteX2" fmla="*/ 442263 w 1097583"/>
                <a:gd name="connsiteY2" fmla="*/ 134157 h 356971"/>
                <a:gd name="connsiteX3" fmla="*/ 1097583 w 1097583"/>
                <a:gd name="connsiteY3" fmla="*/ 69387 h 356971"/>
                <a:gd name="connsiteX4" fmla="*/ 1097583 w 1097583"/>
                <a:gd name="connsiteY4" fmla="*/ 69387 h 356971"/>
                <a:gd name="connsiteX5" fmla="*/ 522273 w 1097583"/>
                <a:gd name="connsiteY5" fmla="*/ 217977 h 356971"/>
                <a:gd name="connsiteX6" fmla="*/ 409148 w 1097583"/>
                <a:gd name="connsiteY6" fmla="*/ 348475 h 356971"/>
                <a:gd name="connsiteX7" fmla="*/ 316568 w 1097583"/>
                <a:gd name="connsiteY7" fmla="*/ 344693 h 356971"/>
                <a:gd name="connsiteX8" fmla="*/ 305103 w 1097583"/>
                <a:gd name="connsiteY8" fmla="*/ 320847 h 356971"/>
                <a:gd name="connsiteX9" fmla="*/ 244143 w 1097583"/>
                <a:gd name="connsiteY9" fmla="*/ 185592 h 356971"/>
                <a:gd name="connsiteX10" fmla="*/ 303 w 1097583"/>
                <a:gd name="connsiteY10" fmla="*/ 807 h 356971"/>
                <a:gd name="connsiteX0" fmla="*/ 303 w 1097583"/>
                <a:gd name="connsiteY0" fmla="*/ 807 h 353009"/>
                <a:gd name="connsiteX1" fmla="*/ 297483 w 1097583"/>
                <a:gd name="connsiteY1" fmla="*/ 118917 h 353009"/>
                <a:gd name="connsiteX2" fmla="*/ 442263 w 1097583"/>
                <a:gd name="connsiteY2" fmla="*/ 134157 h 353009"/>
                <a:gd name="connsiteX3" fmla="*/ 1097583 w 1097583"/>
                <a:gd name="connsiteY3" fmla="*/ 69387 h 353009"/>
                <a:gd name="connsiteX4" fmla="*/ 1097583 w 1097583"/>
                <a:gd name="connsiteY4" fmla="*/ 69387 h 353009"/>
                <a:gd name="connsiteX5" fmla="*/ 522273 w 1097583"/>
                <a:gd name="connsiteY5" fmla="*/ 217977 h 353009"/>
                <a:gd name="connsiteX6" fmla="*/ 409148 w 1097583"/>
                <a:gd name="connsiteY6" fmla="*/ 348475 h 353009"/>
                <a:gd name="connsiteX7" fmla="*/ 316568 w 1097583"/>
                <a:gd name="connsiteY7" fmla="*/ 344693 h 353009"/>
                <a:gd name="connsiteX8" fmla="*/ 305103 w 1097583"/>
                <a:gd name="connsiteY8" fmla="*/ 320847 h 353009"/>
                <a:gd name="connsiteX9" fmla="*/ 244143 w 1097583"/>
                <a:gd name="connsiteY9" fmla="*/ 185592 h 353009"/>
                <a:gd name="connsiteX10" fmla="*/ 303 w 1097583"/>
                <a:gd name="connsiteY10" fmla="*/ 807 h 353009"/>
                <a:gd name="connsiteX0" fmla="*/ 285 w 1097565"/>
                <a:gd name="connsiteY0" fmla="*/ 807 h 353009"/>
                <a:gd name="connsiteX1" fmla="*/ 297465 w 1097565"/>
                <a:gd name="connsiteY1" fmla="*/ 118917 h 353009"/>
                <a:gd name="connsiteX2" fmla="*/ 442245 w 1097565"/>
                <a:gd name="connsiteY2" fmla="*/ 134157 h 353009"/>
                <a:gd name="connsiteX3" fmla="*/ 1097565 w 1097565"/>
                <a:gd name="connsiteY3" fmla="*/ 69387 h 353009"/>
                <a:gd name="connsiteX4" fmla="*/ 1097565 w 1097565"/>
                <a:gd name="connsiteY4" fmla="*/ 69387 h 353009"/>
                <a:gd name="connsiteX5" fmla="*/ 522255 w 1097565"/>
                <a:gd name="connsiteY5" fmla="*/ 217977 h 353009"/>
                <a:gd name="connsiteX6" fmla="*/ 409130 w 1097565"/>
                <a:gd name="connsiteY6" fmla="*/ 348475 h 353009"/>
                <a:gd name="connsiteX7" fmla="*/ 316550 w 1097565"/>
                <a:gd name="connsiteY7" fmla="*/ 344693 h 353009"/>
                <a:gd name="connsiteX8" fmla="*/ 305085 w 1097565"/>
                <a:gd name="connsiteY8" fmla="*/ 312932 h 353009"/>
                <a:gd name="connsiteX9" fmla="*/ 244125 w 1097565"/>
                <a:gd name="connsiteY9" fmla="*/ 185592 h 353009"/>
                <a:gd name="connsiteX10" fmla="*/ 285 w 1097565"/>
                <a:gd name="connsiteY10" fmla="*/ 807 h 353009"/>
                <a:gd name="connsiteX0" fmla="*/ 288 w 1097568"/>
                <a:gd name="connsiteY0" fmla="*/ 807 h 353009"/>
                <a:gd name="connsiteX1" fmla="*/ 297468 w 1097568"/>
                <a:gd name="connsiteY1" fmla="*/ 118917 h 353009"/>
                <a:gd name="connsiteX2" fmla="*/ 442248 w 1097568"/>
                <a:gd name="connsiteY2" fmla="*/ 134157 h 353009"/>
                <a:gd name="connsiteX3" fmla="*/ 1097568 w 1097568"/>
                <a:gd name="connsiteY3" fmla="*/ 69387 h 353009"/>
                <a:gd name="connsiteX4" fmla="*/ 1097568 w 1097568"/>
                <a:gd name="connsiteY4" fmla="*/ 69387 h 353009"/>
                <a:gd name="connsiteX5" fmla="*/ 522258 w 1097568"/>
                <a:gd name="connsiteY5" fmla="*/ 217977 h 353009"/>
                <a:gd name="connsiteX6" fmla="*/ 409133 w 1097568"/>
                <a:gd name="connsiteY6" fmla="*/ 348475 h 353009"/>
                <a:gd name="connsiteX7" fmla="*/ 316553 w 1097568"/>
                <a:gd name="connsiteY7" fmla="*/ 344693 h 353009"/>
                <a:gd name="connsiteX8" fmla="*/ 305088 w 1097568"/>
                <a:gd name="connsiteY8" fmla="*/ 312932 h 353009"/>
                <a:gd name="connsiteX9" fmla="*/ 244128 w 1097568"/>
                <a:gd name="connsiteY9" fmla="*/ 185592 h 353009"/>
                <a:gd name="connsiteX10" fmla="*/ 288 w 1097568"/>
                <a:gd name="connsiteY10" fmla="*/ 807 h 353009"/>
                <a:gd name="connsiteX0" fmla="*/ 288 w 1097568"/>
                <a:gd name="connsiteY0" fmla="*/ 807 h 356060"/>
                <a:gd name="connsiteX1" fmla="*/ 297468 w 1097568"/>
                <a:gd name="connsiteY1" fmla="*/ 118917 h 356060"/>
                <a:gd name="connsiteX2" fmla="*/ 442248 w 1097568"/>
                <a:gd name="connsiteY2" fmla="*/ 134157 h 356060"/>
                <a:gd name="connsiteX3" fmla="*/ 1097568 w 1097568"/>
                <a:gd name="connsiteY3" fmla="*/ 69387 h 356060"/>
                <a:gd name="connsiteX4" fmla="*/ 1097568 w 1097568"/>
                <a:gd name="connsiteY4" fmla="*/ 69387 h 356060"/>
                <a:gd name="connsiteX5" fmla="*/ 522258 w 1097568"/>
                <a:gd name="connsiteY5" fmla="*/ 217977 h 356060"/>
                <a:gd name="connsiteX6" fmla="*/ 409133 w 1097568"/>
                <a:gd name="connsiteY6" fmla="*/ 348475 h 356060"/>
                <a:gd name="connsiteX7" fmla="*/ 314060 w 1097568"/>
                <a:gd name="connsiteY7" fmla="*/ 341301 h 356060"/>
                <a:gd name="connsiteX8" fmla="*/ 305088 w 1097568"/>
                <a:gd name="connsiteY8" fmla="*/ 312932 h 356060"/>
                <a:gd name="connsiteX9" fmla="*/ 244128 w 1097568"/>
                <a:gd name="connsiteY9" fmla="*/ 185592 h 356060"/>
                <a:gd name="connsiteX10" fmla="*/ 288 w 1097568"/>
                <a:gd name="connsiteY10" fmla="*/ 807 h 356060"/>
                <a:gd name="connsiteX0" fmla="*/ 288 w 1097568"/>
                <a:gd name="connsiteY0" fmla="*/ 807 h 352447"/>
                <a:gd name="connsiteX1" fmla="*/ 297468 w 1097568"/>
                <a:gd name="connsiteY1" fmla="*/ 118917 h 352447"/>
                <a:gd name="connsiteX2" fmla="*/ 442248 w 1097568"/>
                <a:gd name="connsiteY2" fmla="*/ 134157 h 352447"/>
                <a:gd name="connsiteX3" fmla="*/ 1097568 w 1097568"/>
                <a:gd name="connsiteY3" fmla="*/ 69387 h 352447"/>
                <a:gd name="connsiteX4" fmla="*/ 1097568 w 1097568"/>
                <a:gd name="connsiteY4" fmla="*/ 69387 h 352447"/>
                <a:gd name="connsiteX5" fmla="*/ 522258 w 1097568"/>
                <a:gd name="connsiteY5" fmla="*/ 217977 h 352447"/>
                <a:gd name="connsiteX6" fmla="*/ 414118 w 1097568"/>
                <a:gd name="connsiteY6" fmla="*/ 343952 h 352447"/>
                <a:gd name="connsiteX7" fmla="*/ 314060 w 1097568"/>
                <a:gd name="connsiteY7" fmla="*/ 341301 h 352447"/>
                <a:gd name="connsiteX8" fmla="*/ 305088 w 1097568"/>
                <a:gd name="connsiteY8" fmla="*/ 312932 h 352447"/>
                <a:gd name="connsiteX9" fmla="*/ 244128 w 1097568"/>
                <a:gd name="connsiteY9" fmla="*/ 185592 h 352447"/>
                <a:gd name="connsiteX10" fmla="*/ 288 w 1097568"/>
                <a:gd name="connsiteY10" fmla="*/ 807 h 352447"/>
                <a:gd name="connsiteX0" fmla="*/ 288 w 1097568"/>
                <a:gd name="connsiteY0" fmla="*/ 807 h 349950"/>
                <a:gd name="connsiteX1" fmla="*/ 297468 w 1097568"/>
                <a:gd name="connsiteY1" fmla="*/ 118917 h 349950"/>
                <a:gd name="connsiteX2" fmla="*/ 442248 w 1097568"/>
                <a:gd name="connsiteY2" fmla="*/ 134157 h 349950"/>
                <a:gd name="connsiteX3" fmla="*/ 1097568 w 1097568"/>
                <a:gd name="connsiteY3" fmla="*/ 69387 h 349950"/>
                <a:gd name="connsiteX4" fmla="*/ 1097568 w 1097568"/>
                <a:gd name="connsiteY4" fmla="*/ 69387 h 349950"/>
                <a:gd name="connsiteX5" fmla="*/ 522258 w 1097568"/>
                <a:gd name="connsiteY5" fmla="*/ 217977 h 349950"/>
                <a:gd name="connsiteX6" fmla="*/ 414118 w 1097568"/>
                <a:gd name="connsiteY6" fmla="*/ 343952 h 349950"/>
                <a:gd name="connsiteX7" fmla="*/ 314060 w 1097568"/>
                <a:gd name="connsiteY7" fmla="*/ 341301 h 349950"/>
                <a:gd name="connsiteX8" fmla="*/ 305088 w 1097568"/>
                <a:gd name="connsiteY8" fmla="*/ 312932 h 349950"/>
                <a:gd name="connsiteX9" fmla="*/ 244128 w 1097568"/>
                <a:gd name="connsiteY9" fmla="*/ 185592 h 349950"/>
                <a:gd name="connsiteX10" fmla="*/ 288 w 1097568"/>
                <a:gd name="connsiteY10" fmla="*/ 807 h 349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97568" h="349950">
                  <a:moveTo>
                    <a:pt x="288" y="807"/>
                  </a:moveTo>
                  <a:cubicBezTo>
                    <a:pt x="9178" y="-10306"/>
                    <a:pt x="223808" y="96692"/>
                    <a:pt x="297468" y="118917"/>
                  </a:cubicBezTo>
                  <a:cubicBezTo>
                    <a:pt x="371128" y="141142"/>
                    <a:pt x="360333" y="144317"/>
                    <a:pt x="442248" y="134157"/>
                  </a:cubicBezTo>
                  <a:cubicBezTo>
                    <a:pt x="524163" y="123997"/>
                    <a:pt x="988348" y="80182"/>
                    <a:pt x="1097568" y="69387"/>
                  </a:cubicBezTo>
                  <a:lnTo>
                    <a:pt x="1097568" y="69387"/>
                  </a:lnTo>
                  <a:lnTo>
                    <a:pt x="522258" y="217977"/>
                  </a:lnTo>
                  <a:cubicBezTo>
                    <a:pt x="406688" y="267507"/>
                    <a:pt x="446326" y="329051"/>
                    <a:pt x="414118" y="343952"/>
                  </a:cubicBezTo>
                  <a:cubicBezTo>
                    <a:pt x="381910" y="358853"/>
                    <a:pt x="314060" y="341301"/>
                    <a:pt x="314060" y="341301"/>
                  </a:cubicBezTo>
                  <a:lnTo>
                    <a:pt x="305088" y="312932"/>
                  </a:lnTo>
                  <a:cubicBezTo>
                    <a:pt x="292388" y="231970"/>
                    <a:pt x="297421" y="233090"/>
                    <a:pt x="244128" y="185592"/>
                  </a:cubicBezTo>
                  <a:cubicBezTo>
                    <a:pt x="190835" y="138094"/>
                    <a:pt x="-8602" y="11920"/>
                    <a:pt x="288" y="807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orme libre 89"/>
            <p:cNvSpPr/>
            <p:nvPr/>
          </p:nvSpPr>
          <p:spPr>
            <a:xfrm>
              <a:off x="835948" y="1030560"/>
              <a:ext cx="1097568" cy="349950"/>
            </a:xfrm>
            <a:custGeom>
              <a:avLst/>
              <a:gdLst>
                <a:gd name="connsiteX0" fmla="*/ 465 w 1097745"/>
                <a:gd name="connsiteY0" fmla="*/ 880 h 1060060"/>
                <a:gd name="connsiteX1" fmla="*/ 335745 w 1097745"/>
                <a:gd name="connsiteY1" fmla="*/ 126610 h 1060060"/>
                <a:gd name="connsiteX2" fmla="*/ 419565 w 1097745"/>
                <a:gd name="connsiteY2" fmla="*/ 134230 h 1060060"/>
                <a:gd name="connsiteX3" fmla="*/ 1097745 w 1097745"/>
                <a:gd name="connsiteY3" fmla="*/ 69460 h 1060060"/>
                <a:gd name="connsiteX4" fmla="*/ 1097745 w 1097745"/>
                <a:gd name="connsiteY4" fmla="*/ 69460 h 1060060"/>
                <a:gd name="connsiteX5" fmla="*/ 522435 w 1097745"/>
                <a:gd name="connsiteY5" fmla="*/ 218050 h 1060060"/>
                <a:gd name="connsiteX6" fmla="*/ 461475 w 1097745"/>
                <a:gd name="connsiteY6" fmla="*/ 252340 h 1060060"/>
                <a:gd name="connsiteX7" fmla="*/ 419565 w 1097745"/>
                <a:gd name="connsiteY7" fmla="*/ 305680 h 1060060"/>
                <a:gd name="connsiteX8" fmla="*/ 404325 w 1097745"/>
                <a:gd name="connsiteY8" fmla="*/ 366640 h 1060060"/>
                <a:gd name="connsiteX9" fmla="*/ 331935 w 1097745"/>
                <a:gd name="connsiteY9" fmla="*/ 1060060 h 1060060"/>
                <a:gd name="connsiteX10" fmla="*/ 331935 w 1097745"/>
                <a:gd name="connsiteY10" fmla="*/ 1060060 h 1060060"/>
                <a:gd name="connsiteX11" fmla="*/ 305265 w 1097745"/>
                <a:gd name="connsiteY11" fmla="*/ 320920 h 1060060"/>
                <a:gd name="connsiteX12" fmla="*/ 293835 w 1097745"/>
                <a:gd name="connsiteY12" fmla="*/ 256150 h 1060060"/>
                <a:gd name="connsiteX13" fmla="*/ 263355 w 1097745"/>
                <a:gd name="connsiteY13" fmla="*/ 199000 h 1060060"/>
                <a:gd name="connsiteX14" fmla="*/ 465 w 1097745"/>
                <a:gd name="connsiteY14" fmla="*/ 880 h 1060060"/>
                <a:gd name="connsiteX0" fmla="*/ 465 w 1097745"/>
                <a:gd name="connsiteY0" fmla="*/ 880 h 1060060"/>
                <a:gd name="connsiteX1" fmla="*/ 335745 w 1097745"/>
                <a:gd name="connsiteY1" fmla="*/ 126610 h 1060060"/>
                <a:gd name="connsiteX2" fmla="*/ 419565 w 1097745"/>
                <a:gd name="connsiteY2" fmla="*/ 134230 h 1060060"/>
                <a:gd name="connsiteX3" fmla="*/ 1097745 w 1097745"/>
                <a:gd name="connsiteY3" fmla="*/ 69460 h 1060060"/>
                <a:gd name="connsiteX4" fmla="*/ 1097745 w 1097745"/>
                <a:gd name="connsiteY4" fmla="*/ 69460 h 1060060"/>
                <a:gd name="connsiteX5" fmla="*/ 522435 w 1097745"/>
                <a:gd name="connsiteY5" fmla="*/ 218050 h 1060060"/>
                <a:gd name="connsiteX6" fmla="*/ 419565 w 1097745"/>
                <a:gd name="connsiteY6" fmla="*/ 305680 h 1060060"/>
                <a:gd name="connsiteX7" fmla="*/ 404325 w 1097745"/>
                <a:gd name="connsiteY7" fmla="*/ 366640 h 1060060"/>
                <a:gd name="connsiteX8" fmla="*/ 331935 w 1097745"/>
                <a:gd name="connsiteY8" fmla="*/ 1060060 h 1060060"/>
                <a:gd name="connsiteX9" fmla="*/ 331935 w 1097745"/>
                <a:gd name="connsiteY9" fmla="*/ 1060060 h 1060060"/>
                <a:gd name="connsiteX10" fmla="*/ 305265 w 1097745"/>
                <a:gd name="connsiteY10" fmla="*/ 320920 h 1060060"/>
                <a:gd name="connsiteX11" fmla="*/ 293835 w 1097745"/>
                <a:gd name="connsiteY11" fmla="*/ 256150 h 1060060"/>
                <a:gd name="connsiteX12" fmla="*/ 263355 w 1097745"/>
                <a:gd name="connsiteY12" fmla="*/ 199000 h 1060060"/>
                <a:gd name="connsiteX13" fmla="*/ 465 w 1097745"/>
                <a:gd name="connsiteY13" fmla="*/ 880 h 1060060"/>
                <a:gd name="connsiteX0" fmla="*/ 465 w 1097745"/>
                <a:gd name="connsiteY0" fmla="*/ 880 h 1060060"/>
                <a:gd name="connsiteX1" fmla="*/ 335745 w 1097745"/>
                <a:gd name="connsiteY1" fmla="*/ 126610 h 1060060"/>
                <a:gd name="connsiteX2" fmla="*/ 419565 w 1097745"/>
                <a:gd name="connsiteY2" fmla="*/ 134230 h 1060060"/>
                <a:gd name="connsiteX3" fmla="*/ 1097745 w 1097745"/>
                <a:gd name="connsiteY3" fmla="*/ 69460 h 1060060"/>
                <a:gd name="connsiteX4" fmla="*/ 1097745 w 1097745"/>
                <a:gd name="connsiteY4" fmla="*/ 69460 h 1060060"/>
                <a:gd name="connsiteX5" fmla="*/ 522435 w 1097745"/>
                <a:gd name="connsiteY5" fmla="*/ 218050 h 1060060"/>
                <a:gd name="connsiteX6" fmla="*/ 404325 w 1097745"/>
                <a:gd name="connsiteY6" fmla="*/ 366640 h 1060060"/>
                <a:gd name="connsiteX7" fmla="*/ 331935 w 1097745"/>
                <a:gd name="connsiteY7" fmla="*/ 1060060 h 1060060"/>
                <a:gd name="connsiteX8" fmla="*/ 331935 w 1097745"/>
                <a:gd name="connsiteY8" fmla="*/ 1060060 h 1060060"/>
                <a:gd name="connsiteX9" fmla="*/ 305265 w 1097745"/>
                <a:gd name="connsiteY9" fmla="*/ 320920 h 1060060"/>
                <a:gd name="connsiteX10" fmla="*/ 293835 w 1097745"/>
                <a:gd name="connsiteY10" fmla="*/ 256150 h 1060060"/>
                <a:gd name="connsiteX11" fmla="*/ 263355 w 1097745"/>
                <a:gd name="connsiteY11" fmla="*/ 199000 h 1060060"/>
                <a:gd name="connsiteX12" fmla="*/ 465 w 1097745"/>
                <a:gd name="connsiteY12" fmla="*/ 880 h 1060060"/>
                <a:gd name="connsiteX0" fmla="*/ 465 w 1097745"/>
                <a:gd name="connsiteY0" fmla="*/ 880 h 1060060"/>
                <a:gd name="connsiteX1" fmla="*/ 335745 w 1097745"/>
                <a:gd name="connsiteY1" fmla="*/ 126610 h 1060060"/>
                <a:gd name="connsiteX2" fmla="*/ 419565 w 1097745"/>
                <a:gd name="connsiteY2" fmla="*/ 134230 h 1060060"/>
                <a:gd name="connsiteX3" fmla="*/ 1097745 w 1097745"/>
                <a:gd name="connsiteY3" fmla="*/ 69460 h 1060060"/>
                <a:gd name="connsiteX4" fmla="*/ 1097745 w 1097745"/>
                <a:gd name="connsiteY4" fmla="*/ 69460 h 1060060"/>
                <a:gd name="connsiteX5" fmla="*/ 522435 w 1097745"/>
                <a:gd name="connsiteY5" fmla="*/ 218050 h 1060060"/>
                <a:gd name="connsiteX6" fmla="*/ 404325 w 1097745"/>
                <a:gd name="connsiteY6" fmla="*/ 366640 h 1060060"/>
                <a:gd name="connsiteX7" fmla="*/ 331935 w 1097745"/>
                <a:gd name="connsiteY7" fmla="*/ 1060060 h 1060060"/>
                <a:gd name="connsiteX8" fmla="*/ 331935 w 1097745"/>
                <a:gd name="connsiteY8" fmla="*/ 1060060 h 1060060"/>
                <a:gd name="connsiteX9" fmla="*/ 305265 w 1097745"/>
                <a:gd name="connsiteY9" fmla="*/ 320920 h 1060060"/>
                <a:gd name="connsiteX10" fmla="*/ 293835 w 1097745"/>
                <a:gd name="connsiteY10" fmla="*/ 256150 h 1060060"/>
                <a:gd name="connsiteX11" fmla="*/ 263355 w 1097745"/>
                <a:gd name="connsiteY11" fmla="*/ 199000 h 1060060"/>
                <a:gd name="connsiteX12" fmla="*/ 465 w 1097745"/>
                <a:gd name="connsiteY12" fmla="*/ 880 h 1060060"/>
                <a:gd name="connsiteX0" fmla="*/ 110 w 1097390"/>
                <a:gd name="connsiteY0" fmla="*/ 1124 h 1060304"/>
                <a:gd name="connsiteX1" fmla="*/ 297290 w 1097390"/>
                <a:gd name="connsiteY1" fmla="*/ 119234 h 1060304"/>
                <a:gd name="connsiteX2" fmla="*/ 419210 w 1097390"/>
                <a:gd name="connsiteY2" fmla="*/ 134474 h 1060304"/>
                <a:gd name="connsiteX3" fmla="*/ 1097390 w 1097390"/>
                <a:gd name="connsiteY3" fmla="*/ 69704 h 1060304"/>
                <a:gd name="connsiteX4" fmla="*/ 1097390 w 1097390"/>
                <a:gd name="connsiteY4" fmla="*/ 69704 h 1060304"/>
                <a:gd name="connsiteX5" fmla="*/ 522080 w 1097390"/>
                <a:gd name="connsiteY5" fmla="*/ 218294 h 1060304"/>
                <a:gd name="connsiteX6" fmla="*/ 403970 w 1097390"/>
                <a:gd name="connsiteY6" fmla="*/ 366884 h 1060304"/>
                <a:gd name="connsiteX7" fmla="*/ 331580 w 1097390"/>
                <a:gd name="connsiteY7" fmla="*/ 1060304 h 1060304"/>
                <a:gd name="connsiteX8" fmla="*/ 331580 w 1097390"/>
                <a:gd name="connsiteY8" fmla="*/ 1060304 h 1060304"/>
                <a:gd name="connsiteX9" fmla="*/ 304910 w 1097390"/>
                <a:gd name="connsiteY9" fmla="*/ 321164 h 1060304"/>
                <a:gd name="connsiteX10" fmla="*/ 293480 w 1097390"/>
                <a:gd name="connsiteY10" fmla="*/ 256394 h 1060304"/>
                <a:gd name="connsiteX11" fmla="*/ 263000 w 1097390"/>
                <a:gd name="connsiteY11" fmla="*/ 199244 h 1060304"/>
                <a:gd name="connsiteX12" fmla="*/ 110 w 1097390"/>
                <a:gd name="connsiteY12" fmla="*/ 1124 h 1060304"/>
                <a:gd name="connsiteX0" fmla="*/ 110 w 1097390"/>
                <a:gd name="connsiteY0" fmla="*/ 1124 h 1060304"/>
                <a:gd name="connsiteX1" fmla="*/ 297290 w 1097390"/>
                <a:gd name="connsiteY1" fmla="*/ 119234 h 1060304"/>
                <a:gd name="connsiteX2" fmla="*/ 419210 w 1097390"/>
                <a:gd name="connsiteY2" fmla="*/ 134474 h 1060304"/>
                <a:gd name="connsiteX3" fmla="*/ 1097390 w 1097390"/>
                <a:gd name="connsiteY3" fmla="*/ 69704 h 1060304"/>
                <a:gd name="connsiteX4" fmla="*/ 1097390 w 1097390"/>
                <a:gd name="connsiteY4" fmla="*/ 69704 h 1060304"/>
                <a:gd name="connsiteX5" fmla="*/ 522080 w 1097390"/>
                <a:gd name="connsiteY5" fmla="*/ 218294 h 1060304"/>
                <a:gd name="connsiteX6" fmla="*/ 403970 w 1097390"/>
                <a:gd name="connsiteY6" fmla="*/ 366884 h 1060304"/>
                <a:gd name="connsiteX7" fmla="*/ 331580 w 1097390"/>
                <a:gd name="connsiteY7" fmla="*/ 1060304 h 1060304"/>
                <a:gd name="connsiteX8" fmla="*/ 331580 w 1097390"/>
                <a:gd name="connsiteY8" fmla="*/ 1060304 h 1060304"/>
                <a:gd name="connsiteX9" fmla="*/ 304910 w 1097390"/>
                <a:gd name="connsiteY9" fmla="*/ 321164 h 1060304"/>
                <a:gd name="connsiteX10" fmla="*/ 293480 w 1097390"/>
                <a:gd name="connsiteY10" fmla="*/ 256394 h 1060304"/>
                <a:gd name="connsiteX11" fmla="*/ 263000 w 1097390"/>
                <a:gd name="connsiteY11" fmla="*/ 199244 h 1060304"/>
                <a:gd name="connsiteX12" fmla="*/ 110 w 1097390"/>
                <a:gd name="connsiteY12" fmla="*/ 1124 h 1060304"/>
                <a:gd name="connsiteX0" fmla="*/ 110 w 1097390"/>
                <a:gd name="connsiteY0" fmla="*/ 1124 h 1060304"/>
                <a:gd name="connsiteX1" fmla="*/ 297290 w 1097390"/>
                <a:gd name="connsiteY1" fmla="*/ 119234 h 1060304"/>
                <a:gd name="connsiteX2" fmla="*/ 419210 w 1097390"/>
                <a:gd name="connsiteY2" fmla="*/ 134474 h 1060304"/>
                <a:gd name="connsiteX3" fmla="*/ 1097390 w 1097390"/>
                <a:gd name="connsiteY3" fmla="*/ 69704 h 1060304"/>
                <a:gd name="connsiteX4" fmla="*/ 1097390 w 1097390"/>
                <a:gd name="connsiteY4" fmla="*/ 69704 h 1060304"/>
                <a:gd name="connsiteX5" fmla="*/ 522080 w 1097390"/>
                <a:gd name="connsiteY5" fmla="*/ 218294 h 1060304"/>
                <a:gd name="connsiteX6" fmla="*/ 403970 w 1097390"/>
                <a:gd name="connsiteY6" fmla="*/ 366884 h 1060304"/>
                <a:gd name="connsiteX7" fmla="*/ 331580 w 1097390"/>
                <a:gd name="connsiteY7" fmla="*/ 1060304 h 1060304"/>
                <a:gd name="connsiteX8" fmla="*/ 331580 w 1097390"/>
                <a:gd name="connsiteY8" fmla="*/ 1060304 h 1060304"/>
                <a:gd name="connsiteX9" fmla="*/ 304910 w 1097390"/>
                <a:gd name="connsiteY9" fmla="*/ 321164 h 1060304"/>
                <a:gd name="connsiteX10" fmla="*/ 293480 w 1097390"/>
                <a:gd name="connsiteY10" fmla="*/ 256394 h 1060304"/>
                <a:gd name="connsiteX11" fmla="*/ 263000 w 1097390"/>
                <a:gd name="connsiteY11" fmla="*/ 199244 h 1060304"/>
                <a:gd name="connsiteX12" fmla="*/ 110 w 1097390"/>
                <a:gd name="connsiteY12" fmla="*/ 1124 h 1060304"/>
                <a:gd name="connsiteX0" fmla="*/ 110 w 1097390"/>
                <a:gd name="connsiteY0" fmla="*/ 1124 h 1060304"/>
                <a:gd name="connsiteX1" fmla="*/ 297290 w 1097390"/>
                <a:gd name="connsiteY1" fmla="*/ 119234 h 1060304"/>
                <a:gd name="connsiteX2" fmla="*/ 442070 w 1097390"/>
                <a:gd name="connsiteY2" fmla="*/ 134474 h 1060304"/>
                <a:gd name="connsiteX3" fmla="*/ 1097390 w 1097390"/>
                <a:gd name="connsiteY3" fmla="*/ 69704 h 1060304"/>
                <a:gd name="connsiteX4" fmla="*/ 1097390 w 1097390"/>
                <a:gd name="connsiteY4" fmla="*/ 69704 h 1060304"/>
                <a:gd name="connsiteX5" fmla="*/ 522080 w 1097390"/>
                <a:gd name="connsiteY5" fmla="*/ 218294 h 1060304"/>
                <a:gd name="connsiteX6" fmla="*/ 403970 w 1097390"/>
                <a:gd name="connsiteY6" fmla="*/ 366884 h 1060304"/>
                <a:gd name="connsiteX7" fmla="*/ 331580 w 1097390"/>
                <a:gd name="connsiteY7" fmla="*/ 1060304 h 1060304"/>
                <a:gd name="connsiteX8" fmla="*/ 331580 w 1097390"/>
                <a:gd name="connsiteY8" fmla="*/ 1060304 h 1060304"/>
                <a:gd name="connsiteX9" fmla="*/ 304910 w 1097390"/>
                <a:gd name="connsiteY9" fmla="*/ 321164 h 1060304"/>
                <a:gd name="connsiteX10" fmla="*/ 293480 w 1097390"/>
                <a:gd name="connsiteY10" fmla="*/ 256394 h 1060304"/>
                <a:gd name="connsiteX11" fmla="*/ 263000 w 1097390"/>
                <a:gd name="connsiteY11" fmla="*/ 199244 h 1060304"/>
                <a:gd name="connsiteX12" fmla="*/ 110 w 1097390"/>
                <a:gd name="connsiteY12" fmla="*/ 1124 h 1060304"/>
                <a:gd name="connsiteX0" fmla="*/ 110 w 1097390"/>
                <a:gd name="connsiteY0" fmla="*/ 1124 h 1060304"/>
                <a:gd name="connsiteX1" fmla="*/ 297290 w 1097390"/>
                <a:gd name="connsiteY1" fmla="*/ 119234 h 1060304"/>
                <a:gd name="connsiteX2" fmla="*/ 442070 w 1097390"/>
                <a:gd name="connsiteY2" fmla="*/ 134474 h 1060304"/>
                <a:gd name="connsiteX3" fmla="*/ 1097390 w 1097390"/>
                <a:gd name="connsiteY3" fmla="*/ 69704 h 1060304"/>
                <a:gd name="connsiteX4" fmla="*/ 1097390 w 1097390"/>
                <a:gd name="connsiteY4" fmla="*/ 69704 h 1060304"/>
                <a:gd name="connsiteX5" fmla="*/ 522080 w 1097390"/>
                <a:gd name="connsiteY5" fmla="*/ 218294 h 1060304"/>
                <a:gd name="connsiteX6" fmla="*/ 403970 w 1097390"/>
                <a:gd name="connsiteY6" fmla="*/ 366884 h 1060304"/>
                <a:gd name="connsiteX7" fmla="*/ 331580 w 1097390"/>
                <a:gd name="connsiteY7" fmla="*/ 1060304 h 1060304"/>
                <a:gd name="connsiteX8" fmla="*/ 331580 w 1097390"/>
                <a:gd name="connsiteY8" fmla="*/ 1060304 h 1060304"/>
                <a:gd name="connsiteX9" fmla="*/ 304910 w 1097390"/>
                <a:gd name="connsiteY9" fmla="*/ 321164 h 1060304"/>
                <a:gd name="connsiteX10" fmla="*/ 263000 w 1097390"/>
                <a:gd name="connsiteY10" fmla="*/ 199244 h 1060304"/>
                <a:gd name="connsiteX11" fmla="*/ 110 w 1097390"/>
                <a:gd name="connsiteY11" fmla="*/ 1124 h 1060304"/>
                <a:gd name="connsiteX0" fmla="*/ 284 w 1097564"/>
                <a:gd name="connsiteY0" fmla="*/ 807 h 1059987"/>
                <a:gd name="connsiteX1" fmla="*/ 297464 w 1097564"/>
                <a:gd name="connsiteY1" fmla="*/ 118917 h 1059987"/>
                <a:gd name="connsiteX2" fmla="*/ 442244 w 1097564"/>
                <a:gd name="connsiteY2" fmla="*/ 134157 h 1059987"/>
                <a:gd name="connsiteX3" fmla="*/ 1097564 w 1097564"/>
                <a:gd name="connsiteY3" fmla="*/ 69387 h 1059987"/>
                <a:gd name="connsiteX4" fmla="*/ 1097564 w 1097564"/>
                <a:gd name="connsiteY4" fmla="*/ 69387 h 1059987"/>
                <a:gd name="connsiteX5" fmla="*/ 522254 w 1097564"/>
                <a:gd name="connsiteY5" fmla="*/ 217977 h 1059987"/>
                <a:gd name="connsiteX6" fmla="*/ 404144 w 1097564"/>
                <a:gd name="connsiteY6" fmla="*/ 366567 h 1059987"/>
                <a:gd name="connsiteX7" fmla="*/ 331754 w 1097564"/>
                <a:gd name="connsiteY7" fmla="*/ 1059987 h 1059987"/>
                <a:gd name="connsiteX8" fmla="*/ 331754 w 1097564"/>
                <a:gd name="connsiteY8" fmla="*/ 1059987 h 1059987"/>
                <a:gd name="connsiteX9" fmla="*/ 305084 w 1097564"/>
                <a:gd name="connsiteY9" fmla="*/ 320847 h 1059987"/>
                <a:gd name="connsiteX10" fmla="*/ 244124 w 1097564"/>
                <a:gd name="connsiteY10" fmla="*/ 185592 h 1059987"/>
                <a:gd name="connsiteX11" fmla="*/ 284 w 1097564"/>
                <a:gd name="connsiteY11" fmla="*/ 807 h 1059987"/>
                <a:gd name="connsiteX0" fmla="*/ 303 w 1097583"/>
                <a:gd name="connsiteY0" fmla="*/ 807 h 1059987"/>
                <a:gd name="connsiteX1" fmla="*/ 297483 w 1097583"/>
                <a:gd name="connsiteY1" fmla="*/ 118917 h 1059987"/>
                <a:gd name="connsiteX2" fmla="*/ 442263 w 1097583"/>
                <a:gd name="connsiteY2" fmla="*/ 134157 h 1059987"/>
                <a:gd name="connsiteX3" fmla="*/ 1097583 w 1097583"/>
                <a:gd name="connsiteY3" fmla="*/ 69387 h 1059987"/>
                <a:gd name="connsiteX4" fmla="*/ 1097583 w 1097583"/>
                <a:gd name="connsiteY4" fmla="*/ 69387 h 1059987"/>
                <a:gd name="connsiteX5" fmla="*/ 522273 w 1097583"/>
                <a:gd name="connsiteY5" fmla="*/ 217977 h 1059987"/>
                <a:gd name="connsiteX6" fmla="*/ 404163 w 1097583"/>
                <a:gd name="connsiteY6" fmla="*/ 366567 h 1059987"/>
                <a:gd name="connsiteX7" fmla="*/ 331773 w 1097583"/>
                <a:gd name="connsiteY7" fmla="*/ 1059987 h 1059987"/>
                <a:gd name="connsiteX8" fmla="*/ 331773 w 1097583"/>
                <a:gd name="connsiteY8" fmla="*/ 1059987 h 1059987"/>
                <a:gd name="connsiteX9" fmla="*/ 305103 w 1097583"/>
                <a:gd name="connsiteY9" fmla="*/ 320847 h 1059987"/>
                <a:gd name="connsiteX10" fmla="*/ 244143 w 1097583"/>
                <a:gd name="connsiteY10" fmla="*/ 185592 h 1059987"/>
                <a:gd name="connsiteX11" fmla="*/ 303 w 1097583"/>
                <a:gd name="connsiteY11" fmla="*/ 807 h 1059987"/>
                <a:gd name="connsiteX0" fmla="*/ 303 w 1097583"/>
                <a:gd name="connsiteY0" fmla="*/ 807 h 1059987"/>
                <a:gd name="connsiteX1" fmla="*/ 297483 w 1097583"/>
                <a:gd name="connsiteY1" fmla="*/ 118917 h 1059987"/>
                <a:gd name="connsiteX2" fmla="*/ 442263 w 1097583"/>
                <a:gd name="connsiteY2" fmla="*/ 134157 h 1059987"/>
                <a:gd name="connsiteX3" fmla="*/ 1097583 w 1097583"/>
                <a:gd name="connsiteY3" fmla="*/ 69387 h 1059987"/>
                <a:gd name="connsiteX4" fmla="*/ 1097583 w 1097583"/>
                <a:gd name="connsiteY4" fmla="*/ 69387 h 1059987"/>
                <a:gd name="connsiteX5" fmla="*/ 522273 w 1097583"/>
                <a:gd name="connsiteY5" fmla="*/ 217977 h 1059987"/>
                <a:gd name="connsiteX6" fmla="*/ 404163 w 1097583"/>
                <a:gd name="connsiteY6" fmla="*/ 366567 h 1059987"/>
                <a:gd name="connsiteX7" fmla="*/ 331773 w 1097583"/>
                <a:gd name="connsiteY7" fmla="*/ 1059987 h 1059987"/>
                <a:gd name="connsiteX8" fmla="*/ 331773 w 1097583"/>
                <a:gd name="connsiteY8" fmla="*/ 1059987 h 1059987"/>
                <a:gd name="connsiteX9" fmla="*/ 305103 w 1097583"/>
                <a:gd name="connsiteY9" fmla="*/ 320847 h 1059987"/>
                <a:gd name="connsiteX10" fmla="*/ 244143 w 1097583"/>
                <a:gd name="connsiteY10" fmla="*/ 185592 h 1059987"/>
                <a:gd name="connsiteX11" fmla="*/ 303 w 1097583"/>
                <a:gd name="connsiteY11" fmla="*/ 807 h 1059987"/>
                <a:gd name="connsiteX0" fmla="*/ 303 w 1097583"/>
                <a:gd name="connsiteY0" fmla="*/ 807 h 1059987"/>
                <a:gd name="connsiteX1" fmla="*/ 297483 w 1097583"/>
                <a:gd name="connsiteY1" fmla="*/ 118917 h 1059987"/>
                <a:gd name="connsiteX2" fmla="*/ 442263 w 1097583"/>
                <a:gd name="connsiteY2" fmla="*/ 134157 h 1059987"/>
                <a:gd name="connsiteX3" fmla="*/ 1097583 w 1097583"/>
                <a:gd name="connsiteY3" fmla="*/ 69387 h 1059987"/>
                <a:gd name="connsiteX4" fmla="*/ 1097583 w 1097583"/>
                <a:gd name="connsiteY4" fmla="*/ 69387 h 1059987"/>
                <a:gd name="connsiteX5" fmla="*/ 522273 w 1097583"/>
                <a:gd name="connsiteY5" fmla="*/ 217977 h 1059987"/>
                <a:gd name="connsiteX6" fmla="*/ 404163 w 1097583"/>
                <a:gd name="connsiteY6" fmla="*/ 366567 h 1059987"/>
                <a:gd name="connsiteX7" fmla="*/ 331773 w 1097583"/>
                <a:gd name="connsiteY7" fmla="*/ 1059987 h 1059987"/>
                <a:gd name="connsiteX8" fmla="*/ 347726 w 1097583"/>
                <a:gd name="connsiteY8" fmla="*/ 473822 h 1059987"/>
                <a:gd name="connsiteX9" fmla="*/ 305103 w 1097583"/>
                <a:gd name="connsiteY9" fmla="*/ 320847 h 1059987"/>
                <a:gd name="connsiteX10" fmla="*/ 244143 w 1097583"/>
                <a:gd name="connsiteY10" fmla="*/ 185592 h 1059987"/>
                <a:gd name="connsiteX11" fmla="*/ 303 w 1097583"/>
                <a:gd name="connsiteY11" fmla="*/ 807 h 1059987"/>
                <a:gd name="connsiteX0" fmla="*/ 303 w 1097583"/>
                <a:gd name="connsiteY0" fmla="*/ 807 h 473822"/>
                <a:gd name="connsiteX1" fmla="*/ 297483 w 1097583"/>
                <a:gd name="connsiteY1" fmla="*/ 118917 h 473822"/>
                <a:gd name="connsiteX2" fmla="*/ 442263 w 1097583"/>
                <a:gd name="connsiteY2" fmla="*/ 134157 h 473822"/>
                <a:gd name="connsiteX3" fmla="*/ 1097583 w 1097583"/>
                <a:gd name="connsiteY3" fmla="*/ 69387 h 473822"/>
                <a:gd name="connsiteX4" fmla="*/ 1097583 w 1097583"/>
                <a:gd name="connsiteY4" fmla="*/ 69387 h 473822"/>
                <a:gd name="connsiteX5" fmla="*/ 522273 w 1097583"/>
                <a:gd name="connsiteY5" fmla="*/ 217977 h 473822"/>
                <a:gd name="connsiteX6" fmla="*/ 404163 w 1097583"/>
                <a:gd name="connsiteY6" fmla="*/ 366567 h 473822"/>
                <a:gd name="connsiteX7" fmla="*/ 347726 w 1097583"/>
                <a:gd name="connsiteY7" fmla="*/ 470204 h 473822"/>
                <a:gd name="connsiteX8" fmla="*/ 347726 w 1097583"/>
                <a:gd name="connsiteY8" fmla="*/ 473822 h 473822"/>
                <a:gd name="connsiteX9" fmla="*/ 305103 w 1097583"/>
                <a:gd name="connsiteY9" fmla="*/ 320847 h 473822"/>
                <a:gd name="connsiteX10" fmla="*/ 244143 w 1097583"/>
                <a:gd name="connsiteY10" fmla="*/ 185592 h 473822"/>
                <a:gd name="connsiteX11" fmla="*/ 303 w 1097583"/>
                <a:gd name="connsiteY11" fmla="*/ 807 h 473822"/>
                <a:gd name="connsiteX0" fmla="*/ 303 w 1097583"/>
                <a:gd name="connsiteY0" fmla="*/ 807 h 470204"/>
                <a:gd name="connsiteX1" fmla="*/ 297483 w 1097583"/>
                <a:gd name="connsiteY1" fmla="*/ 118917 h 470204"/>
                <a:gd name="connsiteX2" fmla="*/ 442263 w 1097583"/>
                <a:gd name="connsiteY2" fmla="*/ 134157 h 470204"/>
                <a:gd name="connsiteX3" fmla="*/ 1097583 w 1097583"/>
                <a:gd name="connsiteY3" fmla="*/ 69387 h 470204"/>
                <a:gd name="connsiteX4" fmla="*/ 1097583 w 1097583"/>
                <a:gd name="connsiteY4" fmla="*/ 69387 h 470204"/>
                <a:gd name="connsiteX5" fmla="*/ 522273 w 1097583"/>
                <a:gd name="connsiteY5" fmla="*/ 217977 h 470204"/>
                <a:gd name="connsiteX6" fmla="*/ 404163 w 1097583"/>
                <a:gd name="connsiteY6" fmla="*/ 366567 h 470204"/>
                <a:gd name="connsiteX7" fmla="*/ 347726 w 1097583"/>
                <a:gd name="connsiteY7" fmla="*/ 470204 h 470204"/>
                <a:gd name="connsiteX8" fmla="*/ 327785 w 1097583"/>
                <a:gd name="connsiteY8" fmla="*/ 352835 h 470204"/>
                <a:gd name="connsiteX9" fmla="*/ 305103 w 1097583"/>
                <a:gd name="connsiteY9" fmla="*/ 320847 h 470204"/>
                <a:gd name="connsiteX10" fmla="*/ 244143 w 1097583"/>
                <a:gd name="connsiteY10" fmla="*/ 185592 h 470204"/>
                <a:gd name="connsiteX11" fmla="*/ 303 w 1097583"/>
                <a:gd name="connsiteY11" fmla="*/ 807 h 470204"/>
                <a:gd name="connsiteX0" fmla="*/ 303 w 1097583"/>
                <a:gd name="connsiteY0" fmla="*/ 807 h 373642"/>
                <a:gd name="connsiteX1" fmla="*/ 297483 w 1097583"/>
                <a:gd name="connsiteY1" fmla="*/ 118917 h 373642"/>
                <a:gd name="connsiteX2" fmla="*/ 442263 w 1097583"/>
                <a:gd name="connsiteY2" fmla="*/ 134157 h 373642"/>
                <a:gd name="connsiteX3" fmla="*/ 1097583 w 1097583"/>
                <a:gd name="connsiteY3" fmla="*/ 69387 h 373642"/>
                <a:gd name="connsiteX4" fmla="*/ 1097583 w 1097583"/>
                <a:gd name="connsiteY4" fmla="*/ 69387 h 373642"/>
                <a:gd name="connsiteX5" fmla="*/ 522273 w 1097583"/>
                <a:gd name="connsiteY5" fmla="*/ 217977 h 373642"/>
                <a:gd name="connsiteX6" fmla="*/ 404163 w 1097583"/>
                <a:gd name="connsiteY6" fmla="*/ 366567 h 373642"/>
                <a:gd name="connsiteX7" fmla="*/ 365174 w 1097583"/>
                <a:gd name="connsiteY7" fmla="*/ 351478 h 373642"/>
                <a:gd name="connsiteX8" fmla="*/ 327785 w 1097583"/>
                <a:gd name="connsiteY8" fmla="*/ 352835 h 373642"/>
                <a:gd name="connsiteX9" fmla="*/ 305103 w 1097583"/>
                <a:gd name="connsiteY9" fmla="*/ 320847 h 373642"/>
                <a:gd name="connsiteX10" fmla="*/ 244143 w 1097583"/>
                <a:gd name="connsiteY10" fmla="*/ 185592 h 373642"/>
                <a:gd name="connsiteX11" fmla="*/ 303 w 1097583"/>
                <a:gd name="connsiteY11" fmla="*/ 807 h 373642"/>
                <a:gd name="connsiteX0" fmla="*/ 303 w 1097583"/>
                <a:gd name="connsiteY0" fmla="*/ 807 h 359207"/>
                <a:gd name="connsiteX1" fmla="*/ 297483 w 1097583"/>
                <a:gd name="connsiteY1" fmla="*/ 118917 h 359207"/>
                <a:gd name="connsiteX2" fmla="*/ 442263 w 1097583"/>
                <a:gd name="connsiteY2" fmla="*/ 134157 h 359207"/>
                <a:gd name="connsiteX3" fmla="*/ 1097583 w 1097583"/>
                <a:gd name="connsiteY3" fmla="*/ 69387 h 359207"/>
                <a:gd name="connsiteX4" fmla="*/ 1097583 w 1097583"/>
                <a:gd name="connsiteY4" fmla="*/ 69387 h 359207"/>
                <a:gd name="connsiteX5" fmla="*/ 522273 w 1097583"/>
                <a:gd name="connsiteY5" fmla="*/ 217977 h 359207"/>
                <a:gd name="connsiteX6" fmla="*/ 409148 w 1097583"/>
                <a:gd name="connsiteY6" fmla="*/ 348475 h 359207"/>
                <a:gd name="connsiteX7" fmla="*/ 365174 w 1097583"/>
                <a:gd name="connsiteY7" fmla="*/ 351478 h 359207"/>
                <a:gd name="connsiteX8" fmla="*/ 327785 w 1097583"/>
                <a:gd name="connsiteY8" fmla="*/ 352835 h 359207"/>
                <a:gd name="connsiteX9" fmla="*/ 305103 w 1097583"/>
                <a:gd name="connsiteY9" fmla="*/ 320847 h 359207"/>
                <a:gd name="connsiteX10" fmla="*/ 244143 w 1097583"/>
                <a:gd name="connsiteY10" fmla="*/ 185592 h 359207"/>
                <a:gd name="connsiteX11" fmla="*/ 303 w 1097583"/>
                <a:gd name="connsiteY11" fmla="*/ 807 h 359207"/>
                <a:gd name="connsiteX0" fmla="*/ 303 w 1097583"/>
                <a:gd name="connsiteY0" fmla="*/ 807 h 359207"/>
                <a:gd name="connsiteX1" fmla="*/ 297483 w 1097583"/>
                <a:gd name="connsiteY1" fmla="*/ 118917 h 359207"/>
                <a:gd name="connsiteX2" fmla="*/ 442263 w 1097583"/>
                <a:gd name="connsiteY2" fmla="*/ 134157 h 359207"/>
                <a:gd name="connsiteX3" fmla="*/ 1097583 w 1097583"/>
                <a:gd name="connsiteY3" fmla="*/ 69387 h 359207"/>
                <a:gd name="connsiteX4" fmla="*/ 1097583 w 1097583"/>
                <a:gd name="connsiteY4" fmla="*/ 69387 h 359207"/>
                <a:gd name="connsiteX5" fmla="*/ 522273 w 1097583"/>
                <a:gd name="connsiteY5" fmla="*/ 217977 h 359207"/>
                <a:gd name="connsiteX6" fmla="*/ 409148 w 1097583"/>
                <a:gd name="connsiteY6" fmla="*/ 348475 h 359207"/>
                <a:gd name="connsiteX7" fmla="*/ 365174 w 1097583"/>
                <a:gd name="connsiteY7" fmla="*/ 351478 h 359207"/>
                <a:gd name="connsiteX8" fmla="*/ 305103 w 1097583"/>
                <a:gd name="connsiteY8" fmla="*/ 320847 h 359207"/>
                <a:gd name="connsiteX9" fmla="*/ 244143 w 1097583"/>
                <a:gd name="connsiteY9" fmla="*/ 185592 h 359207"/>
                <a:gd name="connsiteX10" fmla="*/ 303 w 1097583"/>
                <a:gd name="connsiteY10" fmla="*/ 807 h 359207"/>
                <a:gd name="connsiteX0" fmla="*/ 303 w 1097583"/>
                <a:gd name="connsiteY0" fmla="*/ 807 h 356971"/>
                <a:gd name="connsiteX1" fmla="*/ 297483 w 1097583"/>
                <a:gd name="connsiteY1" fmla="*/ 118917 h 356971"/>
                <a:gd name="connsiteX2" fmla="*/ 442263 w 1097583"/>
                <a:gd name="connsiteY2" fmla="*/ 134157 h 356971"/>
                <a:gd name="connsiteX3" fmla="*/ 1097583 w 1097583"/>
                <a:gd name="connsiteY3" fmla="*/ 69387 h 356971"/>
                <a:gd name="connsiteX4" fmla="*/ 1097583 w 1097583"/>
                <a:gd name="connsiteY4" fmla="*/ 69387 h 356971"/>
                <a:gd name="connsiteX5" fmla="*/ 522273 w 1097583"/>
                <a:gd name="connsiteY5" fmla="*/ 217977 h 356971"/>
                <a:gd name="connsiteX6" fmla="*/ 409148 w 1097583"/>
                <a:gd name="connsiteY6" fmla="*/ 348475 h 356971"/>
                <a:gd name="connsiteX7" fmla="*/ 316568 w 1097583"/>
                <a:gd name="connsiteY7" fmla="*/ 344693 h 356971"/>
                <a:gd name="connsiteX8" fmla="*/ 305103 w 1097583"/>
                <a:gd name="connsiteY8" fmla="*/ 320847 h 356971"/>
                <a:gd name="connsiteX9" fmla="*/ 244143 w 1097583"/>
                <a:gd name="connsiteY9" fmla="*/ 185592 h 356971"/>
                <a:gd name="connsiteX10" fmla="*/ 303 w 1097583"/>
                <a:gd name="connsiteY10" fmla="*/ 807 h 356971"/>
                <a:gd name="connsiteX0" fmla="*/ 303 w 1097583"/>
                <a:gd name="connsiteY0" fmla="*/ 807 h 353009"/>
                <a:gd name="connsiteX1" fmla="*/ 297483 w 1097583"/>
                <a:gd name="connsiteY1" fmla="*/ 118917 h 353009"/>
                <a:gd name="connsiteX2" fmla="*/ 442263 w 1097583"/>
                <a:gd name="connsiteY2" fmla="*/ 134157 h 353009"/>
                <a:gd name="connsiteX3" fmla="*/ 1097583 w 1097583"/>
                <a:gd name="connsiteY3" fmla="*/ 69387 h 353009"/>
                <a:gd name="connsiteX4" fmla="*/ 1097583 w 1097583"/>
                <a:gd name="connsiteY4" fmla="*/ 69387 h 353009"/>
                <a:gd name="connsiteX5" fmla="*/ 522273 w 1097583"/>
                <a:gd name="connsiteY5" fmla="*/ 217977 h 353009"/>
                <a:gd name="connsiteX6" fmla="*/ 409148 w 1097583"/>
                <a:gd name="connsiteY6" fmla="*/ 348475 h 353009"/>
                <a:gd name="connsiteX7" fmla="*/ 316568 w 1097583"/>
                <a:gd name="connsiteY7" fmla="*/ 344693 h 353009"/>
                <a:gd name="connsiteX8" fmla="*/ 305103 w 1097583"/>
                <a:gd name="connsiteY8" fmla="*/ 320847 h 353009"/>
                <a:gd name="connsiteX9" fmla="*/ 244143 w 1097583"/>
                <a:gd name="connsiteY9" fmla="*/ 185592 h 353009"/>
                <a:gd name="connsiteX10" fmla="*/ 303 w 1097583"/>
                <a:gd name="connsiteY10" fmla="*/ 807 h 353009"/>
                <a:gd name="connsiteX0" fmla="*/ 285 w 1097565"/>
                <a:gd name="connsiteY0" fmla="*/ 807 h 353009"/>
                <a:gd name="connsiteX1" fmla="*/ 297465 w 1097565"/>
                <a:gd name="connsiteY1" fmla="*/ 118917 h 353009"/>
                <a:gd name="connsiteX2" fmla="*/ 442245 w 1097565"/>
                <a:gd name="connsiteY2" fmla="*/ 134157 h 353009"/>
                <a:gd name="connsiteX3" fmla="*/ 1097565 w 1097565"/>
                <a:gd name="connsiteY3" fmla="*/ 69387 h 353009"/>
                <a:gd name="connsiteX4" fmla="*/ 1097565 w 1097565"/>
                <a:gd name="connsiteY4" fmla="*/ 69387 h 353009"/>
                <a:gd name="connsiteX5" fmla="*/ 522255 w 1097565"/>
                <a:gd name="connsiteY5" fmla="*/ 217977 h 353009"/>
                <a:gd name="connsiteX6" fmla="*/ 409130 w 1097565"/>
                <a:gd name="connsiteY6" fmla="*/ 348475 h 353009"/>
                <a:gd name="connsiteX7" fmla="*/ 316550 w 1097565"/>
                <a:gd name="connsiteY7" fmla="*/ 344693 h 353009"/>
                <a:gd name="connsiteX8" fmla="*/ 305085 w 1097565"/>
                <a:gd name="connsiteY8" fmla="*/ 312932 h 353009"/>
                <a:gd name="connsiteX9" fmla="*/ 244125 w 1097565"/>
                <a:gd name="connsiteY9" fmla="*/ 185592 h 353009"/>
                <a:gd name="connsiteX10" fmla="*/ 285 w 1097565"/>
                <a:gd name="connsiteY10" fmla="*/ 807 h 353009"/>
                <a:gd name="connsiteX0" fmla="*/ 288 w 1097568"/>
                <a:gd name="connsiteY0" fmla="*/ 807 h 353009"/>
                <a:gd name="connsiteX1" fmla="*/ 297468 w 1097568"/>
                <a:gd name="connsiteY1" fmla="*/ 118917 h 353009"/>
                <a:gd name="connsiteX2" fmla="*/ 442248 w 1097568"/>
                <a:gd name="connsiteY2" fmla="*/ 134157 h 353009"/>
                <a:gd name="connsiteX3" fmla="*/ 1097568 w 1097568"/>
                <a:gd name="connsiteY3" fmla="*/ 69387 h 353009"/>
                <a:gd name="connsiteX4" fmla="*/ 1097568 w 1097568"/>
                <a:gd name="connsiteY4" fmla="*/ 69387 h 353009"/>
                <a:gd name="connsiteX5" fmla="*/ 522258 w 1097568"/>
                <a:gd name="connsiteY5" fmla="*/ 217977 h 353009"/>
                <a:gd name="connsiteX6" fmla="*/ 409133 w 1097568"/>
                <a:gd name="connsiteY6" fmla="*/ 348475 h 353009"/>
                <a:gd name="connsiteX7" fmla="*/ 316553 w 1097568"/>
                <a:gd name="connsiteY7" fmla="*/ 344693 h 353009"/>
                <a:gd name="connsiteX8" fmla="*/ 305088 w 1097568"/>
                <a:gd name="connsiteY8" fmla="*/ 312932 h 353009"/>
                <a:gd name="connsiteX9" fmla="*/ 244128 w 1097568"/>
                <a:gd name="connsiteY9" fmla="*/ 185592 h 353009"/>
                <a:gd name="connsiteX10" fmla="*/ 288 w 1097568"/>
                <a:gd name="connsiteY10" fmla="*/ 807 h 353009"/>
                <a:gd name="connsiteX0" fmla="*/ 288 w 1097568"/>
                <a:gd name="connsiteY0" fmla="*/ 807 h 356060"/>
                <a:gd name="connsiteX1" fmla="*/ 297468 w 1097568"/>
                <a:gd name="connsiteY1" fmla="*/ 118917 h 356060"/>
                <a:gd name="connsiteX2" fmla="*/ 442248 w 1097568"/>
                <a:gd name="connsiteY2" fmla="*/ 134157 h 356060"/>
                <a:gd name="connsiteX3" fmla="*/ 1097568 w 1097568"/>
                <a:gd name="connsiteY3" fmla="*/ 69387 h 356060"/>
                <a:gd name="connsiteX4" fmla="*/ 1097568 w 1097568"/>
                <a:gd name="connsiteY4" fmla="*/ 69387 h 356060"/>
                <a:gd name="connsiteX5" fmla="*/ 522258 w 1097568"/>
                <a:gd name="connsiteY5" fmla="*/ 217977 h 356060"/>
                <a:gd name="connsiteX6" fmla="*/ 409133 w 1097568"/>
                <a:gd name="connsiteY6" fmla="*/ 348475 h 356060"/>
                <a:gd name="connsiteX7" fmla="*/ 314060 w 1097568"/>
                <a:gd name="connsiteY7" fmla="*/ 341301 h 356060"/>
                <a:gd name="connsiteX8" fmla="*/ 305088 w 1097568"/>
                <a:gd name="connsiteY8" fmla="*/ 312932 h 356060"/>
                <a:gd name="connsiteX9" fmla="*/ 244128 w 1097568"/>
                <a:gd name="connsiteY9" fmla="*/ 185592 h 356060"/>
                <a:gd name="connsiteX10" fmla="*/ 288 w 1097568"/>
                <a:gd name="connsiteY10" fmla="*/ 807 h 356060"/>
                <a:gd name="connsiteX0" fmla="*/ 288 w 1097568"/>
                <a:gd name="connsiteY0" fmla="*/ 807 h 352447"/>
                <a:gd name="connsiteX1" fmla="*/ 297468 w 1097568"/>
                <a:gd name="connsiteY1" fmla="*/ 118917 h 352447"/>
                <a:gd name="connsiteX2" fmla="*/ 442248 w 1097568"/>
                <a:gd name="connsiteY2" fmla="*/ 134157 h 352447"/>
                <a:gd name="connsiteX3" fmla="*/ 1097568 w 1097568"/>
                <a:gd name="connsiteY3" fmla="*/ 69387 h 352447"/>
                <a:gd name="connsiteX4" fmla="*/ 1097568 w 1097568"/>
                <a:gd name="connsiteY4" fmla="*/ 69387 h 352447"/>
                <a:gd name="connsiteX5" fmla="*/ 522258 w 1097568"/>
                <a:gd name="connsiteY5" fmla="*/ 217977 h 352447"/>
                <a:gd name="connsiteX6" fmla="*/ 414118 w 1097568"/>
                <a:gd name="connsiteY6" fmla="*/ 343952 h 352447"/>
                <a:gd name="connsiteX7" fmla="*/ 314060 w 1097568"/>
                <a:gd name="connsiteY7" fmla="*/ 341301 h 352447"/>
                <a:gd name="connsiteX8" fmla="*/ 305088 w 1097568"/>
                <a:gd name="connsiteY8" fmla="*/ 312932 h 352447"/>
                <a:gd name="connsiteX9" fmla="*/ 244128 w 1097568"/>
                <a:gd name="connsiteY9" fmla="*/ 185592 h 352447"/>
                <a:gd name="connsiteX10" fmla="*/ 288 w 1097568"/>
                <a:gd name="connsiteY10" fmla="*/ 807 h 352447"/>
                <a:gd name="connsiteX0" fmla="*/ 288 w 1097568"/>
                <a:gd name="connsiteY0" fmla="*/ 807 h 349950"/>
                <a:gd name="connsiteX1" fmla="*/ 297468 w 1097568"/>
                <a:gd name="connsiteY1" fmla="*/ 118917 h 349950"/>
                <a:gd name="connsiteX2" fmla="*/ 442248 w 1097568"/>
                <a:gd name="connsiteY2" fmla="*/ 134157 h 349950"/>
                <a:gd name="connsiteX3" fmla="*/ 1097568 w 1097568"/>
                <a:gd name="connsiteY3" fmla="*/ 69387 h 349950"/>
                <a:gd name="connsiteX4" fmla="*/ 1097568 w 1097568"/>
                <a:gd name="connsiteY4" fmla="*/ 69387 h 349950"/>
                <a:gd name="connsiteX5" fmla="*/ 522258 w 1097568"/>
                <a:gd name="connsiteY5" fmla="*/ 217977 h 349950"/>
                <a:gd name="connsiteX6" fmla="*/ 414118 w 1097568"/>
                <a:gd name="connsiteY6" fmla="*/ 343952 h 349950"/>
                <a:gd name="connsiteX7" fmla="*/ 314060 w 1097568"/>
                <a:gd name="connsiteY7" fmla="*/ 341301 h 349950"/>
                <a:gd name="connsiteX8" fmla="*/ 305088 w 1097568"/>
                <a:gd name="connsiteY8" fmla="*/ 312932 h 349950"/>
                <a:gd name="connsiteX9" fmla="*/ 244128 w 1097568"/>
                <a:gd name="connsiteY9" fmla="*/ 185592 h 349950"/>
                <a:gd name="connsiteX10" fmla="*/ 288 w 1097568"/>
                <a:gd name="connsiteY10" fmla="*/ 807 h 349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97568" h="349950">
                  <a:moveTo>
                    <a:pt x="288" y="807"/>
                  </a:moveTo>
                  <a:cubicBezTo>
                    <a:pt x="9178" y="-10306"/>
                    <a:pt x="223808" y="96692"/>
                    <a:pt x="297468" y="118917"/>
                  </a:cubicBezTo>
                  <a:cubicBezTo>
                    <a:pt x="371128" y="141142"/>
                    <a:pt x="360333" y="144317"/>
                    <a:pt x="442248" y="134157"/>
                  </a:cubicBezTo>
                  <a:cubicBezTo>
                    <a:pt x="524163" y="123997"/>
                    <a:pt x="988348" y="80182"/>
                    <a:pt x="1097568" y="69387"/>
                  </a:cubicBezTo>
                  <a:lnTo>
                    <a:pt x="1097568" y="69387"/>
                  </a:lnTo>
                  <a:lnTo>
                    <a:pt x="522258" y="217977"/>
                  </a:lnTo>
                  <a:cubicBezTo>
                    <a:pt x="406688" y="267507"/>
                    <a:pt x="446326" y="329051"/>
                    <a:pt x="414118" y="343952"/>
                  </a:cubicBezTo>
                  <a:cubicBezTo>
                    <a:pt x="381910" y="358853"/>
                    <a:pt x="314060" y="341301"/>
                    <a:pt x="314060" y="341301"/>
                  </a:cubicBezTo>
                  <a:lnTo>
                    <a:pt x="305088" y="312932"/>
                  </a:lnTo>
                  <a:cubicBezTo>
                    <a:pt x="292388" y="231970"/>
                    <a:pt x="297421" y="233090"/>
                    <a:pt x="244128" y="185592"/>
                  </a:cubicBezTo>
                  <a:cubicBezTo>
                    <a:pt x="190835" y="138094"/>
                    <a:pt x="-8602" y="11920"/>
                    <a:pt x="288" y="807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orme libre 90"/>
            <p:cNvSpPr/>
            <p:nvPr/>
          </p:nvSpPr>
          <p:spPr>
            <a:xfrm>
              <a:off x="826297" y="1203916"/>
              <a:ext cx="1097568" cy="349950"/>
            </a:xfrm>
            <a:custGeom>
              <a:avLst/>
              <a:gdLst>
                <a:gd name="connsiteX0" fmla="*/ 465 w 1097745"/>
                <a:gd name="connsiteY0" fmla="*/ 880 h 1060060"/>
                <a:gd name="connsiteX1" fmla="*/ 335745 w 1097745"/>
                <a:gd name="connsiteY1" fmla="*/ 126610 h 1060060"/>
                <a:gd name="connsiteX2" fmla="*/ 419565 w 1097745"/>
                <a:gd name="connsiteY2" fmla="*/ 134230 h 1060060"/>
                <a:gd name="connsiteX3" fmla="*/ 1097745 w 1097745"/>
                <a:gd name="connsiteY3" fmla="*/ 69460 h 1060060"/>
                <a:gd name="connsiteX4" fmla="*/ 1097745 w 1097745"/>
                <a:gd name="connsiteY4" fmla="*/ 69460 h 1060060"/>
                <a:gd name="connsiteX5" fmla="*/ 522435 w 1097745"/>
                <a:gd name="connsiteY5" fmla="*/ 218050 h 1060060"/>
                <a:gd name="connsiteX6" fmla="*/ 461475 w 1097745"/>
                <a:gd name="connsiteY6" fmla="*/ 252340 h 1060060"/>
                <a:gd name="connsiteX7" fmla="*/ 419565 w 1097745"/>
                <a:gd name="connsiteY7" fmla="*/ 305680 h 1060060"/>
                <a:gd name="connsiteX8" fmla="*/ 404325 w 1097745"/>
                <a:gd name="connsiteY8" fmla="*/ 366640 h 1060060"/>
                <a:gd name="connsiteX9" fmla="*/ 331935 w 1097745"/>
                <a:gd name="connsiteY9" fmla="*/ 1060060 h 1060060"/>
                <a:gd name="connsiteX10" fmla="*/ 331935 w 1097745"/>
                <a:gd name="connsiteY10" fmla="*/ 1060060 h 1060060"/>
                <a:gd name="connsiteX11" fmla="*/ 305265 w 1097745"/>
                <a:gd name="connsiteY11" fmla="*/ 320920 h 1060060"/>
                <a:gd name="connsiteX12" fmla="*/ 293835 w 1097745"/>
                <a:gd name="connsiteY12" fmla="*/ 256150 h 1060060"/>
                <a:gd name="connsiteX13" fmla="*/ 263355 w 1097745"/>
                <a:gd name="connsiteY13" fmla="*/ 199000 h 1060060"/>
                <a:gd name="connsiteX14" fmla="*/ 465 w 1097745"/>
                <a:gd name="connsiteY14" fmla="*/ 880 h 1060060"/>
                <a:gd name="connsiteX0" fmla="*/ 465 w 1097745"/>
                <a:gd name="connsiteY0" fmla="*/ 880 h 1060060"/>
                <a:gd name="connsiteX1" fmla="*/ 335745 w 1097745"/>
                <a:gd name="connsiteY1" fmla="*/ 126610 h 1060060"/>
                <a:gd name="connsiteX2" fmla="*/ 419565 w 1097745"/>
                <a:gd name="connsiteY2" fmla="*/ 134230 h 1060060"/>
                <a:gd name="connsiteX3" fmla="*/ 1097745 w 1097745"/>
                <a:gd name="connsiteY3" fmla="*/ 69460 h 1060060"/>
                <a:gd name="connsiteX4" fmla="*/ 1097745 w 1097745"/>
                <a:gd name="connsiteY4" fmla="*/ 69460 h 1060060"/>
                <a:gd name="connsiteX5" fmla="*/ 522435 w 1097745"/>
                <a:gd name="connsiteY5" fmla="*/ 218050 h 1060060"/>
                <a:gd name="connsiteX6" fmla="*/ 419565 w 1097745"/>
                <a:gd name="connsiteY6" fmla="*/ 305680 h 1060060"/>
                <a:gd name="connsiteX7" fmla="*/ 404325 w 1097745"/>
                <a:gd name="connsiteY7" fmla="*/ 366640 h 1060060"/>
                <a:gd name="connsiteX8" fmla="*/ 331935 w 1097745"/>
                <a:gd name="connsiteY8" fmla="*/ 1060060 h 1060060"/>
                <a:gd name="connsiteX9" fmla="*/ 331935 w 1097745"/>
                <a:gd name="connsiteY9" fmla="*/ 1060060 h 1060060"/>
                <a:gd name="connsiteX10" fmla="*/ 305265 w 1097745"/>
                <a:gd name="connsiteY10" fmla="*/ 320920 h 1060060"/>
                <a:gd name="connsiteX11" fmla="*/ 293835 w 1097745"/>
                <a:gd name="connsiteY11" fmla="*/ 256150 h 1060060"/>
                <a:gd name="connsiteX12" fmla="*/ 263355 w 1097745"/>
                <a:gd name="connsiteY12" fmla="*/ 199000 h 1060060"/>
                <a:gd name="connsiteX13" fmla="*/ 465 w 1097745"/>
                <a:gd name="connsiteY13" fmla="*/ 880 h 1060060"/>
                <a:gd name="connsiteX0" fmla="*/ 465 w 1097745"/>
                <a:gd name="connsiteY0" fmla="*/ 880 h 1060060"/>
                <a:gd name="connsiteX1" fmla="*/ 335745 w 1097745"/>
                <a:gd name="connsiteY1" fmla="*/ 126610 h 1060060"/>
                <a:gd name="connsiteX2" fmla="*/ 419565 w 1097745"/>
                <a:gd name="connsiteY2" fmla="*/ 134230 h 1060060"/>
                <a:gd name="connsiteX3" fmla="*/ 1097745 w 1097745"/>
                <a:gd name="connsiteY3" fmla="*/ 69460 h 1060060"/>
                <a:gd name="connsiteX4" fmla="*/ 1097745 w 1097745"/>
                <a:gd name="connsiteY4" fmla="*/ 69460 h 1060060"/>
                <a:gd name="connsiteX5" fmla="*/ 522435 w 1097745"/>
                <a:gd name="connsiteY5" fmla="*/ 218050 h 1060060"/>
                <a:gd name="connsiteX6" fmla="*/ 404325 w 1097745"/>
                <a:gd name="connsiteY6" fmla="*/ 366640 h 1060060"/>
                <a:gd name="connsiteX7" fmla="*/ 331935 w 1097745"/>
                <a:gd name="connsiteY7" fmla="*/ 1060060 h 1060060"/>
                <a:gd name="connsiteX8" fmla="*/ 331935 w 1097745"/>
                <a:gd name="connsiteY8" fmla="*/ 1060060 h 1060060"/>
                <a:gd name="connsiteX9" fmla="*/ 305265 w 1097745"/>
                <a:gd name="connsiteY9" fmla="*/ 320920 h 1060060"/>
                <a:gd name="connsiteX10" fmla="*/ 293835 w 1097745"/>
                <a:gd name="connsiteY10" fmla="*/ 256150 h 1060060"/>
                <a:gd name="connsiteX11" fmla="*/ 263355 w 1097745"/>
                <a:gd name="connsiteY11" fmla="*/ 199000 h 1060060"/>
                <a:gd name="connsiteX12" fmla="*/ 465 w 1097745"/>
                <a:gd name="connsiteY12" fmla="*/ 880 h 1060060"/>
                <a:gd name="connsiteX0" fmla="*/ 465 w 1097745"/>
                <a:gd name="connsiteY0" fmla="*/ 880 h 1060060"/>
                <a:gd name="connsiteX1" fmla="*/ 335745 w 1097745"/>
                <a:gd name="connsiteY1" fmla="*/ 126610 h 1060060"/>
                <a:gd name="connsiteX2" fmla="*/ 419565 w 1097745"/>
                <a:gd name="connsiteY2" fmla="*/ 134230 h 1060060"/>
                <a:gd name="connsiteX3" fmla="*/ 1097745 w 1097745"/>
                <a:gd name="connsiteY3" fmla="*/ 69460 h 1060060"/>
                <a:gd name="connsiteX4" fmla="*/ 1097745 w 1097745"/>
                <a:gd name="connsiteY4" fmla="*/ 69460 h 1060060"/>
                <a:gd name="connsiteX5" fmla="*/ 522435 w 1097745"/>
                <a:gd name="connsiteY5" fmla="*/ 218050 h 1060060"/>
                <a:gd name="connsiteX6" fmla="*/ 404325 w 1097745"/>
                <a:gd name="connsiteY6" fmla="*/ 366640 h 1060060"/>
                <a:gd name="connsiteX7" fmla="*/ 331935 w 1097745"/>
                <a:gd name="connsiteY7" fmla="*/ 1060060 h 1060060"/>
                <a:gd name="connsiteX8" fmla="*/ 331935 w 1097745"/>
                <a:gd name="connsiteY8" fmla="*/ 1060060 h 1060060"/>
                <a:gd name="connsiteX9" fmla="*/ 305265 w 1097745"/>
                <a:gd name="connsiteY9" fmla="*/ 320920 h 1060060"/>
                <a:gd name="connsiteX10" fmla="*/ 293835 w 1097745"/>
                <a:gd name="connsiteY10" fmla="*/ 256150 h 1060060"/>
                <a:gd name="connsiteX11" fmla="*/ 263355 w 1097745"/>
                <a:gd name="connsiteY11" fmla="*/ 199000 h 1060060"/>
                <a:gd name="connsiteX12" fmla="*/ 465 w 1097745"/>
                <a:gd name="connsiteY12" fmla="*/ 880 h 1060060"/>
                <a:gd name="connsiteX0" fmla="*/ 110 w 1097390"/>
                <a:gd name="connsiteY0" fmla="*/ 1124 h 1060304"/>
                <a:gd name="connsiteX1" fmla="*/ 297290 w 1097390"/>
                <a:gd name="connsiteY1" fmla="*/ 119234 h 1060304"/>
                <a:gd name="connsiteX2" fmla="*/ 419210 w 1097390"/>
                <a:gd name="connsiteY2" fmla="*/ 134474 h 1060304"/>
                <a:gd name="connsiteX3" fmla="*/ 1097390 w 1097390"/>
                <a:gd name="connsiteY3" fmla="*/ 69704 h 1060304"/>
                <a:gd name="connsiteX4" fmla="*/ 1097390 w 1097390"/>
                <a:gd name="connsiteY4" fmla="*/ 69704 h 1060304"/>
                <a:gd name="connsiteX5" fmla="*/ 522080 w 1097390"/>
                <a:gd name="connsiteY5" fmla="*/ 218294 h 1060304"/>
                <a:gd name="connsiteX6" fmla="*/ 403970 w 1097390"/>
                <a:gd name="connsiteY6" fmla="*/ 366884 h 1060304"/>
                <a:gd name="connsiteX7" fmla="*/ 331580 w 1097390"/>
                <a:gd name="connsiteY7" fmla="*/ 1060304 h 1060304"/>
                <a:gd name="connsiteX8" fmla="*/ 331580 w 1097390"/>
                <a:gd name="connsiteY8" fmla="*/ 1060304 h 1060304"/>
                <a:gd name="connsiteX9" fmla="*/ 304910 w 1097390"/>
                <a:gd name="connsiteY9" fmla="*/ 321164 h 1060304"/>
                <a:gd name="connsiteX10" fmla="*/ 293480 w 1097390"/>
                <a:gd name="connsiteY10" fmla="*/ 256394 h 1060304"/>
                <a:gd name="connsiteX11" fmla="*/ 263000 w 1097390"/>
                <a:gd name="connsiteY11" fmla="*/ 199244 h 1060304"/>
                <a:gd name="connsiteX12" fmla="*/ 110 w 1097390"/>
                <a:gd name="connsiteY12" fmla="*/ 1124 h 1060304"/>
                <a:gd name="connsiteX0" fmla="*/ 110 w 1097390"/>
                <a:gd name="connsiteY0" fmla="*/ 1124 h 1060304"/>
                <a:gd name="connsiteX1" fmla="*/ 297290 w 1097390"/>
                <a:gd name="connsiteY1" fmla="*/ 119234 h 1060304"/>
                <a:gd name="connsiteX2" fmla="*/ 419210 w 1097390"/>
                <a:gd name="connsiteY2" fmla="*/ 134474 h 1060304"/>
                <a:gd name="connsiteX3" fmla="*/ 1097390 w 1097390"/>
                <a:gd name="connsiteY3" fmla="*/ 69704 h 1060304"/>
                <a:gd name="connsiteX4" fmla="*/ 1097390 w 1097390"/>
                <a:gd name="connsiteY4" fmla="*/ 69704 h 1060304"/>
                <a:gd name="connsiteX5" fmla="*/ 522080 w 1097390"/>
                <a:gd name="connsiteY5" fmla="*/ 218294 h 1060304"/>
                <a:gd name="connsiteX6" fmla="*/ 403970 w 1097390"/>
                <a:gd name="connsiteY6" fmla="*/ 366884 h 1060304"/>
                <a:gd name="connsiteX7" fmla="*/ 331580 w 1097390"/>
                <a:gd name="connsiteY7" fmla="*/ 1060304 h 1060304"/>
                <a:gd name="connsiteX8" fmla="*/ 331580 w 1097390"/>
                <a:gd name="connsiteY8" fmla="*/ 1060304 h 1060304"/>
                <a:gd name="connsiteX9" fmla="*/ 304910 w 1097390"/>
                <a:gd name="connsiteY9" fmla="*/ 321164 h 1060304"/>
                <a:gd name="connsiteX10" fmla="*/ 293480 w 1097390"/>
                <a:gd name="connsiteY10" fmla="*/ 256394 h 1060304"/>
                <a:gd name="connsiteX11" fmla="*/ 263000 w 1097390"/>
                <a:gd name="connsiteY11" fmla="*/ 199244 h 1060304"/>
                <a:gd name="connsiteX12" fmla="*/ 110 w 1097390"/>
                <a:gd name="connsiteY12" fmla="*/ 1124 h 1060304"/>
                <a:gd name="connsiteX0" fmla="*/ 110 w 1097390"/>
                <a:gd name="connsiteY0" fmla="*/ 1124 h 1060304"/>
                <a:gd name="connsiteX1" fmla="*/ 297290 w 1097390"/>
                <a:gd name="connsiteY1" fmla="*/ 119234 h 1060304"/>
                <a:gd name="connsiteX2" fmla="*/ 419210 w 1097390"/>
                <a:gd name="connsiteY2" fmla="*/ 134474 h 1060304"/>
                <a:gd name="connsiteX3" fmla="*/ 1097390 w 1097390"/>
                <a:gd name="connsiteY3" fmla="*/ 69704 h 1060304"/>
                <a:gd name="connsiteX4" fmla="*/ 1097390 w 1097390"/>
                <a:gd name="connsiteY4" fmla="*/ 69704 h 1060304"/>
                <a:gd name="connsiteX5" fmla="*/ 522080 w 1097390"/>
                <a:gd name="connsiteY5" fmla="*/ 218294 h 1060304"/>
                <a:gd name="connsiteX6" fmla="*/ 403970 w 1097390"/>
                <a:gd name="connsiteY6" fmla="*/ 366884 h 1060304"/>
                <a:gd name="connsiteX7" fmla="*/ 331580 w 1097390"/>
                <a:gd name="connsiteY7" fmla="*/ 1060304 h 1060304"/>
                <a:gd name="connsiteX8" fmla="*/ 331580 w 1097390"/>
                <a:gd name="connsiteY8" fmla="*/ 1060304 h 1060304"/>
                <a:gd name="connsiteX9" fmla="*/ 304910 w 1097390"/>
                <a:gd name="connsiteY9" fmla="*/ 321164 h 1060304"/>
                <a:gd name="connsiteX10" fmla="*/ 293480 w 1097390"/>
                <a:gd name="connsiteY10" fmla="*/ 256394 h 1060304"/>
                <a:gd name="connsiteX11" fmla="*/ 263000 w 1097390"/>
                <a:gd name="connsiteY11" fmla="*/ 199244 h 1060304"/>
                <a:gd name="connsiteX12" fmla="*/ 110 w 1097390"/>
                <a:gd name="connsiteY12" fmla="*/ 1124 h 1060304"/>
                <a:gd name="connsiteX0" fmla="*/ 110 w 1097390"/>
                <a:gd name="connsiteY0" fmla="*/ 1124 h 1060304"/>
                <a:gd name="connsiteX1" fmla="*/ 297290 w 1097390"/>
                <a:gd name="connsiteY1" fmla="*/ 119234 h 1060304"/>
                <a:gd name="connsiteX2" fmla="*/ 442070 w 1097390"/>
                <a:gd name="connsiteY2" fmla="*/ 134474 h 1060304"/>
                <a:gd name="connsiteX3" fmla="*/ 1097390 w 1097390"/>
                <a:gd name="connsiteY3" fmla="*/ 69704 h 1060304"/>
                <a:gd name="connsiteX4" fmla="*/ 1097390 w 1097390"/>
                <a:gd name="connsiteY4" fmla="*/ 69704 h 1060304"/>
                <a:gd name="connsiteX5" fmla="*/ 522080 w 1097390"/>
                <a:gd name="connsiteY5" fmla="*/ 218294 h 1060304"/>
                <a:gd name="connsiteX6" fmla="*/ 403970 w 1097390"/>
                <a:gd name="connsiteY6" fmla="*/ 366884 h 1060304"/>
                <a:gd name="connsiteX7" fmla="*/ 331580 w 1097390"/>
                <a:gd name="connsiteY7" fmla="*/ 1060304 h 1060304"/>
                <a:gd name="connsiteX8" fmla="*/ 331580 w 1097390"/>
                <a:gd name="connsiteY8" fmla="*/ 1060304 h 1060304"/>
                <a:gd name="connsiteX9" fmla="*/ 304910 w 1097390"/>
                <a:gd name="connsiteY9" fmla="*/ 321164 h 1060304"/>
                <a:gd name="connsiteX10" fmla="*/ 293480 w 1097390"/>
                <a:gd name="connsiteY10" fmla="*/ 256394 h 1060304"/>
                <a:gd name="connsiteX11" fmla="*/ 263000 w 1097390"/>
                <a:gd name="connsiteY11" fmla="*/ 199244 h 1060304"/>
                <a:gd name="connsiteX12" fmla="*/ 110 w 1097390"/>
                <a:gd name="connsiteY12" fmla="*/ 1124 h 1060304"/>
                <a:gd name="connsiteX0" fmla="*/ 110 w 1097390"/>
                <a:gd name="connsiteY0" fmla="*/ 1124 h 1060304"/>
                <a:gd name="connsiteX1" fmla="*/ 297290 w 1097390"/>
                <a:gd name="connsiteY1" fmla="*/ 119234 h 1060304"/>
                <a:gd name="connsiteX2" fmla="*/ 442070 w 1097390"/>
                <a:gd name="connsiteY2" fmla="*/ 134474 h 1060304"/>
                <a:gd name="connsiteX3" fmla="*/ 1097390 w 1097390"/>
                <a:gd name="connsiteY3" fmla="*/ 69704 h 1060304"/>
                <a:gd name="connsiteX4" fmla="*/ 1097390 w 1097390"/>
                <a:gd name="connsiteY4" fmla="*/ 69704 h 1060304"/>
                <a:gd name="connsiteX5" fmla="*/ 522080 w 1097390"/>
                <a:gd name="connsiteY5" fmla="*/ 218294 h 1060304"/>
                <a:gd name="connsiteX6" fmla="*/ 403970 w 1097390"/>
                <a:gd name="connsiteY6" fmla="*/ 366884 h 1060304"/>
                <a:gd name="connsiteX7" fmla="*/ 331580 w 1097390"/>
                <a:gd name="connsiteY7" fmla="*/ 1060304 h 1060304"/>
                <a:gd name="connsiteX8" fmla="*/ 331580 w 1097390"/>
                <a:gd name="connsiteY8" fmla="*/ 1060304 h 1060304"/>
                <a:gd name="connsiteX9" fmla="*/ 304910 w 1097390"/>
                <a:gd name="connsiteY9" fmla="*/ 321164 h 1060304"/>
                <a:gd name="connsiteX10" fmla="*/ 263000 w 1097390"/>
                <a:gd name="connsiteY10" fmla="*/ 199244 h 1060304"/>
                <a:gd name="connsiteX11" fmla="*/ 110 w 1097390"/>
                <a:gd name="connsiteY11" fmla="*/ 1124 h 1060304"/>
                <a:gd name="connsiteX0" fmla="*/ 284 w 1097564"/>
                <a:gd name="connsiteY0" fmla="*/ 807 h 1059987"/>
                <a:gd name="connsiteX1" fmla="*/ 297464 w 1097564"/>
                <a:gd name="connsiteY1" fmla="*/ 118917 h 1059987"/>
                <a:gd name="connsiteX2" fmla="*/ 442244 w 1097564"/>
                <a:gd name="connsiteY2" fmla="*/ 134157 h 1059987"/>
                <a:gd name="connsiteX3" fmla="*/ 1097564 w 1097564"/>
                <a:gd name="connsiteY3" fmla="*/ 69387 h 1059987"/>
                <a:gd name="connsiteX4" fmla="*/ 1097564 w 1097564"/>
                <a:gd name="connsiteY4" fmla="*/ 69387 h 1059987"/>
                <a:gd name="connsiteX5" fmla="*/ 522254 w 1097564"/>
                <a:gd name="connsiteY5" fmla="*/ 217977 h 1059987"/>
                <a:gd name="connsiteX6" fmla="*/ 404144 w 1097564"/>
                <a:gd name="connsiteY6" fmla="*/ 366567 h 1059987"/>
                <a:gd name="connsiteX7" fmla="*/ 331754 w 1097564"/>
                <a:gd name="connsiteY7" fmla="*/ 1059987 h 1059987"/>
                <a:gd name="connsiteX8" fmla="*/ 331754 w 1097564"/>
                <a:gd name="connsiteY8" fmla="*/ 1059987 h 1059987"/>
                <a:gd name="connsiteX9" fmla="*/ 305084 w 1097564"/>
                <a:gd name="connsiteY9" fmla="*/ 320847 h 1059987"/>
                <a:gd name="connsiteX10" fmla="*/ 244124 w 1097564"/>
                <a:gd name="connsiteY10" fmla="*/ 185592 h 1059987"/>
                <a:gd name="connsiteX11" fmla="*/ 284 w 1097564"/>
                <a:gd name="connsiteY11" fmla="*/ 807 h 1059987"/>
                <a:gd name="connsiteX0" fmla="*/ 303 w 1097583"/>
                <a:gd name="connsiteY0" fmla="*/ 807 h 1059987"/>
                <a:gd name="connsiteX1" fmla="*/ 297483 w 1097583"/>
                <a:gd name="connsiteY1" fmla="*/ 118917 h 1059987"/>
                <a:gd name="connsiteX2" fmla="*/ 442263 w 1097583"/>
                <a:gd name="connsiteY2" fmla="*/ 134157 h 1059987"/>
                <a:gd name="connsiteX3" fmla="*/ 1097583 w 1097583"/>
                <a:gd name="connsiteY3" fmla="*/ 69387 h 1059987"/>
                <a:gd name="connsiteX4" fmla="*/ 1097583 w 1097583"/>
                <a:gd name="connsiteY4" fmla="*/ 69387 h 1059987"/>
                <a:gd name="connsiteX5" fmla="*/ 522273 w 1097583"/>
                <a:gd name="connsiteY5" fmla="*/ 217977 h 1059987"/>
                <a:gd name="connsiteX6" fmla="*/ 404163 w 1097583"/>
                <a:gd name="connsiteY6" fmla="*/ 366567 h 1059987"/>
                <a:gd name="connsiteX7" fmla="*/ 331773 w 1097583"/>
                <a:gd name="connsiteY7" fmla="*/ 1059987 h 1059987"/>
                <a:gd name="connsiteX8" fmla="*/ 331773 w 1097583"/>
                <a:gd name="connsiteY8" fmla="*/ 1059987 h 1059987"/>
                <a:gd name="connsiteX9" fmla="*/ 305103 w 1097583"/>
                <a:gd name="connsiteY9" fmla="*/ 320847 h 1059987"/>
                <a:gd name="connsiteX10" fmla="*/ 244143 w 1097583"/>
                <a:gd name="connsiteY10" fmla="*/ 185592 h 1059987"/>
                <a:gd name="connsiteX11" fmla="*/ 303 w 1097583"/>
                <a:gd name="connsiteY11" fmla="*/ 807 h 1059987"/>
                <a:gd name="connsiteX0" fmla="*/ 303 w 1097583"/>
                <a:gd name="connsiteY0" fmla="*/ 807 h 1059987"/>
                <a:gd name="connsiteX1" fmla="*/ 297483 w 1097583"/>
                <a:gd name="connsiteY1" fmla="*/ 118917 h 1059987"/>
                <a:gd name="connsiteX2" fmla="*/ 442263 w 1097583"/>
                <a:gd name="connsiteY2" fmla="*/ 134157 h 1059987"/>
                <a:gd name="connsiteX3" fmla="*/ 1097583 w 1097583"/>
                <a:gd name="connsiteY3" fmla="*/ 69387 h 1059987"/>
                <a:gd name="connsiteX4" fmla="*/ 1097583 w 1097583"/>
                <a:gd name="connsiteY4" fmla="*/ 69387 h 1059987"/>
                <a:gd name="connsiteX5" fmla="*/ 522273 w 1097583"/>
                <a:gd name="connsiteY5" fmla="*/ 217977 h 1059987"/>
                <a:gd name="connsiteX6" fmla="*/ 404163 w 1097583"/>
                <a:gd name="connsiteY6" fmla="*/ 366567 h 1059987"/>
                <a:gd name="connsiteX7" fmla="*/ 331773 w 1097583"/>
                <a:gd name="connsiteY7" fmla="*/ 1059987 h 1059987"/>
                <a:gd name="connsiteX8" fmla="*/ 331773 w 1097583"/>
                <a:gd name="connsiteY8" fmla="*/ 1059987 h 1059987"/>
                <a:gd name="connsiteX9" fmla="*/ 305103 w 1097583"/>
                <a:gd name="connsiteY9" fmla="*/ 320847 h 1059987"/>
                <a:gd name="connsiteX10" fmla="*/ 244143 w 1097583"/>
                <a:gd name="connsiteY10" fmla="*/ 185592 h 1059987"/>
                <a:gd name="connsiteX11" fmla="*/ 303 w 1097583"/>
                <a:gd name="connsiteY11" fmla="*/ 807 h 1059987"/>
                <a:gd name="connsiteX0" fmla="*/ 303 w 1097583"/>
                <a:gd name="connsiteY0" fmla="*/ 807 h 1059987"/>
                <a:gd name="connsiteX1" fmla="*/ 297483 w 1097583"/>
                <a:gd name="connsiteY1" fmla="*/ 118917 h 1059987"/>
                <a:gd name="connsiteX2" fmla="*/ 442263 w 1097583"/>
                <a:gd name="connsiteY2" fmla="*/ 134157 h 1059987"/>
                <a:gd name="connsiteX3" fmla="*/ 1097583 w 1097583"/>
                <a:gd name="connsiteY3" fmla="*/ 69387 h 1059987"/>
                <a:gd name="connsiteX4" fmla="*/ 1097583 w 1097583"/>
                <a:gd name="connsiteY4" fmla="*/ 69387 h 1059987"/>
                <a:gd name="connsiteX5" fmla="*/ 522273 w 1097583"/>
                <a:gd name="connsiteY5" fmla="*/ 217977 h 1059987"/>
                <a:gd name="connsiteX6" fmla="*/ 404163 w 1097583"/>
                <a:gd name="connsiteY6" fmla="*/ 366567 h 1059987"/>
                <a:gd name="connsiteX7" fmla="*/ 331773 w 1097583"/>
                <a:gd name="connsiteY7" fmla="*/ 1059987 h 1059987"/>
                <a:gd name="connsiteX8" fmla="*/ 347726 w 1097583"/>
                <a:gd name="connsiteY8" fmla="*/ 473822 h 1059987"/>
                <a:gd name="connsiteX9" fmla="*/ 305103 w 1097583"/>
                <a:gd name="connsiteY9" fmla="*/ 320847 h 1059987"/>
                <a:gd name="connsiteX10" fmla="*/ 244143 w 1097583"/>
                <a:gd name="connsiteY10" fmla="*/ 185592 h 1059987"/>
                <a:gd name="connsiteX11" fmla="*/ 303 w 1097583"/>
                <a:gd name="connsiteY11" fmla="*/ 807 h 1059987"/>
                <a:gd name="connsiteX0" fmla="*/ 303 w 1097583"/>
                <a:gd name="connsiteY0" fmla="*/ 807 h 473822"/>
                <a:gd name="connsiteX1" fmla="*/ 297483 w 1097583"/>
                <a:gd name="connsiteY1" fmla="*/ 118917 h 473822"/>
                <a:gd name="connsiteX2" fmla="*/ 442263 w 1097583"/>
                <a:gd name="connsiteY2" fmla="*/ 134157 h 473822"/>
                <a:gd name="connsiteX3" fmla="*/ 1097583 w 1097583"/>
                <a:gd name="connsiteY3" fmla="*/ 69387 h 473822"/>
                <a:gd name="connsiteX4" fmla="*/ 1097583 w 1097583"/>
                <a:gd name="connsiteY4" fmla="*/ 69387 h 473822"/>
                <a:gd name="connsiteX5" fmla="*/ 522273 w 1097583"/>
                <a:gd name="connsiteY5" fmla="*/ 217977 h 473822"/>
                <a:gd name="connsiteX6" fmla="*/ 404163 w 1097583"/>
                <a:gd name="connsiteY6" fmla="*/ 366567 h 473822"/>
                <a:gd name="connsiteX7" fmla="*/ 347726 w 1097583"/>
                <a:gd name="connsiteY7" fmla="*/ 470204 h 473822"/>
                <a:gd name="connsiteX8" fmla="*/ 347726 w 1097583"/>
                <a:gd name="connsiteY8" fmla="*/ 473822 h 473822"/>
                <a:gd name="connsiteX9" fmla="*/ 305103 w 1097583"/>
                <a:gd name="connsiteY9" fmla="*/ 320847 h 473822"/>
                <a:gd name="connsiteX10" fmla="*/ 244143 w 1097583"/>
                <a:gd name="connsiteY10" fmla="*/ 185592 h 473822"/>
                <a:gd name="connsiteX11" fmla="*/ 303 w 1097583"/>
                <a:gd name="connsiteY11" fmla="*/ 807 h 473822"/>
                <a:gd name="connsiteX0" fmla="*/ 303 w 1097583"/>
                <a:gd name="connsiteY0" fmla="*/ 807 h 470204"/>
                <a:gd name="connsiteX1" fmla="*/ 297483 w 1097583"/>
                <a:gd name="connsiteY1" fmla="*/ 118917 h 470204"/>
                <a:gd name="connsiteX2" fmla="*/ 442263 w 1097583"/>
                <a:gd name="connsiteY2" fmla="*/ 134157 h 470204"/>
                <a:gd name="connsiteX3" fmla="*/ 1097583 w 1097583"/>
                <a:gd name="connsiteY3" fmla="*/ 69387 h 470204"/>
                <a:gd name="connsiteX4" fmla="*/ 1097583 w 1097583"/>
                <a:gd name="connsiteY4" fmla="*/ 69387 h 470204"/>
                <a:gd name="connsiteX5" fmla="*/ 522273 w 1097583"/>
                <a:gd name="connsiteY5" fmla="*/ 217977 h 470204"/>
                <a:gd name="connsiteX6" fmla="*/ 404163 w 1097583"/>
                <a:gd name="connsiteY6" fmla="*/ 366567 h 470204"/>
                <a:gd name="connsiteX7" fmla="*/ 347726 w 1097583"/>
                <a:gd name="connsiteY7" fmla="*/ 470204 h 470204"/>
                <a:gd name="connsiteX8" fmla="*/ 327785 w 1097583"/>
                <a:gd name="connsiteY8" fmla="*/ 352835 h 470204"/>
                <a:gd name="connsiteX9" fmla="*/ 305103 w 1097583"/>
                <a:gd name="connsiteY9" fmla="*/ 320847 h 470204"/>
                <a:gd name="connsiteX10" fmla="*/ 244143 w 1097583"/>
                <a:gd name="connsiteY10" fmla="*/ 185592 h 470204"/>
                <a:gd name="connsiteX11" fmla="*/ 303 w 1097583"/>
                <a:gd name="connsiteY11" fmla="*/ 807 h 470204"/>
                <a:gd name="connsiteX0" fmla="*/ 303 w 1097583"/>
                <a:gd name="connsiteY0" fmla="*/ 807 h 373642"/>
                <a:gd name="connsiteX1" fmla="*/ 297483 w 1097583"/>
                <a:gd name="connsiteY1" fmla="*/ 118917 h 373642"/>
                <a:gd name="connsiteX2" fmla="*/ 442263 w 1097583"/>
                <a:gd name="connsiteY2" fmla="*/ 134157 h 373642"/>
                <a:gd name="connsiteX3" fmla="*/ 1097583 w 1097583"/>
                <a:gd name="connsiteY3" fmla="*/ 69387 h 373642"/>
                <a:gd name="connsiteX4" fmla="*/ 1097583 w 1097583"/>
                <a:gd name="connsiteY4" fmla="*/ 69387 h 373642"/>
                <a:gd name="connsiteX5" fmla="*/ 522273 w 1097583"/>
                <a:gd name="connsiteY5" fmla="*/ 217977 h 373642"/>
                <a:gd name="connsiteX6" fmla="*/ 404163 w 1097583"/>
                <a:gd name="connsiteY6" fmla="*/ 366567 h 373642"/>
                <a:gd name="connsiteX7" fmla="*/ 365174 w 1097583"/>
                <a:gd name="connsiteY7" fmla="*/ 351478 h 373642"/>
                <a:gd name="connsiteX8" fmla="*/ 327785 w 1097583"/>
                <a:gd name="connsiteY8" fmla="*/ 352835 h 373642"/>
                <a:gd name="connsiteX9" fmla="*/ 305103 w 1097583"/>
                <a:gd name="connsiteY9" fmla="*/ 320847 h 373642"/>
                <a:gd name="connsiteX10" fmla="*/ 244143 w 1097583"/>
                <a:gd name="connsiteY10" fmla="*/ 185592 h 373642"/>
                <a:gd name="connsiteX11" fmla="*/ 303 w 1097583"/>
                <a:gd name="connsiteY11" fmla="*/ 807 h 373642"/>
                <a:gd name="connsiteX0" fmla="*/ 303 w 1097583"/>
                <a:gd name="connsiteY0" fmla="*/ 807 h 359207"/>
                <a:gd name="connsiteX1" fmla="*/ 297483 w 1097583"/>
                <a:gd name="connsiteY1" fmla="*/ 118917 h 359207"/>
                <a:gd name="connsiteX2" fmla="*/ 442263 w 1097583"/>
                <a:gd name="connsiteY2" fmla="*/ 134157 h 359207"/>
                <a:gd name="connsiteX3" fmla="*/ 1097583 w 1097583"/>
                <a:gd name="connsiteY3" fmla="*/ 69387 h 359207"/>
                <a:gd name="connsiteX4" fmla="*/ 1097583 w 1097583"/>
                <a:gd name="connsiteY4" fmla="*/ 69387 h 359207"/>
                <a:gd name="connsiteX5" fmla="*/ 522273 w 1097583"/>
                <a:gd name="connsiteY5" fmla="*/ 217977 h 359207"/>
                <a:gd name="connsiteX6" fmla="*/ 409148 w 1097583"/>
                <a:gd name="connsiteY6" fmla="*/ 348475 h 359207"/>
                <a:gd name="connsiteX7" fmla="*/ 365174 w 1097583"/>
                <a:gd name="connsiteY7" fmla="*/ 351478 h 359207"/>
                <a:gd name="connsiteX8" fmla="*/ 327785 w 1097583"/>
                <a:gd name="connsiteY8" fmla="*/ 352835 h 359207"/>
                <a:gd name="connsiteX9" fmla="*/ 305103 w 1097583"/>
                <a:gd name="connsiteY9" fmla="*/ 320847 h 359207"/>
                <a:gd name="connsiteX10" fmla="*/ 244143 w 1097583"/>
                <a:gd name="connsiteY10" fmla="*/ 185592 h 359207"/>
                <a:gd name="connsiteX11" fmla="*/ 303 w 1097583"/>
                <a:gd name="connsiteY11" fmla="*/ 807 h 359207"/>
                <a:gd name="connsiteX0" fmla="*/ 303 w 1097583"/>
                <a:gd name="connsiteY0" fmla="*/ 807 h 359207"/>
                <a:gd name="connsiteX1" fmla="*/ 297483 w 1097583"/>
                <a:gd name="connsiteY1" fmla="*/ 118917 h 359207"/>
                <a:gd name="connsiteX2" fmla="*/ 442263 w 1097583"/>
                <a:gd name="connsiteY2" fmla="*/ 134157 h 359207"/>
                <a:gd name="connsiteX3" fmla="*/ 1097583 w 1097583"/>
                <a:gd name="connsiteY3" fmla="*/ 69387 h 359207"/>
                <a:gd name="connsiteX4" fmla="*/ 1097583 w 1097583"/>
                <a:gd name="connsiteY4" fmla="*/ 69387 h 359207"/>
                <a:gd name="connsiteX5" fmla="*/ 522273 w 1097583"/>
                <a:gd name="connsiteY5" fmla="*/ 217977 h 359207"/>
                <a:gd name="connsiteX6" fmla="*/ 409148 w 1097583"/>
                <a:gd name="connsiteY6" fmla="*/ 348475 h 359207"/>
                <a:gd name="connsiteX7" fmla="*/ 365174 w 1097583"/>
                <a:gd name="connsiteY7" fmla="*/ 351478 h 359207"/>
                <a:gd name="connsiteX8" fmla="*/ 305103 w 1097583"/>
                <a:gd name="connsiteY8" fmla="*/ 320847 h 359207"/>
                <a:gd name="connsiteX9" fmla="*/ 244143 w 1097583"/>
                <a:gd name="connsiteY9" fmla="*/ 185592 h 359207"/>
                <a:gd name="connsiteX10" fmla="*/ 303 w 1097583"/>
                <a:gd name="connsiteY10" fmla="*/ 807 h 359207"/>
                <a:gd name="connsiteX0" fmla="*/ 303 w 1097583"/>
                <a:gd name="connsiteY0" fmla="*/ 807 h 356971"/>
                <a:gd name="connsiteX1" fmla="*/ 297483 w 1097583"/>
                <a:gd name="connsiteY1" fmla="*/ 118917 h 356971"/>
                <a:gd name="connsiteX2" fmla="*/ 442263 w 1097583"/>
                <a:gd name="connsiteY2" fmla="*/ 134157 h 356971"/>
                <a:gd name="connsiteX3" fmla="*/ 1097583 w 1097583"/>
                <a:gd name="connsiteY3" fmla="*/ 69387 h 356971"/>
                <a:gd name="connsiteX4" fmla="*/ 1097583 w 1097583"/>
                <a:gd name="connsiteY4" fmla="*/ 69387 h 356971"/>
                <a:gd name="connsiteX5" fmla="*/ 522273 w 1097583"/>
                <a:gd name="connsiteY5" fmla="*/ 217977 h 356971"/>
                <a:gd name="connsiteX6" fmla="*/ 409148 w 1097583"/>
                <a:gd name="connsiteY6" fmla="*/ 348475 h 356971"/>
                <a:gd name="connsiteX7" fmla="*/ 316568 w 1097583"/>
                <a:gd name="connsiteY7" fmla="*/ 344693 h 356971"/>
                <a:gd name="connsiteX8" fmla="*/ 305103 w 1097583"/>
                <a:gd name="connsiteY8" fmla="*/ 320847 h 356971"/>
                <a:gd name="connsiteX9" fmla="*/ 244143 w 1097583"/>
                <a:gd name="connsiteY9" fmla="*/ 185592 h 356971"/>
                <a:gd name="connsiteX10" fmla="*/ 303 w 1097583"/>
                <a:gd name="connsiteY10" fmla="*/ 807 h 356971"/>
                <a:gd name="connsiteX0" fmla="*/ 303 w 1097583"/>
                <a:gd name="connsiteY0" fmla="*/ 807 h 353009"/>
                <a:gd name="connsiteX1" fmla="*/ 297483 w 1097583"/>
                <a:gd name="connsiteY1" fmla="*/ 118917 h 353009"/>
                <a:gd name="connsiteX2" fmla="*/ 442263 w 1097583"/>
                <a:gd name="connsiteY2" fmla="*/ 134157 h 353009"/>
                <a:gd name="connsiteX3" fmla="*/ 1097583 w 1097583"/>
                <a:gd name="connsiteY3" fmla="*/ 69387 h 353009"/>
                <a:gd name="connsiteX4" fmla="*/ 1097583 w 1097583"/>
                <a:gd name="connsiteY4" fmla="*/ 69387 h 353009"/>
                <a:gd name="connsiteX5" fmla="*/ 522273 w 1097583"/>
                <a:gd name="connsiteY5" fmla="*/ 217977 h 353009"/>
                <a:gd name="connsiteX6" fmla="*/ 409148 w 1097583"/>
                <a:gd name="connsiteY6" fmla="*/ 348475 h 353009"/>
                <a:gd name="connsiteX7" fmla="*/ 316568 w 1097583"/>
                <a:gd name="connsiteY7" fmla="*/ 344693 h 353009"/>
                <a:gd name="connsiteX8" fmla="*/ 305103 w 1097583"/>
                <a:gd name="connsiteY8" fmla="*/ 320847 h 353009"/>
                <a:gd name="connsiteX9" fmla="*/ 244143 w 1097583"/>
                <a:gd name="connsiteY9" fmla="*/ 185592 h 353009"/>
                <a:gd name="connsiteX10" fmla="*/ 303 w 1097583"/>
                <a:gd name="connsiteY10" fmla="*/ 807 h 353009"/>
                <a:gd name="connsiteX0" fmla="*/ 285 w 1097565"/>
                <a:gd name="connsiteY0" fmla="*/ 807 h 353009"/>
                <a:gd name="connsiteX1" fmla="*/ 297465 w 1097565"/>
                <a:gd name="connsiteY1" fmla="*/ 118917 h 353009"/>
                <a:gd name="connsiteX2" fmla="*/ 442245 w 1097565"/>
                <a:gd name="connsiteY2" fmla="*/ 134157 h 353009"/>
                <a:gd name="connsiteX3" fmla="*/ 1097565 w 1097565"/>
                <a:gd name="connsiteY3" fmla="*/ 69387 h 353009"/>
                <a:gd name="connsiteX4" fmla="*/ 1097565 w 1097565"/>
                <a:gd name="connsiteY4" fmla="*/ 69387 h 353009"/>
                <a:gd name="connsiteX5" fmla="*/ 522255 w 1097565"/>
                <a:gd name="connsiteY5" fmla="*/ 217977 h 353009"/>
                <a:gd name="connsiteX6" fmla="*/ 409130 w 1097565"/>
                <a:gd name="connsiteY6" fmla="*/ 348475 h 353009"/>
                <a:gd name="connsiteX7" fmla="*/ 316550 w 1097565"/>
                <a:gd name="connsiteY7" fmla="*/ 344693 h 353009"/>
                <a:gd name="connsiteX8" fmla="*/ 305085 w 1097565"/>
                <a:gd name="connsiteY8" fmla="*/ 312932 h 353009"/>
                <a:gd name="connsiteX9" fmla="*/ 244125 w 1097565"/>
                <a:gd name="connsiteY9" fmla="*/ 185592 h 353009"/>
                <a:gd name="connsiteX10" fmla="*/ 285 w 1097565"/>
                <a:gd name="connsiteY10" fmla="*/ 807 h 353009"/>
                <a:gd name="connsiteX0" fmla="*/ 288 w 1097568"/>
                <a:gd name="connsiteY0" fmla="*/ 807 h 353009"/>
                <a:gd name="connsiteX1" fmla="*/ 297468 w 1097568"/>
                <a:gd name="connsiteY1" fmla="*/ 118917 h 353009"/>
                <a:gd name="connsiteX2" fmla="*/ 442248 w 1097568"/>
                <a:gd name="connsiteY2" fmla="*/ 134157 h 353009"/>
                <a:gd name="connsiteX3" fmla="*/ 1097568 w 1097568"/>
                <a:gd name="connsiteY3" fmla="*/ 69387 h 353009"/>
                <a:gd name="connsiteX4" fmla="*/ 1097568 w 1097568"/>
                <a:gd name="connsiteY4" fmla="*/ 69387 h 353009"/>
                <a:gd name="connsiteX5" fmla="*/ 522258 w 1097568"/>
                <a:gd name="connsiteY5" fmla="*/ 217977 h 353009"/>
                <a:gd name="connsiteX6" fmla="*/ 409133 w 1097568"/>
                <a:gd name="connsiteY6" fmla="*/ 348475 h 353009"/>
                <a:gd name="connsiteX7" fmla="*/ 316553 w 1097568"/>
                <a:gd name="connsiteY7" fmla="*/ 344693 h 353009"/>
                <a:gd name="connsiteX8" fmla="*/ 305088 w 1097568"/>
                <a:gd name="connsiteY8" fmla="*/ 312932 h 353009"/>
                <a:gd name="connsiteX9" fmla="*/ 244128 w 1097568"/>
                <a:gd name="connsiteY9" fmla="*/ 185592 h 353009"/>
                <a:gd name="connsiteX10" fmla="*/ 288 w 1097568"/>
                <a:gd name="connsiteY10" fmla="*/ 807 h 353009"/>
                <a:gd name="connsiteX0" fmla="*/ 288 w 1097568"/>
                <a:gd name="connsiteY0" fmla="*/ 807 h 356060"/>
                <a:gd name="connsiteX1" fmla="*/ 297468 w 1097568"/>
                <a:gd name="connsiteY1" fmla="*/ 118917 h 356060"/>
                <a:gd name="connsiteX2" fmla="*/ 442248 w 1097568"/>
                <a:gd name="connsiteY2" fmla="*/ 134157 h 356060"/>
                <a:gd name="connsiteX3" fmla="*/ 1097568 w 1097568"/>
                <a:gd name="connsiteY3" fmla="*/ 69387 h 356060"/>
                <a:gd name="connsiteX4" fmla="*/ 1097568 w 1097568"/>
                <a:gd name="connsiteY4" fmla="*/ 69387 h 356060"/>
                <a:gd name="connsiteX5" fmla="*/ 522258 w 1097568"/>
                <a:gd name="connsiteY5" fmla="*/ 217977 h 356060"/>
                <a:gd name="connsiteX6" fmla="*/ 409133 w 1097568"/>
                <a:gd name="connsiteY6" fmla="*/ 348475 h 356060"/>
                <a:gd name="connsiteX7" fmla="*/ 314060 w 1097568"/>
                <a:gd name="connsiteY7" fmla="*/ 341301 h 356060"/>
                <a:gd name="connsiteX8" fmla="*/ 305088 w 1097568"/>
                <a:gd name="connsiteY8" fmla="*/ 312932 h 356060"/>
                <a:gd name="connsiteX9" fmla="*/ 244128 w 1097568"/>
                <a:gd name="connsiteY9" fmla="*/ 185592 h 356060"/>
                <a:gd name="connsiteX10" fmla="*/ 288 w 1097568"/>
                <a:gd name="connsiteY10" fmla="*/ 807 h 356060"/>
                <a:gd name="connsiteX0" fmla="*/ 288 w 1097568"/>
                <a:gd name="connsiteY0" fmla="*/ 807 h 352447"/>
                <a:gd name="connsiteX1" fmla="*/ 297468 w 1097568"/>
                <a:gd name="connsiteY1" fmla="*/ 118917 h 352447"/>
                <a:gd name="connsiteX2" fmla="*/ 442248 w 1097568"/>
                <a:gd name="connsiteY2" fmla="*/ 134157 h 352447"/>
                <a:gd name="connsiteX3" fmla="*/ 1097568 w 1097568"/>
                <a:gd name="connsiteY3" fmla="*/ 69387 h 352447"/>
                <a:gd name="connsiteX4" fmla="*/ 1097568 w 1097568"/>
                <a:gd name="connsiteY4" fmla="*/ 69387 h 352447"/>
                <a:gd name="connsiteX5" fmla="*/ 522258 w 1097568"/>
                <a:gd name="connsiteY5" fmla="*/ 217977 h 352447"/>
                <a:gd name="connsiteX6" fmla="*/ 414118 w 1097568"/>
                <a:gd name="connsiteY6" fmla="*/ 343952 h 352447"/>
                <a:gd name="connsiteX7" fmla="*/ 314060 w 1097568"/>
                <a:gd name="connsiteY7" fmla="*/ 341301 h 352447"/>
                <a:gd name="connsiteX8" fmla="*/ 305088 w 1097568"/>
                <a:gd name="connsiteY8" fmla="*/ 312932 h 352447"/>
                <a:gd name="connsiteX9" fmla="*/ 244128 w 1097568"/>
                <a:gd name="connsiteY9" fmla="*/ 185592 h 352447"/>
                <a:gd name="connsiteX10" fmla="*/ 288 w 1097568"/>
                <a:gd name="connsiteY10" fmla="*/ 807 h 352447"/>
                <a:gd name="connsiteX0" fmla="*/ 288 w 1097568"/>
                <a:gd name="connsiteY0" fmla="*/ 807 h 349950"/>
                <a:gd name="connsiteX1" fmla="*/ 297468 w 1097568"/>
                <a:gd name="connsiteY1" fmla="*/ 118917 h 349950"/>
                <a:gd name="connsiteX2" fmla="*/ 442248 w 1097568"/>
                <a:gd name="connsiteY2" fmla="*/ 134157 h 349950"/>
                <a:gd name="connsiteX3" fmla="*/ 1097568 w 1097568"/>
                <a:gd name="connsiteY3" fmla="*/ 69387 h 349950"/>
                <a:gd name="connsiteX4" fmla="*/ 1097568 w 1097568"/>
                <a:gd name="connsiteY4" fmla="*/ 69387 h 349950"/>
                <a:gd name="connsiteX5" fmla="*/ 522258 w 1097568"/>
                <a:gd name="connsiteY5" fmla="*/ 217977 h 349950"/>
                <a:gd name="connsiteX6" fmla="*/ 414118 w 1097568"/>
                <a:gd name="connsiteY6" fmla="*/ 343952 h 349950"/>
                <a:gd name="connsiteX7" fmla="*/ 314060 w 1097568"/>
                <a:gd name="connsiteY7" fmla="*/ 341301 h 349950"/>
                <a:gd name="connsiteX8" fmla="*/ 305088 w 1097568"/>
                <a:gd name="connsiteY8" fmla="*/ 312932 h 349950"/>
                <a:gd name="connsiteX9" fmla="*/ 244128 w 1097568"/>
                <a:gd name="connsiteY9" fmla="*/ 185592 h 349950"/>
                <a:gd name="connsiteX10" fmla="*/ 288 w 1097568"/>
                <a:gd name="connsiteY10" fmla="*/ 807 h 349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97568" h="349950">
                  <a:moveTo>
                    <a:pt x="288" y="807"/>
                  </a:moveTo>
                  <a:cubicBezTo>
                    <a:pt x="9178" y="-10306"/>
                    <a:pt x="223808" y="96692"/>
                    <a:pt x="297468" y="118917"/>
                  </a:cubicBezTo>
                  <a:cubicBezTo>
                    <a:pt x="371128" y="141142"/>
                    <a:pt x="360333" y="144317"/>
                    <a:pt x="442248" y="134157"/>
                  </a:cubicBezTo>
                  <a:cubicBezTo>
                    <a:pt x="524163" y="123997"/>
                    <a:pt x="988348" y="80182"/>
                    <a:pt x="1097568" y="69387"/>
                  </a:cubicBezTo>
                  <a:lnTo>
                    <a:pt x="1097568" y="69387"/>
                  </a:lnTo>
                  <a:lnTo>
                    <a:pt x="522258" y="217977"/>
                  </a:lnTo>
                  <a:cubicBezTo>
                    <a:pt x="406688" y="267507"/>
                    <a:pt x="446326" y="329051"/>
                    <a:pt x="414118" y="343952"/>
                  </a:cubicBezTo>
                  <a:cubicBezTo>
                    <a:pt x="381910" y="358853"/>
                    <a:pt x="314060" y="341301"/>
                    <a:pt x="314060" y="341301"/>
                  </a:cubicBezTo>
                  <a:lnTo>
                    <a:pt x="305088" y="312932"/>
                  </a:lnTo>
                  <a:cubicBezTo>
                    <a:pt x="292388" y="231970"/>
                    <a:pt x="297421" y="233090"/>
                    <a:pt x="244128" y="185592"/>
                  </a:cubicBezTo>
                  <a:cubicBezTo>
                    <a:pt x="190835" y="138094"/>
                    <a:pt x="-8602" y="11920"/>
                    <a:pt x="288" y="807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3718616" y="346992"/>
            <a:ext cx="7087130" cy="2568799"/>
            <a:chOff x="3577995" y="4136672"/>
            <a:chExt cx="7087130" cy="2568799"/>
          </a:xfrm>
        </p:grpSpPr>
        <p:grpSp>
          <p:nvGrpSpPr>
            <p:cNvPr id="94" name="Groupe 93"/>
            <p:cNvGrpSpPr/>
            <p:nvPr/>
          </p:nvGrpSpPr>
          <p:grpSpPr>
            <a:xfrm>
              <a:off x="3577995" y="4136672"/>
              <a:ext cx="2428306" cy="2568799"/>
              <a:chOff x="628482" y="760680"/>
              <a:chExt cx="1588659" cy="1524718"/>
            </a:xfrm>
          </p:grpSpPr>
          <p:sp>
            <p:nvSpPr>
              <p:cNvPr id="95" name="Forme libre 94"/>
              <p:cNvSpPr/>
              <p:nvPr/>
            </p:nvSpPr>
            <p:spPr>
              <a:xfrm>
                <a:off x="628482" y="760680"/>
                <a:ext cx="1588659" cy="1524718"/>
              </a:xfrm>
              <a:custGeom>
                <a:avLst/>
                <a:gdLst>
                  <a:gd name="connsiteX0" fmla="*/ 203682 w 1471648"/>
                  <a:gd name="connsiteY0" fmla="*/ 66945 h 1407126"/>
                  <a:gd name="connsiteX1" fmla="*/ 825982 w 1471648"/>
                  <a:gd name="connsiteY1" fmla="*/ 3445 h 1407126"/>
                  <a:gd name="connsiteX2" fmla="*/ 1372082 w 1471648"/>
                  <a:gd name="connsiteY2" fmla="*/ 160925 h 1407126"/>
                  <a:gd name="connsiteX3" fmla="*/ 1420342 w 1471648"/>
                  <a:gd name="connsiteY3" fmla="*/ 221885 h 1407126"/>
                  <a:gd name="connsiteX4" fmla="*/ 1471142 w 1471648"/>
                  <a:gd name="connsiteY4" fmla="*/ 361585 h 1407126"/>
                  <a:gd name="connsiteX5" fmla="*/ 1440662 w 1471648"/>
                  <a:gd name="connsiteY5" fmla="*/ 1113425 h 1407126"/>
                  <a:gd name="connsiteX6" fmla="*/ 1351762 w 1471648"/>
                  <a:gd name="connsiteY6" fmla="*/ 1225185 h 1407126"/>
                  <a:gd name="connsiteX7" fmla="*/ 605002 w 1471648"/>
                  <a:gd name="connsiteY7" fmla="*/ 1395365 h 1407126"/>
                  <a:gd name="connsiteX8" fmla="*/ 450062 w 1471648"/>
                  <a:gd name="connsiteY8" fmla="*/ 1377585 h 1407126"/>
                  <a:gd name="connsiteX9" fmla="*/ 259562 w 1471648"/>
                  <a:gd name="connsiteY9" fmla="*/ 1258205 h 1407126"/>
                  <a:gd name="connsiteX10" fmla="*/ 79222 w 1471648"/>
                  <a:gd name="connsiteY10" fmla="*/ 1100725 h 1407126"/>
                  <a:gd name="connsiteX11" fmla="*/ 43662 w 1471648"/>
                  <a:gd name="connsiteY11" fmla="*/ 1037225 h 1407126"/>
                  <a:gd name="connsiteX12" fmla="*/ 10642 w 1471648"/>
                  <a:gd name="connsiteY12" fmla="*/ 234585 h 1407126"/>
                  <a:gd name="connsiteX13" fmla="*/ 203682 w 1471648"/>
                  <a:gd name="connsiteY13" fmla="*/ 66945 h 1407126"/>
                  <a:gd name="connsiteX0" fmla="*/ 203682 w 1471434"/>
                  <a:gd name="connsiteY0" fmla="*/ 66945 h 1407126"/>
                  <a:gd name="connsiteX1" fmla="*/ 825982 w 1471434"/>
                  <a:gd name="connsiteY1" fmla="*/ 3445 h 1407126"/>
                  <a:gd name="connsiteX2" fmla="*/ 1372082 w 1471434"/>
                  <a:gd name="connsiteY2" fmla="*/ 160925 h 1407126"/>
                  <a:gd name="connsiteX3" fmla="*/ 1450822 w 1471434"/>
                  <a:gd name="connsiteY3" fmla="*/ 235220 h 1407126"/>
                  <a:gd name="connsiteX4" fmla="*/ 1471142 w 1471434"/>
                  <a:gd name="connsiteY4" fmla="*/ 361585 h 1407126"/>
                  <a:gd name="connsiteX5" fmla="*/ 1440662 w 1471434"/>
                  <a:gd name="connsiteY5" fmla="*/ 1113425 h 1407126"/>
                  <a:gd name="connsiteX6" fmla="*/ 1351762 w 1471434"/>
                  <a:gd name="connsiteY6" fmla="*/ 1225185 h 1407126"/>
                  <a:gd name="connsiteX7" fmla="*/ 605002 w 1471434"/>
                  <a:gd name="connsiteY7" fmla="*/ 1395365 h 1407126"/>
                  <a:gd name="connsiteX8" fmla="*/ 450062 w 1471434"/>
                  <a:gd name="connsiteY8" fmla="*/ 1377585 h 1407126"/>
                  <a:gd name="connsiteX9" fmla="*/ 259562 w 1471434"/>
                  <a:gd name="connsiteY9" fmla="*/ 1258205 h 1407126"/>
                  <a:gd name="connsiteX10" fmla="*/ 79222 w 1471434"/>
                  <a:gd name="connsiteY10" fmla="*/ 1100725 h 1407126"/>
                  <a:gd name="connsiteX11" fmla="*/ 43662 w 1471434"/>
                  <a:gd name="connsiteY11" fmla="*/ 1037225 h 1407126"/>
                  <a:gd name="connsiteX12" fmla="*/ 10642 w 1471434"/>
                  <a:gd name="connsiteY12" fmla="*/ 234585 h 1407126"/>
                  <a:gd name="connsiteX13" fmla="*/ 203682 w 1471434"/>
                  <a:gd name="connsiteY13" fmla="*/ 66945 h 1407126"/>
                  <a:gd name="connsiteX0" fmla="*/ 203682 w 1472423"/>
                  <a:gd name="connsiteY0" fmla="*/ 66140 h 1406321"/>
                  <a:gd name="connsiteX1" fmla="*/ 825982 w 1472423"/>
                  <a:gd name="connsiteY1" fmla="*/ 2640 h 1406321"/>
                  <a:gd name="connsiteX2" fmla="*/ 1314932 w 1472423"/>
                  <a:gd name="connsiteY2" fmla="*/ 144880 h 1406321"/>
                  <a:gd name="connsiteX3" fmla="*/ 1450822 w 1472423"/>
                  <a:gd name="connsiteY3" fmla="*/ 234415 h 1406321"/>
                  <a:gd name="connsiteX4" fmla="*/ 1471142 w 1472423"/>
                  <a:gd name="connsiteY4" fmla="*/ 360780 h 1406321"/>
                  <a:gd name="connsiteX5" fmla="*/ 1440662 w 1472423"/>
                  <a:gd name="connsiteY5" fmla="*/ 1112620 h 1406321"/>
                  <a:gd name="connsiteX6" fmla="*/ 1351762 w 1472423"/>
                  <a:gd name="connsiteY6" fmla="*/ 1224380 h 1406321"/>
                  <a:gd name="connsiteX7" fmla="*/ 605002 w 1472423"/>
                  <a:gd name="connsiteY7" fmla="*/ 1394560 h 1406321"/>
                  <a:gd name="connsiteX8" fmla="*/ 450062 w 1472423"/>
                  <a:gd name="connsiteY8" fmla="*/ 1376780 h 1406321"/>
                  <a:gd name="connsiteX9" fmla="*/ 259562 w 1472423"/>
                  <a:gd name="connsiteY9" fmla="*/ 1257400 h 1406321"/>
                  <a:gd name="connsiteX10" fmla="*/ 79222 w 1472423"/>
                  <a:gd name="connsiteY10" fmla="*/ 1099920 h 1406321"/>
                  <a:gd name="connsiteX11" fmla="*/ 43662 w 1472423"/>
                  <a:gd name="connsiteY11" fmla="*/ 1036420 h 1406321"/>
                  <a:gd name="connsiteX12" fmla="*/ 10642 w 1472423"/>
                  <a:gd name="connsiteY12" fmla="*/ 233780 h 1406321"/>
                  <a:gd name="connsiteX13" fmla="*/ 203682 w 1472423"/>
                  <a:gd name="connsiteY13" fmla="*/ 66140 h 1406321"/>
                  <a:gd name="connsiteX0" fmla="*/ 203682 w 1475396"/>
                  <a:gd name="connsiteY0" fmla="*/ 64878 h 1405059"/>
                  <a:gd name="connsiteX1" fmla="*/ 825982 w 1475396"/>
                  <a:gd name="connsiteY1" fmla="*/ 1378 h 1405059"/>
                  <a:gd name="connsiteX2" fmla="*/ 1252067 w 1475396"/>
                  <a:gd name="connsiteY2" fmla="*/ 116948 h 1405059"/>
                  <a:gd name="connsiteX3" fmla="*/ 1450822 w 1475396"/>
                  <a:gd name="connsiteY3" fmla="*/ 233153 h 1405059"/>
                  <a:gd name="connsiteX4" fmla="*/ 1471142 w 1475396"/>
                  <a:gd name="connsiteY4" fmla="*/ 359518 h 1405059"/>
                  <a:gd name="connsiteX5" fmla="*/ 1440662 w 1475396"/>
                  <a:gd name="connsiteY5" fmla="*/ 1111358 h 1405059"/>
                  <a:gd name="connsiteX6" fmla="*/ 1351762 w 1475396"/>
                  <a:gd name="connsiteY6" fmla="*/ 1223118 h 1405059"/>
                  <a:gd name="connsiteX7" fmla="*/ 605002 w 1475396"/>
                  <a:gd name="connsiteY7" fmla="*/ 1393298 h 1405059"/>
                  <a:gd name="connsiteX8" fmla="*/ 450062 w 1475396"/>
                  <a:gd name="connsiteY8" fmla="*/ 1375518 h 1405059"/>
                  <a:gd name="connsiteX9" fmla="*/ 259562 w 1475396"/>
                  <a:gd name="connsiteY9" fmla="*/ 1256138 h 1405059"/>
                  <a:gd name="connsiteX10" fmla="*/ 79222 w 1475396"/>
                  <a:gd name="connsiteY10" fmla="*/ 1098658 h 1405059"/>
                  <a:gd name="connsiteX11" fmla="*/ 43662 w 1475396"/>
                  <a:gd name="connsiteY11" fmla="*/ 1035158 h 1405059"/>
                  <a:gd name="connsiteX12" fmla="*/ 10642 w 1475396"/>
                  <a:gd name="connsiteY12" fmla="*/ 232518 h 1405059"/>
                  <a:gd name="connsiteX13" fmla="*/ 203682 w 1475396"/>
                  <a:gd name="connsiteY13" fmla="*/ 64878 h 1405059"/>
                  <a:gd name="connsiteX0" fmla="*/ 203682 w 1475395"/>
                  <a:gd name="connsiteY0" fmla="*/ 64878 h 1405059"/>
                  <a:gd name="connsiteX1" fmla="*/ 825982 w 1475395"/>
                  <a:gd name="connsiteY1" fmla="*/ 1378 h 1405059"/>
                  <a:gd name="connsiteX2" fmla="*/ 1252067 w 1475395"/>
                  <a:gd name="connsiteY2" fmla="*/ 116948 h 1405059"/>
                  <a:gd name="connsiteX3" fmla="*/ 1450822 w 1475395"/>
                  <a:gd name="connsiteY3" fmla="*/ 233153 h 1405059"/>
                  <a:gd name="connsiteX4" fmla="*/ 1471142 w 1475395"/>
                  <a:gd name="connsiteY4" fmla="*/ 428098 h 1405059"/>
                  <a:gd name="connsiteX5" fmla="*/ 1440662 w 1475395"/>
                  <a:gd name="connsiteY5" fmla="*/ 1111358 h 1405059"/>
                  <a:gd name="connsiteX6" fmla="*/ 1351762 w 1475395"/>
                  <a:gd name="connsiteY6" fmla="*/ 1223118 h 1405059"/>
                  <a:gd name="connsiteX7" fmla="*/ 605002 w 1475395"/>
                  <a:gd name="connsiteY7" fmla="*/ 1393298 h 1405059"/>
                  <a:gd name="connsiteX8" fmla="*/ 450062 w 1475395"/>
                  <a:gd name="connsiteY8" fmla="*/ 1375518 h 1405059"/>
                  <a:gd name="connsiteX9" fmla="*/ 259562 w 1475395"/>
                  <a:gd name="connsiteY9" fmla="*/ 1256138 h 1405059"/>
                  <a:gd name="connsiteX10" fmla="*/ 79222 w 1475395"/>
                  <a:gd name="connsiteY10" fmla="*/ 1098658 h 1405059"/>
                  <a:gd name="connsiteX11" fmla="*/ 43662 w 1475395"/>
                  <a:gd name="connsiteY11" fmla="*/ 1035158 h 1405059"/>
                  <a:gd name="connsiteX12" fmla="*/ 10642 w 1475395"/>
                  <a:gd name="connsiteY12" fmla="*/ 232518 h 1405059"/>
                  <a:gd name="connsiteX13" fmla="*/ 203682 w 1475395"/>
                  <a:gd name="connsiteY13" fmla="*/ 64878 h 1405059"/>
                  <a:gd name="connsiteX0" fmla="*/ 203682 w 1472461"/>
                  <a:gd name="connsiteY0" fmla="*/ 64878 h 1405059"/>
                  <a:gd name="connsiteX1" fmla="*/ 825982 w 1472461"/>
                  <a:gd name="connsiteY1" fmla="*/ 1378 h 1405059"/>
                  <a:gd name="connsiteX2" fmla="*/ 1252067 w 1472461"/>
                  <a:gd name="connsiteY2" fmla="*/ 116948 h 1405059"/>
                  <a:gd name="connsiteX3" fmla="*/ 1450822 w 1472461"/>
                  <a:gd name="connsiteY3" fmla="*/ 233153 h 1405059"/>
                  <a:gd name="connsiteX4" fmla="*/ 1471142 w 1472461"/>
                  <a:gd name="connsiteY4" fmla="*/ 428098 h 1405059"/>
                  <a:gd name="connsiteX5" fmla="*/ 1440662 w 1472461"/>
                  <a:gd name="connsiteY5" fmla="*/ 1111358 h 1405059"/>
                  <a:gd name="connsiteX6" fmla="*/ 1351762 w 1472461"/>
                  <a:gd name="connsiteY6" fmla="*/ 1223118 h 1405059"/>
                  <a:gd name="connsiteX7" fmla="*/ 605002 w 1472461"/>
                  <a:gd name="connsiteY7" fmla="*/ 1393298 h 1405059"/>
                  <a:gd name="connsiteX8" fmla="*/ 450062 w 1472461"/>
                  <a:gd name="connsiteY8" fmla="*/ 1375518 h 1405059"/>
                  <a:gd name="connsiteX9" fmla="*/ 259562 w 1472461"/>
                  <a:gd name="connsiteY9" fmla="*/ 1256138 h 1405059"/>
                  <a:gd name="connsiteX10" fmla="*/ 79222 w 1472461"/>
                  <a:gd name="connsiteY10" fmla="*/ 1098658 h 1405059"/>
                  <a:gd name="connsiteX11" fmla="*/ 43662 w 1472461"/>
                  <a:gd name="connsiteY11" fmla="*/ 1035158 h 1405059"/>
                  <a:gd name="connsiteX12" fmla="*/ 10642 w 1472461"/>
                  <a:gd name="connsiteY12" fmla="*/ 232518 h 1405059"/>
                  <a:gd name="connsiteX13" fmla="*/ 203682 w 1472461"/>
                  <a:gd name="connsiteY13" fmla="*/ 64878 h 1405059"/>
                  <a:gd name="connsiteX0" fmla="*/ 203682 w 1476170"/>
                  <a:gd name="connsiteY0" fmla="*/ 64878 h 1405059"/>
                  <a:gd name="connsiteX1" fmla="*/ 825982 w 1476170"/>
                  <a:gd name="connsiteY1" fmla="*/ 1378 h 1405059"/>
                  <a:gd name="connsiteX2" fmla="*/ 1252067 w 1476170"/>
                  <a:gd name="connsiteY2" fmla="*/ 116948 h 1405059"/>
                  <a:gd name="connsiteX3" fmla="*/ 1450822 w 1476170"/>
                  <a:gd name="connsiteY3" fmla="*/ 233153 h 1405059"/>
                  <a:gd name="connsiteX4" fmla="*/ 1471142 w 1476170"/>
                  <a:gd name="connsiteY4" fmla="*/ 428098 h 1405059"/>
                  <a:gd name="connsiteX5" fmla="*/ 1440662 w 1476170"/>
                  <a:gd name="connsiteY5" fmla="*/ 1111358 h 1405059"/>
                  <a:gd name="connsiteX6" fmla="*/ 1351762 w 1476170"/>
                  <a:gd name="connsiteY6" fmla="*/ 1223118 h 1405059"/>
                  <a:gd name="connsiteX7" fmla="*/ 605002 w 1476170"/>
                  <a:gd name="connsiteY7" fmla="*/ 1393298 h 1405059"/>
                  <a:gd name="connsiteX8" fmla="*/ 450062 w 1476170"/>
                  <a:gd name="connsiteY8" fmla="*/ 1375518 h 1405059"/>
                  <a:gd name="connsiteX9" fmla="*/ 259562 w 1476170"/>
                  <a:gd name="connsiteY9" fmla="*/ 1256138 h 1405059"/>
                  <a:gd name="connsiteX10" fmla="*/ 79222 w 1476170"/>
                  <a:gd name="connsiteY10" fmla="*/ 1098658 h 1405059"/>
                  <a:gd name="connsiteX11" fmla="*/ 43662 w 1476170"/>
                  <a:gd name="connsiteY11" fmla="*/ 1035158 h 1405059"/>
                  <a:gd name="connsiteX12" fmla="*/ 10642 w 1476170"/>
                  <a:gd name="connsiteY12" fmla="*/ 232518 h 1405059"/>
                  <a:gd name="connsiteX13" fmla="*/ 203682 w 1476170"/>
                  <a:gd name="connsiteY13" fmla="*/ 64878 h 1405059"/>
                  <a:gd name="connsiteX0" fmla="*/ 203682 w 1482445"/>
                  <a:gd name="connsiteY0" fmla="*/ 64878 h 1405059"/>
                  <a:gd name="connsiteX1" fmla="*/ 825982 w 1482445"/>
                  <a:gd name="connsiteY1" fmla="*/ 1378 h 1405059"/>
                  <a:gd name="connsiteX2" fmla="*/ 1252067 w 1482445"/>
                  <a:gd name="connsiteY2" fmla="*/ 116948 h 1405059"/>
                  <a:gd name="connsiteX3" fmla="*/ 1471142 w 1482445"/>
                  <a:gd name="connsiteY3" fmla="*/ 428098 h 1405059"/>
                  <a:gd name="connsiteX4" fmla="*/ 1440662 w 1482445"/>
                  <a:gd name="connsiteY4" fmla="*/ 1111358 h 1405059"/>
                  <a:gd name="connsiteX5" fmla="*/ 1351762 w 1482445"/>
                  <a:gd name="connsiteY5" fmla="*/ 1223118 h 1405059"/>
                  <a:gd name="connsiteX6" fmla="*/ 605002 w 1482445"/>
                  <a:gd name="connsiteY6" fmla="*/ 1393298 h 1405059"/>
                  <a:gd name="connsiteX7" fmla="*/ 450062 w 1482445"/>
                  <a:gd name="connsiteY7" fmla="*/ 1375518 h 1405059"/>
                  <a:gd name="connsiteX8" fmla="*/ 259562 w 1482445"/>
                  <a:gd name="connsiteY8" fmla="*/ 1256138 h 1405059"/>
                  <a:gd name="connsiteX9" fmla="*/ 79222 w 1482445"/>
                  <a:gd name="connsiteY9" fmla="*/ 1098658 h 1405059"/>
                  <a:gd name="connsiteX10" fmla="*/ 43662 w 1482445"/>
                  <a:gd name="connsiteY10" fmla="*/ 1035158 h 1405059"/>
                  <a:gd name="connsiteX11" fmla="*/ 10642 w 1482445"/>
                  <a:gd name="connsiteY11" fmla="*/ 232518 h 1405059"/>
                  <a:gd name="connsiteX12" fmla="*/ 203682 w 1482445"/>
                  <a:gd name="connsiteY12" fmla="*/ 64878 h 1405059"/>
                  <a:gd name="connsiteX0" fmla="*/ 203682 w 1474638"/>
                  <a:gd name="connsiteY0" fmla="*/ 66842 h 1407023"/>
                  <a:gd name="connsiteX1" fmla="*/ 825982 w 1474638"/>
                  <a:gd name="connsiteY1" fmla="*/ 3342 h 1407023"/>
                  <a:gd name="connsiteX2" fmla="*/ 1366367 w 1474638"/>
                  <a:gd name="connsiteY2" fmla="*/ 158917 h 1407023"/>
                  <a:gd name="connsiteX3" fmla="*/ 1471142 w 1474638"/>
                  <a:gd name="connsiteY3" fmla="*/ 430062 h 1407023"/>
                  <a:gd name="connsiteX4" fmla="*/ 1440662 w 1474638"/>
                  <a:gd name="connsiteY4" fmla="*/ 1113322 h 1407023"/>
                  <a:gd name="connsiteX5" fmla="*/ 1351762 w 1474638"/>
                  <a:gd name="connsiteY5" fmla="*/ 1225082 h 1407023"/>
                  <a:gd name="connsiteX6" fmla="*/ 605002 w 1474638"/>
                  <a:gd name="connsiteY6" fmla="*/ 1395262 h 1407023"/>
                  <a:gd name="connsiteX7" fmla="*/ 450062 w 1474638"/>
                  <a:gd name="connsiteY7" fmla="*/ 1377482 h 1407023"/>
                  <a:gd name="connsiteX8" fmla="*/ 259562 w 1474638"/>
                  <a:gd name="connsiteY8" fmla="*/ 1258102 h 1407023"/>
                  <a:gd name="connsiteX9" fmla="*/ 79222 w 1474638"/>
                  <a:gd name="connsiteY9" fmla="*/ 1100622 h 1407023"/>
                  <a:gd name="connsiteX10" fmla="*/ 43662 w 1474638"/>
                  <a:gd name="connsiteY10" fmla="*/ 1037122 h 1407023"/>
                  <a:gd name="connsiteX11" fmla="*/ 10642 w 1474638"/>
                  <a:gd name="connsiteY11" fmla="*/ 234482 h 1407023"/>
                  <a:gd name="connsiteX12" fmla="*/ 203682 w 1474638"/>
                  <a:gd name="connsiteY12" fmla="*/ 66842 h 1407023"/>
                  <a:gd name="connsiteX0" fmla="*/ 203682 w 1474638"/>
                  <a:gd name="connsiteY0" fmla="*/ 63237 h 1403418"/>
                  <a:gd name="connsiteX1" fmla="*/ 883132 w 1474638"/>
                  <a:gd name="connsiteY1" fmla="*/ 3547 h 1403418"/>
                  <a:gd name="connsiteX2" fmla="*/ 1366367 w 1474638"/>
                  <a:gd name="connsiteY2" fmla="*/ 155312 h 1403418"/>
                  <a:gd name="connsiteX3" fmla="*/ 1471142 w 1474638"/>
                  <a:gd name="connsiteY3" fmla="*/ 426457 h 1403418"/>
                  <a:gd name="connsiteX4" fmla="*/ 1440662 w 1474638"/>
                  <a:gd name="connsiteY4" fmla="*/ 1109717 h 1403418"/>
                  <a:gd name="connsiteX5" fmla="*/ 1351762 w 1474638"/>
                  <a:gd name="connsiteY5" fmla="*/ 1221477 h 1403418"/>
                  <a:gd name="connsiteX6" fmla="*/ 605002 w 1474638"/>
                  <a:gd name="connsiteY6" fmla="*/ 1391657 h 1403418"/>
                  <a:gd name="connsiteX7" fmla="*/ 450062 w 1474638"/>
                  <a:gd name="connsiteY7" fmla="*/ 1373877 h 1403418"/>
                  <a:gd name="connsiteX8" fmla="*/ 259562 w 1474638"/>
                  <a:gd name="connsiteY8" fmla="*/ 1254497 h 1403418"/>
                  <a:gd name="connsiteX9" fmla="*/ 79222 w 1474638"/>
                  <a:gd name="connsiteY9" fmla="*/ 1097017 h 1403418"/>
                  <a:gd name="connsiteX10" fmla="*/ 43662 w 1474638"/>
                  <a:gd name="connsiteY10" fmla="*/ 1033517 h 1403418"/>
                  <a:gd name="connsiteX11" fmla="*/ 10642 w 1474638"/>
                  <a:gd name="connsiteY11" fmla="*/ 230877 h 1403418"/>
                  <a:gd name="connsiteX12" fmla="*/ 203682 w 1474638"/>
                  <a:gd name="connsiteY12" fmla="*/ 63237 h 1403418"/>
                  <a:gd name="connsiteX0" fmla="*/ 203682 w 1464513"/>
                  <a:gd name="connsiteY0" fmla="*/ 63237 h 1403418"/>
                  <a:gd name="connsiteX1" fmla="*/ 883132 w 1464513"/>
                  <a:gd name="connsiteY1" fmla="*/ 3547 h 1403418"/>
                  <a:gd name="connsiteX2" fmla="*/ 1366367 w 1464513"/>
                  <a:gd name="connsiteY2" fmla="*/ 155312 h 1403418"/>
                  <a:gd name="connsiteX3" fmla="*/ 1459712 w 1464513"/>
                  <a:gd name="connsiteY3" fmla="*/ 376927 h 1403418"/>
                  <a:gd name="connsiteX4" fmla="*/ 1440662 w 1464513"/>
                  <a:gd name="connsiteY4" fmla="*/ 1109717 h 1403418"/>
                  <a:gd name="connsiteX5" fmla="*/ 1351762 w 1464513"/>
                  <a:gd name="connsiteY5" fmla="*/ 1221477 h 1403418"/>
                  <a:gd name="connsiteX6" fmla="*/ 605002 w 1464513"/>
                  <a:gd name="connsiteY6" fmla="*/ 1391657 h 1403418"/>
                  <a:gd name="connsiteX7" fmla="*/ 450062 w 1464513"/>
                  <a:gd name="connsiteY7" fmla="*/ 1373877 h 1403418"/>
                  <a:gd name="connsiteX8" fmla="*/ 259562 w 1464513"/>
                  <a:gd name="connsiteY8" fmla="*/ 1254497 h 1403418"/>
                  <a:gd name="connsiteX9" fmla="*/ 79222 w 1464513"/>
                  <a:gd name="connsiteY9" fmla="*/ 1097017 h 1403418"/>
                  <a:gd name="connsiteX10" fmla="*/ 43662 w 1464513"/>
                  <a:gd name="connsiteY10" fmla="*/ 1033517 h 1403418"/>
                  <a:gd name="connsiteX11" fmla="*/ 10642 w 1464513"/>
                  <a:gd name="connsiteY11" fmla="*/ 230877 h 1403418"/>
                  <a:gd name="connsiteX12" fmla="*/ 203682 w 1464513"/>
                  <a:gd name="connsiteY12" fmla="*/ 63237 h 1403418"/>
                  <a:gd name="connsiteX0" fmla="*/ 203682 w 1463693"/>
                  <a:gd name="connsiteY0" fmla="*/ 63237 h 1403418"/>
                  <a:gd name="connsiteX1" fmla="*/ 883132 w 1463693"/>
                  <a:gd name="connsiteY1" fmla="*/ 3547 h 1403418"/>
                  <a:gd name="connsiteX2" fmla="*/ 1366367 w 1463693"/>
                  <a:gd name="connsiteY2" fmla="*/ 155312 h 1403418"/>
                  <a:gd name="connsiteX3" fmla="*/ 1459712 w 1463693"/>
                  <a:gd name="connsiteY3" fmla="*/ 376927 h 1403418"/>
                  <a:gd name="connsiteX4" fmla="*/ 1440662 w 1463693"/>
                  <a:gd name="connsiteY4" fmla="*/ 1109717 h 1403418"/>
                  <a:gd name="connsiteX5" fmla="*/ 1351762 w 1463693"/>
                  <a:gd name="connsiteY5" fmla="*/ 1221477 h 1403418"/>
                  <a:gd name="connsiteX6" fmla="*/ 605002 w 1463693"/>
                  <a:gd name="connsiteY6" fmla="*/ 1391657 h 1403418"/>
                  <a:gd name="connsiteX7" fmla="*/ 450062 w 1463693"/>
                  <a:gd name="connsiteY7" fmla="*/ 1373877 h 1403418"/>
                  <a:gd name="connsiteX8" fmla="*/ 259562 w 1463693"/>
                  <a:gd name="connsiteY8" fmla="*/ 1254497 h 1403418"/>
                  <a:gd name="connsiteX9" fmla="*/ 79222 w 1463693"/>
                  <a:gd name="connsiteY9" fmla="*/ 1097017 h 1403418"/>
                  <a:gd name="connsiteX10" fmla="*/ 43662 w 1463693"/>
                  <a:gd name="connsiteY10" fmla="*/ 1033517 h 1403418"/>
                  <a:gd name="connsiteX11" fmla="*/ 10642 w 1463693"/>
                  <a:gd name="connsiteY11" fmla="*/ 230877 h 1403418"/>
                  <a:gd name="connsiteX12" fmla="*/ 203682 w 1463693"/>
                  <a:gd name="connsiteY12" fmla="*/ 63237 h 1403418"/>
                  <a:gd name="connsiteX0" fmla="*/ 203682 w 1466850"/>
                  <a:gd name="connsiteY0" fmla="*/ 63237 h 1403418"/>
                  <a:gd name="connsiteX1" fmla="*/ 883132 w 1466850"/>
                  <a:gd name="connsiteY1" fmla="*/ 3547 h 1403418"/>
                  <a:gd name="connsiteX2" fmla="*/ 1366367 w 1466850"/>
                  <a:gd name="connsiteY2" fmla="*/ 155312 h 1403418"/>
                  <a:gd name="connsiteX3" fmla="*/ 1459712 w 1466850"/>
                  <a:gd name="connsiteY3" fmla="*/ 376927 h 1403418"/>
                  <a:gd name="connsiteX4" fmla="*/ 1448282 w 1466850"/>
                  <a:gd name="connsiteY4" fmla="*/ 991607 h 1403418"/>
                  <a:gd name="connsiteX5" fmla="*/ 1351762 w 1466850"/>
                  <a:gd name="connsiteY5" fmla="*/ 1221477 h 1403418"/>
                  <a:gd name="connsiteX6" fmla="*/ 605002 w 1466850"/>
                  <a:gd name="connsiteY6" fmla="*/ 1391657 h 1403418"/>
                  <a:gd name="connsiteX7" fmla="*/ 450062 w 1466850"/>
                  <a:gd name="connsiteY7" fmla="*/ 1373877 h 1403418"/>
                  <a:gd name="connsiteX8" fmla="*/ 259562 w 1466850"/>
                  <a:gd name="connsiteY8" fmla="*/ 1254497 h 1403418"/>
                  <a:gd name="connsiteX9" fmla="*/ 79222 w 1466850"/>
                  <a:gd name="connsiteY9" fmla="*/ 1097017 h 1403418"/>
                  <a:gd name="connsiteX10" fmla="*/ 43662 w 1466850"/>
                  <a:gd name="connsiteY10" fmla="*/ 1033517 h 1403418"/>
                  <a:gd name="connsiteX11" fmla="*/ 10642 w 1466850"/>
                  <a:gd name="connsiteY11" fmla="*/ 230877 h 1403418"/>
                  <a:gd name="connsiteX12" fmla="*/ 203682 w 1466850"/>
                  <a:gd name="connsiteY12" fmla="*/ 63237 h 1403418"/>
                  <a:gd name="connsiteX0" fmla="*/ 203682 w 1468327"/>
                  <a:gd name="connsiteY0" fmla="*/ 63237 h 1402712"/>
                  <a:gd name="connsiteX1" fmla="*/ 883132 w 1468327"/>
                  <a:gd name="connsiteY1" fmla="*/ 3547 h 1402712"/>
                  <a:gd name="connsiteX2" fmla="*/ 1366367 w 1468327"/>
                  <a:gd name="connsiteY2" fmla="*/ 155312 h 1402712"/>
                  <a:gd name="connsiteX3" fmla="*/ 1459712 w 1468327"/>
                  <a:gd name="connsiteY3" fmla="*/ 376927 h 1402712"/>
                  <a:gd name="connsiteX4" fmla="*/ 1448282 w 1468327"/>
                  <a:gd name="connsiteY4" fmla="*/ 991607 h 1402712"/>
                  <a:gd name="connsiteX5" fmla="*/ 1319377 w 1468327"/>
                  <a:gd name="connsiteY5" fmla="*/ 1231002 h 1402712"/>
                  <a:gd name="connsiteX6" fmla="*/ 605002 w 1468327"/>
                  <a:gd name="connsiteY6" fmla="*/ 1391657 h 1402712"/>
                  <a:gd name="connsiteX7" fmla="*/ 450062 w 1468327"/>
                  <a:gd name="connsiteY7" fmla="*/ 1373877 h 1402712"/>
                  <a:gd name="connsiteX8" fmla="*/ 259562 w 1468327"/>
                  <a:gd name="connsiteY8" fmla="*/ 1254497 h 1402712"/>
                  <a:gd name="connsiteX9" fmla="*/ 79222 w 1468327"/>
                  <a:gd name="connsiteY9" fmla="*/ 1097017 h 1402712"/>
                  <a:gd name="connsiteX10" fmla="*/ 43662 w 1468327"/>
                  <a:gd name="connsiteY10" fmla="*/ 1033517 h 1402712"/>
                  <a:gd name="connsiteX11" fmla="*/ 10642 w 1468327"/>
                  <a:gd name="connsiteY11" fmla="*/ 230877 h 1402712"/>
                  <a:gd name="connsiteX12" fmla="*/ 203682 w 1468327"/>
                  <a:gd name="connsiteY12" fmla="*/ 63237 h 1402712"/>
                  <a:gd name="connsiteX0" fmla="*/ 203682 w 1463636"/>
                  <a:gd name="connsiteY0" fmla="*/ 63237 h 1402712"/>
                  <a:gd name="connsiteX1" fmla="*/ 883132 w 1463636"/>
                  <a:gd name="connsiteY1" fmla="*/ 3547 h 1402712"/>
                  <a:gd name="connsiteX2" fmla="*/ 1366367 w 1463636"/>
                  <a:gd name="connsiteY2" fmla="*/ 155312 h 1402712"/>
                  <a:gd name="connsiteX3" fmla="*/ 1459712 w 1463636"/>
                  <a:gd name="connsiteY3" fmla="*/ 376927 h 1402712"/>
                  <a:gd name="connsiteX4" fmla="*/ 1448282 w 1463636"/>
                  <a:gd name="connsiteY4" fmla="*/ 991607 h 1402712"/>
                  <a:gd name="connsiteX5" fmla="*/ 1319377 w 1463636"/>
                  <a:gd name="connsiteY5" fmla="*/ 1231002 h 1402712"/>
                  <a:gd name="connsiteX6" fmla="*/ 605002 w 1463636"/>
                  <a:gd name="connsiteY6" fmla="*/ 1391657 h 1402712"/>
                  <a:gd name="connsiteX7" fmla="*/ 450062 w 1463636"/>
                  <a:gd name="connsiteY7" fmla="*/ 1373877 h 1402712"/>
                  <a:gd name="connsiteX8" fmla="*/ 259562 w 1463636"/>
                  <a:gd name="connsiteY8" fmla="*/ 1254497 h 1402712"/>
                  <a:gd name="connsiteX9" fmla="*/ 79222 w 1463636"/>
                  <a:gd name="connsiteY9" fmla="*/ 1097017 h 1402712"/>
                  <a:gd name="connsiteX10" fmla="*/ 43662 w 1463636"/>
                  <a:gd name="connsiteY10" fmla="*/ 1033517 h 1402712"/>
                  <a:gd name="connsiteX11" fmla="*/ 10642 w 1463636"/>
                  <a:gd name="connsiteY11" fmla="*/ 230877 h 1402712"/>
                  <a:gd name="connsiteX12" fmla="*/ 203682 w 1463636"/>
                  <a:gd name="connsiteY12" fmla="*/ 63237 h 1402712"/>
                  <a:gd name="connsiteX0" fmla="*/ 203682 w 1464565"/>
                  <a:gd name="connsiteY0" fmla="*/ 63237 h 1402712"/>
                  <a:gd name="connsiteX1" fmla="*/ 883132 w 1464565"/>
                  <a:gd name="connsiteY1" fmla="*/ 3547 h 1402712"/>
                  <a:gd name="connsiteX2" fmla="*/ 1366367 w 1464565"/>
                  <a:gd name="connsiteY2" fmla="*/ 155312 h 1402712"/>
                  <a:gd name="connsiteX3" fmla="*/ 1459712 w 1464565"/>
                  <a:gd name="connsiteY3" fmla="*/ 376927 h 1402712"/>
                  <a:gd name="connsiteX4" fmla="*/ 1448282 w 1464565"/>
                  <a:gd name="connsiteY4" fmla="*/ 991607 h 1402712"/>
                  <a:gd name="connsiteX5" fmla="*/ 1319377 w 1464565"/>
                  <a:gd name="connsiteY5" fmla="*/ 1231002 h 1402712"/>
                  <a:gd name="connsiteX6" fmla="*/ 605002 w 1464565"/>
                  <a:gd name="connsiteY6" fmla="*/ 1391657 h 1402712"/>
                  <a:gd name="connsiteX7" fmla="*/ 450062 w 1464565"/>
                  <a:gd name="connsiteY7" fmla="*/ 1373877 h 1402712"/>
                  <a:gd name="connsiteX8" fmla="*/ 259562 w 1464565"/>
                  <a:gd name="connsiteY8" fmla="*/ 1254497 h 1402712"/>
                  <a:gd name="connsiteX9" fmla="*/ 79222 w 1464565"/>
                  <a:gd name="connsiteY9" fmla="*/ 1097017 h 1402712"/>
                  <a:gd name="connsiteX10" fmla="*/ 43662 w 1464565"/>
                  <a:gd name="connsiteY10" fmla="*/ 1033517 h 1402712"/>
                  <a:gd name="connsiteX11" fmla="*/ 10642 w 1464565"/>
                  <a:gd name="connsiteY11" fmla="*/ 230877 h 1402712"/>
                  <a:gd name="connsiteX12" fmla="*/ 203682 w 1464565"/>
                  <a:gd name="connsiteY12" fmla="*/ 63237 h 1402712"/>
                  <a:gd name="connsiteX0" fmla="*/ 203682 w 1464565"/>
                  <a:gd name="connsiteY0" fmla="*/ 63237 h 1391778"/>
                  <a:gd name="connsiteX1" fmla="*/ 883132 w 1464565"/>
                  <a:gd name="connsiteY1" fmla="*/ 3547 h 1391778"/>
                  <a:gd name="connsiteX2" fmla="*/ 1366367 w 1464565"/>
                  <a:gd name="connsiteY2" fmla="*/ 155312 h 1391778"/>
                  <a:gd name="connsiteX3" fmla="*/ 1459712 w 1464565"/>
                  <a:gd name="connsiteY3" fmla="*/ 376927 h 1391778"/>
                  <a:gd name="connsiteX4" fmla="*/ 1448282 w 1464565"/>
                  <a:gd name="connsiteY4" fmla="*/ 991607 h 1391778"/>
                  <a:gd name="connsiteX5" fmla="*/ 1319377 w 1464565"/>
                  <a:gd name="connsiteY5" fmla="*/ 1231002 h 1391778"/>
                  <a:gd name="connsiteX6" fmla="*/ 605002 w 1464565"/>
                  <a:gd name="connsiteY6" fmla="*/ 1391657 h 1391778"/>
                  <a:gd name="connsiteX7" fmla="*/ 259562 w 1464565"/>
                  <a:gd name="connsiteY7" fmla="*/ 1254497 h 1391778"/>
                  <a:gd name="connsiteX8" fmla="*/ 79222 w 1464565"/>
                  <a:gd name="connsiteY8" fmla="*/ 1097017 h 1391778"/>
                  <a:gd name="connsiteX9" fmla="*/ 43662 w 1464565"/>
                  <a:gd name="connsiteY9" fmla="*/ 1033517 h 1391778"/>
                  <a:gd name="connsiteX10" fmla="*/ 10642 w 1464565"/>
                  <a:gd name="connsiteY10" fmla="*/ 230877 h 1391778"/>
                  <a:gd name="connsiteX11" fmla="*/ 203682 w 1464565"/>
                  <a:gd name="connsiteY11" fmla="*/ 63237 h 1391778"/>
                  <a:gd name="connsiteX0" fmla="*/ 203682 w 1464565"/>
                  <a:gd name="connsiteY0" fmla="*/ 63237 h 1394453"/>
                  <a:gd name="connsiteX1" fmla="*/ 883132 w 1464565"/>
                  <a:gd name="connsiteY1" fmla="*/ 3547 h 1394453"/>
                  <a:gd name="connsiteX2" fmla="*/ 1366367 w 1464565"/>
                  <a:gd name="connsiteY2" fmla="*/ 155312 h 1394453"/>
                  <a:gd name="connsiteX3" fmla="*/ 1459712 w 1464565"/>
                  <a:gd name="connsiteY3" fmla="*/ 376927 h 1394453"/>
                  <a:gd name="connsiteX4" fmla="*/ 1448282 w 1464565"/>
                  <a:gd name="connsiteY4" fmla="*/ 991607 h 1394453"/>
                  <a:gd name="connsiteX5" fmla="*/ 1319377 w 1464565"/>
                  <a:gd name="connsiteY5" fmla="*/ 1231002 h 1394453"/>
                  <a:gd name="connsiteX6" fmla="*/ 605002 w 1464565"/>
                  <a:gd name="connsiteY6" fmla="*/ 1391657 h 1394453"/>
                  <a:gd name="connsiteX7" fmla="*/ 320522 w 1464565"/>
                  <a:gd name="connsiteY7" fmla="*/ 1315457 h 1394453"/>
                  <a:gd name="connsiteX8" fmla="*/ 79222 w 1464565"/>
                  <a:gd name="connsiteY8" fmla="*/ 1097017 h 1394453"/>
                  <a:gd name="connsiteX9" fmla="*/ 43662 w 1464565"/>
                  <a:gd name="connsiteY9" fmla="*/ 1033517 h 1394453"/>
                  <a:gd name="connsiteX10" fmla="*/ 10642 w 1464565"/>
                  <a:gd name="connsiteY10" fmla="*/ 230877 h 1394453"/>
                  <a:gd name="connsiteX11" fmla="*/ 203682 w 1464565"/>
                  <a:gd name="connsiteY11" fmla="*/ 63237 h 1394453"/>
                  <a:gd name="connsiteX0" fmla="*/ 203682 w 1464565"/>
                  <a:gd name="connsiteY0" fmla="*/ 63237 h 1388999"/>
                  <a:gd name="connsiteX1" fmla="*/ 883132 w 1464565"/>
                  <a:gd name="connsiteY1" fmla="*/ 3547 h 1388999"/>
                  <a:gd name="connsiteX2" fmla="*/ 1366367 w 1464565"/>
                  <a:gd name="connsiteY2" fmla="*/ 155312 h 1388999"/>
                  <a:gd name="connsiteX3" fmla="*/ 1459712 w 1464565"/>
                  <a:gd name="connsiteY3" fmla="*/ 376927 h 1388999"/>
                  <a:gd name="connsiteX4" fmla="*/ 1448282 w 1464565"/>
                  <a:gd name="connsiteY4" fmla="*/ 991607 h 1388999"/>
                  <a:gd name="connsiteX5" fmla="*/ 1319377 w 1464565"/>
                  <a:gd name="connsiteY5" fmla="*/ 1231002 h 1388999"/>
                  <a:gd name="connsiteX6" fmla="*/ 612622 w 1464565"/>
                  <a:gd name="connsiteY6" fmla="*/ 1385942 h 1388999"/>
                  <a:gd name="connsiteX7" fmla="*/ 320522 w 1464565"/>
                  <a:gd name="connsiteY7" fmla="*/ 1315457 h 1388999"/>
                  <a:gd name="connsiteX8" fmla="*/ 79222 w 1464565"/>
                  <a:gd name="connsiteY8" fmla="*/ 1097017 h 1388999"/>
                  <a:gd name="connsiteX9" fmla="*/ 43662 w 1464565"/>
                  <a:gd name="connsiteY9" fmla="*/ 1033517 h 1388999"/>
                  <a:gd name="connsiteX10" fmla="*/ 10642 w 1464565"/>
                  <a:gd name="connsiteY10" fmla="*/ 230877 h 1388999"/>
                  <a:gd name="connsiteX11" fmla="*/ 203682 w 1464565"/>
                  <a:gd name="connsiteY11" fmla="*/ 63237 h 1388999"/>
                  <a:gd name="connsiteX0" fmla="*/ 203682 w 1464565"/>
                  <a:gd name="connsiteY0" fmla="*/ 63237 h 1391628"/>
                  <a:gd name="connsiteX1" fmla="*/ 883132 w 1464565"/>
                  <a:gd name="connsiteY1" fmla="*/ 3547 h 1391628"/>
                  <a:gd name="connsiteX2" fmla="*/ 1366367 w 1464565"/>
                  <a:gd name="connsiteY2" fmla="*/ 155312 h 1391628"/>
                  <a:gd name="connsiteX3" fmla="*/ 1459712 w 1464565"/>
                  <a:gd name="connsiteY3" fmla="*/ 376927 h 1391628"/>
                  <a:gd name="connsiteX4" fmla="*/ 1448282 w 1464565"/>
                  <a:gd name="connsiteY4" fmla="*/ 991607 h 1391628"/>
                  <a:gd name="connsiteX5" fmla="*/ 1319377 w 1464565"/>
                  <a:gd name="connsiteY5" fmla="*/ 1231002 h 1391628"/>
                  <a:gd name="connsiteX6" fmla="*/ 612622 w 1464565"/>
                  <a:gd name="connsiteY6" fmla="*/ 1385942 h 1391628"/>
                  <a:gd name="connsiteX7" fmla="*/ 320522 w 1464565"/>
                  <a:gd name="connsiteY7" fmla="*/ 1315457 h 1391628"/>
                  <a:gd name="connsiteX8" fmla="*/ 79222 w 1464565"/>
                  <a:gd name="connsiteY8" fmla="*/ 1097017 h 1391628"/>
                  <a:gd name="connsiteX9" fmla="*/ 43662 w 1464565"/>
                  <a:gd name="connsiteY9" fmla="*/ 1033517 h 1391628"/>
                  <a:gd name="connsiteX10" fmla="*/ 10642 w 1464565"/>
                  <a:gd name="connsiteY10" fmla="*/ 230877 h 1391628"/>
                  <a:gd name="connsiteX11" fmla="*/ 203682 w 1464565"/>
                  <a:gd name="connsiteY11" fmla="*/ 63237 h 1391628"/>
                  <a:gd name="connsiteX0" fmla="*/ 203682 w 1468615"/>
                  <a:gd name="connsiteY0" fmla="*/ 63237 h 1388113"/>
                  <a:gd name="connsiteX1" fmla="*/ 883132 w 1468615"/>
                  <a:gd name="connsiteY1" fmla="*/ 3547 h 1388113"/>
                  <a:gd name="connsiteX2" fmla="*/ 1366367 w 1468615"/>
                  <a:gd name="connsiteY2" fmla="*/ 155312 h 1388113"/>
                  <a:gd name="connsiteX3" fmla="*/ 1459712 w 1468615"/>
                  <a:gd name="connsiteY3" fmla="*/ 376927 h 1388113"/>
                  <a:gd name="connsiteX4" fmla="*/ 1448282 w 1468615"/>
                  <a:gd name="connsiteY4" fmla="*/ 991607 h 1388113"/>
                  <a:gd name="connsiteX5" fmla="*/ 1313662 w 1468615"/>
                  <a:gd name="connsiteY5" fmla="*/ 1248147 h 1388113"/>
                  <a:gd name="connsiteX6" fmla="*/ 612622 w 1468615"/>
                  <a:gd name="connsiteY6" fmla="*/ 1385942 h 1388113"/>
                  <a:gd name="connsiteX7" fmla="*/ 320522 w 1468615"/>
                  <a:gd name="connsiteY7" fmla="*/ 1315457 h 1388113"/>
                  <a:gd name="connsiteX8" fmla="*/ 79222 w 1468615"/>
                  <a:gd name="connsiteY8" fmla="*/ 1097017 h 1388113"/>
                  <a:gd name="connsiteX9" fmla="*/ 43662 w 1468615"/>
                  <a:gd name="connsiteY9" fmla="*/ 1033517 h 1388113"/>
                  <a:gd name="connsiteX10" fmla="*/ 10642 w 1468615"/>
                  <a:gd name="connsiteY10" fmla="*/ 230877 h 1388113"/>
                  <a:gd name="connsiteX11" fmla="*/ 203682 w 1468615"/>
                  <a:gd name="connsiteY11" fmla="*/ 63237 h 1388113"/>
                  <a:gd name="connsiteX0" fmla="*/ 203682 w 1466109"/>
                  <a:gd name="connsiteY0" fmla="*/ 63237 h 1388113"/>
                  <a:gd name="connsiteX1" fmla="*/ 883132 w 1466109"/>
                  <a:gd name="connsiteY1" fmla="*/ 3547 h 1388113"/>
                  <a:gd name="connsiteX2" fmla="*/ 1366367 w 1466109"/>
                  <a:gd name="connsiteY2" fmla="*/ 155312 h 1388113"/>
                  <a:gd name="connsiteX3" fmla="*/ 1459712 w 1466109"/>
                  <a:gd name="connsiteY3" fmla="*/ 376927 h 1388113"/>
                  <a:gd name="connsiteX4" fmla="*/ 1448282 w 1466109"/>
                  <a:gd name="connsiteY4" fmla="*/ 991607 h 1388113"/>
                  <a:gd name="connsiteX5" fmla="*/ 1313662 w 1466109"/>
                  <a:gd name="connsiteY5" fmla="*/ 1248147 h 1388113"/>
                  <a:gd name="connsiteX6" fmla="*/ 612622 w 1466109"/>
                  <a:gd name="connsiteY6" fmla="*/ 1385942 h 1388113"/>
                  <a:gd name="connsiteX7" fmla="*/ 320522 w 1466109"/>
                  <a:gd name="connsiteY7" fmla="*/ 1315457 h 1388113"/>
                  <a:gd name="connsiteX8" fmla="*/ 79222 w 1466109"/>
                  <a:gd name="connsiteY8" fmla="*/ 1097017 h 1388113"/>
                  <a:gd name="connsiteX9" fmla="*/ 43662 w 1466109"/>
                  <a:gd name="connsiteY9" fmla="*/ 1033517 h 1388113"/>
                  <a:gd name="connsiteX10" fmla="*/ 10642 w 1466109"/>
                  <a:gd name="connsiteY10" fmla="*/ 230877 h 1388113"/>
                  <a:gd name="connsiteX11" fmla="*/ 203682 w 1466109"/>
                  <a:gd name="connsiteY11" fmla="*/ 63237 h 1388113"/>
                  <a:gd name="connsiteX0" fmla="*/ 203682 w 1463570"/>
                  <a:gd name="connsiteY0" fmla="*/ 63237 h 1388113"/>
                  <a:gd name="connsiteX1" fmla="*/ 883132 w 1463570"/>
                  <a:gd name="connsiteY1" fmla="*/ 3547 h 1388113"/>
                  <a:gd name="connsiteX2" fmla="*/ 1366367 w 1463570"/>
                  <a:gd name="connsiteY2" fmla="*/ 155312 h 1388113"/>
                  <a:gd name="connsiteX3" fmla="*/ 1459712 w 1463570"/>
                  <a:gd name="connsiteY3" fmla="*/ 376927 h 1388113"/>
                  <a:gd name="connsiteX4" fmla="*/ 1448282 w 1463570"/>
                  <a:gd name="connsiteY4" fmla="*/ 991607 h 1388113"/>
                  <a:gd name="connsiteX5" fmla="*/ 1313662 w 1463570"/>
                  <a:gd name="connsiteY5" fmla="*/ 1248147 h 1388113"/>
                  <a:gd name="connsiteX6" fmla="*/ 612622 w 1463570"/>
                  <a:gd name="connsiteY6" fmla="*/ 1385942 h 1388113"/>
                  <a:gd name="connsiteX7" fmla="*/ 320522 w 1463570"/>
                  <a:gd name="connsiteY7" fmla="*/ 1315457 h 1388113"/>
                  <a:gd name="connsiteX8" fmla="*/ 79222 w 1463570"/>
                  <a:gd name="connsiteY8" fmla="*/ 1097017 h 1388113"/>
                  <a:gd name="connsiteX9" fmla="*/ 43662 w 1463570"/>
                  <a:gd name="connsiteY9" fmla="*/ 1033517 h 1388113"/>
                  <a:gd name="connsiteX10" fmla="*/ 10642 w 1463570"/>
                  <a:gd name="connsiteY10" fmla="*/ 230877 h 1388113"/>
                  <a:gd name="connsiteX11" fmla="*/ 203682 w 1463570"/>
                  <a:gd name="connsiteY11" fmla="*/ 63237 h 1388113"/>
                  <a:gd name="connsiteX0" fmla="*/ 203342 w 1463230"/>
                  <a:gd name="connsiteY0" fmla="*/ 63237 h 1388113"/>
                  <a:gd name="connsiteX1" fmla="*/ 882792 w 1463230"/>
                  <a:gd name="connsiteY1" fmla="*/ 3547 h 1388113"/>
                  <a:gd name="connsiteX2" fmla="*/ 1366027 w 1463230"/>
                  <a:gd name="connsiteY2" fmla="*/ 155312 h 1388113"/>
                  <a:gd name="connsiteX3" fmla="*/ 1459372 w 1463230"/>
                  <a:gd name="connsiteY3" fmla="*/ 376927 h 1388113"/>
                  <a:gd name="connsiteX4" fmla="*/ 1447942 w 1463230"/>
                  <a:gd name="connsiteY4" fmla="*/ 991607 h 1388113"/>
                  <a:gd name="connsiteX5" fmla="*/ 1313322 w 1463230"/>
                  <a:gd name="connsiteY5" fmla="*/ 1248147 h 1388113"/>
                  <a:gd name="connsiteX6" fmla="*/ 612282 w 1463230"/>
                  <a:gd name="connsiteY6" fmla="*/ 1385942 h 1388113"/>
                  <a:gd name="connsiteX7" fmla="*/ 320182 w 1463230"/>
                  <a:gd name="connsiteY7" fmla="*/ 1315457 h 1388113"/>
                  <a:gd name="connsiteX8" fmla="*/ 78882 w 1463230"/>
                  <a:gd name="connsiteY8" fmla="*/ 1097017 h 1388113"/>
                  <a:gd name="connsiteX9" fmla="*/ 31892 w 1463230"/>
                  <a:gd name="connsiteY9" fmla="*/ 860162 h 1388113"/>
                  <a:gd name="connsiteX10" fmla="*/ 10302 w 1463230"/>
                  <a:gd name="connsiteY10" fmla="*/ 230877 h 1388113"/>
                  <a:gd name="connsiteX11" fmla="*/ 203342 w 1463230"/>
                  <a:gd name="connsiteY11" fmla="*/ 63237 h 1388113"/>
                  <a:gd name="connsiteX0" fmla="*/ 203342 w 1463230"/>
                  <a:gd name="connsiteY0" fmla="*/ 63237 h 1387917"/>
                  <a:gd name="connsiteX1" fmla="*/ 882792 w 1463230"/>
                  <a:gd name="connsiteY1" fmla="*/ 3547 h 1387917"/>
                  <a:gd name="connsiteX2" fmla="*/ 1366027 w 1463230"/>
                  <a:gd name="connsiteY2" fmla="*/ 155312 h 1387917"/>
                  <a:gd name="connsiteX3" fmla="*/ 1459372 w 1463230"/>
                  <a:gd name="connsiteY3" fmla="*/ 376927 h 1387917"/>
                  <a:gd name="connsiteX4" fmla="*/ 1447942 w 1463230"/>
                  <a:gd name="connsiteY4" fmla="*/ 991607 h 1387917"/>
                  <a:gd name="connsiteX5" fmla="*/ 1313322 w 1463230"/>
                  <a:gd name="connsiteY5" fmla="*/ 1248147 h 1387917"/>
                  <a:gd name="connsiteX6" fmla="*/ 612282 w 1463230"/>
                  <a:gd name="connsiteY6" fmla="*/ 1385942 h 1387917"/>
                  <a:gd name="connsiteX7" fmla="*/ 320182 w 1463230"/>
                  <a:gd name="connsiteY7" fmla="*/ 1315457 h 1387917"/>
                  <a:gd name="connsiteX8" fmla="*/ 99837 w 1463230"/>
                  <a:gd name="connsiteY8" fmla="*/ 1125592 h 1387917"/>
                  <a:gd name="connsiteX9" fmla="*/ 31892 w 1463230"/>
                  <a:gd name="connsiteY9" fmla="*/ 860162 h 1387917"/>
                  <a:gd name="connsiteX10" fmla="*/ 10302 w 1463230"/>
                  <a:gd name="connsiteY10" fmla="*/ 230877 h 1387917"/>
                  <a:gd name="connsiteX11" fmla="*/ 203342 w 1463230"/>
                  <a:gd name="connsiteY11" fmla="*/ 63237 h 1387917"/>
                  <a:gd name="connsiteX0" fmla="*/ 203342 w 1463230"/>
                  <a:gd name="connsiteY0" fmla="*/ 63237 h 1387917"/>
                  <a:gd name="connsiteX1" fmla="*/ 882792 w 1463230"/>
                  <a:gd name="connsiteY1" fmla="*/ 3547 h 1387917"/>
                  <a:gd name="connsiteX2" fmla="*/ 1366027 w 1463230"/>
                  <a:gd name="connsiteY2" fmla="*/ 155312 h 1387917"/>
                  <a:gd name="connsiteX3" fmla="*/ 1459372 w 1463230"/>
                  <a:gd name="connsiteY3" fmla="*/ 376927 h 1387917"/>
                  <a:gd name="connsiteX4" fmla="*/ 1447942 w 1463230"/>
                  <a:gd name="connsiteY4" fmla="*/ 991607 h 1387917"/>
                  <a:gd name="connsiteX5" fmla="*/ 1313322 w 1463230"/>
                  <a:gd name="connsiteY5" fmla="*/ 1248147 h 1387917"/>
                  <a:gd name="connsiteX6" fmla="*/ 612282 w 1463230"/>
                  <a:gd name="connsiteY6" fmla="*/ 1385942 h 1387917"/>
                  <a:gd name="connsiteX7" fmla="*/ 320182 w 1463230"/>
                  <a:gd name="connsiteY7" fmla="*/ 1315457 h 1387917"/>
                  <a:gd name="connsiteX8" fmla="*/ 99837 w 1463230"/>
                  <a:gd name="connsiteY8" fmla="*/ 1125592 h 1387917"/>
                  <a:gd name="connsiteX9" fmla="*/ 31892 w 1463230"/>
                  <a:gd name="connsiteY9" fmla="*/ 860162 h 1387917"/>
                  <a:gd name="connsiteX10" fmla="*/ 10302 w 1463230"/>
                  <a:gd name="connsiteY10" fmla="*/ 230877 h 1387917"/>
                  <a:gd name="connsiteX11" fmla="*/ 203342 w 1463230"/>
                  <a:gd name="connsiteY11" fmla="*/ 63237 h 1387917"/>
                  <a:gd name="connsiteX0" fmla="*/ 203342 w 1463230"/>
                  <a:gd name="connsiteY0" fmla="*/ 63237 h 1388268"/>
                  <a:gd name="connsiteX1" fmla="*/ 882792 w 1463230"/>
                  <a:gd name="connsiteY1" fmla="*/ 3547 h 1388268"/>
                  <a:gd name="connsiteX2" fmla="*/ 1366027 w 1463230"/>
                  <a:gd name="connsiteY2" fmla="*/ 155312 h 1388268"/>
                  <a:gd name="connsiteX3" fmla="*/ 1459372 w 1463230"/>
                  <a:gd name="connsiteY3" fmla="*/ 376927 h 1388268"/>
                  <a:gd name="connsiteX4" fmla="*/ 1447942 w 1463230"/>
                  <a:gd name="connsiteY4" fmla="*/ 991607 h 1388268"/>
                  <a:gd name="connsiteX5" fmla="*/ 1313322 w 1463230"/>
                  <a:gd name="connsiteY5" fmla="*/ 1248147 h 1388268"/>
                  <a:gd name="connsiteX6" fmla="*/ 612282 w 1463230"/>
                  <a:gd name="connsiteY6" fmla="*/ 1385942 h 1388268"/>
                  <a:gd name="connsiteX7" fmla="*/ 329707 w 1463230"/>
                  <a:gd name="connsiteY7" fmla="*/ 1319267 h 1388268"/>
                  <a:gd name="connsiteX8" fmla="*/ 99837 w 1463230"/>
                  <a:gd name="connsiteY8" fmla="*/ 1125592 h 1388268"/>
                  <a:gd name="connsiteX9" fmla="*/ 31892 w 1463230"/>
                  <a:gd name="connsiteY9" fmla="*/ 860162 h 1388268"/>
                  <a:gd name="connsiteX10" fmla="*/ 10302 w 1463230"/>
                  <a:gd name="connsiteY10" fmla="*/ 230877 h 1388268"/>
                  <a:gd name="connsiteX11" fmla="*/ 203342 w 1463230"/>
                  <a:gd name="connsiteY11" fmla="*/ 63237 h 1388268"/>
                  <a:gd name="connsiteX0" fmla="*/ 203342 w 1463230"/>
                  <a:gd name="connsiteY0" fmla="*/ 63237 h 1388562"/>
                  <a:gd name="connsiteX1" fmla="*/ 882792 w 1463230"/>
                  <a:gd name="connsiteY1" fmla="*/ 3547 h 1388562"/>
                  <a:gd name="connsiteX2" fmla="*/ 1366027 w 1463230"/>
                  <a:gd name="connsiteY2" fmla="*/ 155312 h 1388562"/>
                  <a:gd name="connsiteX3" fmla="*/ 1459372 w 1463230"/>
                  <a:gd name="connsiteY3" fmla="*/ 376927 h 1388562"/>
                  <a:gd name="connsiteX4" fmla="*/ 1447942 w 1463230"/>
                  <a:gd name="connsiteY4" fmla="*/ 991607 h 1388562"/>
                  <a:gd name="connsiteX5" fmla="*/ 1313322 w 1463230"/>
                  <a:gd name="connsiteY5" fmla="*/ 1248147 h 1388562"/>
                  <a:gd name="connsiteX6" fmla="*/ 612282 w 1463230"/>
                  <a:gd name="connsiteY6" fmla="*/ 1385942 h 1388562"/>
                  <a:gd name="connsiteX7" fmla="*/ 329707 w 1463230"/>
                  <a:gd name="connsiteY7" fmla="*/ 1319267 h 1388562"/>
                  <a:gd name="connsiteX8" fmla="*/ 99837 w 1463230"/>
                  <a:gd name="connsiteY8" fmla="*/ 1125592 h 1388562"/>
                  <a:gd name="connsiteX9" fmla="*/ 31892 w 1463230"/>
                  <a:gd name="connsiteY9" fmla="*/ 860162 h 1388562"/>
                  <a:gd name="connsiteX10" fmla="*/ 10302 w 1463230"/>
                  <a:gd name="connsiteY10" fmla="*/ 230877 h 1388562"/>
                  <a:gd name="connsiteX11" fmla="*/ 203342 w 1463230"/>
                  <a:gd name="connsiteY11" fmla="*/ 63237 h 1388562"/>
                  <a:gd name="connsiteX0" fmla="*/ 203342 w 1463230"/>
                  <a:gd name="connsiteY0" fmla="*/ 63237 h 1391939"/>
                  <a:gd name="connsiteX1" fmla="*/ 882792 w 1463230"/>
                  <a:gd name="connsiteY1" fmla="*/ 3547 h 1391939"/>
                  <a:gd name="connsiteX2" fmla="*/ 1366027 w 1463230"/>
                  <a:gd name="connsiteY2" fmla="*/ 155312 h 1391939"/>
                  <a:gd name="connsiteX3" fmla="*/ 1459372 w 1463230"/>
                  <a:gd name="connsiteY3" fmla="*/ 376927 h 1391939"/>
                  <a:gd name="connsiteX4" fmla="*/ 1447942 w 1463230"/>
                  <a:gd name="connsiteY4" fmla="*/ 991607 h 1391939"/>
                  <a:gd name="connsiteX5" fmla="*/ 1313322 w 1463230"/>
                  <a:gd name="connsiteY5" fmla="*/ 1248147 h 1391939"/>
                  <a:gd name="connsiteX6" fmla="*/ 612282 w 1463230"/>
                  <a:gd name="connsiteY6" fmla="*/ 1385942 h 1391939"/>
                  <a:gd name="connsiteX7" fmla="*/ 329707 w 1463230"/>
                  <a:gd name="connsiteY7" fmla="*/ 1319267 h 1391939"/>
                  <a:gd name="connsiteX8" fmla="*/ 99837 w 1463230"/>
                  <a:gd name="connsiteY8" fmla="*/ 1125592 h 1391939"/>
                  <a:gd name="connsiteX9" fmla="*/ 31892 w 1463230"/>
                  <a:gd name="connsiteY9" fmla="*/ 860162 h 1391939"/>
                  <a:gd name="connsiteX10" fmla="*/ 10302 w 1463230"/>
                  <a:gd name="connsiteY10" fmla="*/ 230877 h 1391939"/>
                  <a:gd name="connsiteX11" fmla="*/ 203342 w 1463230"/>
                  <a:gd name="connsiteY11" fmla="*/ 63237 h 1391939"/>
                  <a:gd name="connsiteX0" fmla="*/ 203342 w 1463230"/>
                  <a:gd name="connsiteY0" fmla="*/ 63237 h 1391939"/>
                  <a:gd name="connsiteX1" fmla="*/ 882792 w 1463230"/>
                  <a:gd name="connsiteY1" fmla="*/ 3547 h 1391939"/>
                  <a:gd name="connsiteX2" fmla="*/ 1366027 w 1463230"/>
                  <a:gd name="connsiteY2" fmla="*/ 155312 h 1391939"/>
                  <a:gd name="connsiteX3" fmla="*/ 1459372 w 1463230"/>
                  <a:gd name="connsiteY3" fmla="*/ 376927 h 1391939"/>
                  <a:gd name="connsiteX4" fmla="*/ 1447942 w 1463230"/>
                  <a:gd name="connsiteY4" fmla="*/ 991607 h 1391939"/>
                  <a:gd name="connsiteX5" fmla="*/ 1313322 w 1463230"/>
                  <a:gd name="connsiteY5" fmla="*/ 1248147 h 1391939"/>
                  <a:gd name="connsiteX6" fmla="*/ 612282 w 1463230"/>
                  <a:gd name="connsiteY6" fmla="*/ 1385942 h 1391939"/>
                  <a:gd name="connsiteX7" fmla="*/ 329707 w 1463230"/>
                  <a:gd name="connsiteY7" fmla="*/ 1319267 h 1391939"/>
                  <a:gd name="connsiteX8" fmla="*/ 99837 w 1463230"/>
                  <a:gd name="connsiteY8" fmla="*/ 1125592 h 1391939"/>
                  <a:gd name="connsiteX9" fmla="*/ 31892 w 1463230"/>
                  <a:gd name="connsiteY9" fmla="*/ 860162 h 1391939"/>
                  <a:gd name="connsiteX10" fmla="*/ 10302 w 1463230"/>
                  <a:gd name="connsiteY10" fmla="*/ 230877 h 1391939"/>
                  <a:gd name="connsiteX11" fmla="*/ 203342 w 1463230"/>
                  <a:gd name="connsiteY11" fmla="*/ 63237 h 1391939"/>
                  <a:gd name="connsiteX0" fmla="*/ 205344 w 1465232"/>
                  <a:gd name="connsiteY0" fmla="*/ 63237 h 1391939"/>
                  <a:gd name="connsiteX1" fmla="*/ 884794 w 1465232"/>
                  <a:gd name="connsiteY1" fmla="*/ 3547 h 1391939"/>
                  <a:gd name="connsiteX2" fmla="*/ 1368029 w 1465232"/>
                  <a:gd name="connsiteY2" fmla="*/ 155312 h 1391939"/>
                  <a:gd name="connsiteX3" fmla="*/ 1461374 w 1465232"/>
                  <a:gd name="connsiteY3" fmla="*/ 376927 h 1391939"/>
                  <a:gd name="connsiteX4" fmla="*/ 1449944 w 1465232"/>
                  <a:gd name="connsiteY4" fmla="*/ 991607 h 1391939"/>
                  <a:gd name="connsiteX5" fmla="*/ 1315324 w 1465232"/>
                  <a:gd name="connsiteY5" fmla="*/ 1248147 h 1391939"/>
                  <a:gd name="connsiteX6" fmla="*/ 614284 w 1465232"/>
                  <a:gd name="connsiteY6" fmla="*/ 1385942 h 1391939"/>
                  <a:gd name="connsiteX7" fmla="*/ 331709 w 1465232"/>
                  <a:gd name="connsiteY7" fmla="*/ 1319267 h 1391939"/>
                  <a:gd name="connsiteX8" fmla="*/ 101839 w 1465232"/>
                  <a:gd name="connsiteY8" fmla="*/ 1125592 h 1391939"/>
                  <a:gd name="connsiteX9" fmla="*/ 26274 w 1465232"/>
                  <a:gd name="connsiteY9" fmla="*/ 860162 h 1391939"/>
                  <a:gd name="connsiteX10" fmla="*/ 12304 w 1465232"/>
                  <a:gd name="connsiteY10" fmla="*/ 230877 h 1391939"/>
                  <a:gd name="connsiteX11" fmla="*/ 205344 w 1465232"/>
                  <a:gd name="connsiteY11" fmla="*/ 63237 h 1391939"/>
                  <a:gd name="connsiteX0" fmla="*/ 204026 w 1463914"/>
                  <a:gd name="connsiteY0" fmla="*/ 63237 h 1391939"/>
                  <a:gd name="connsiteX1" fmla="*/ 883476 w 1463914"/>
                  <a:gd name="connsiteY1" fmla="*/ 3547 h 1391939"/>
                  <a:gd name="connsiteX2" fmla="*/ 1366711 w 1463914"/>
                  <a:gd name="connsiteY2" fmla="*/ 155312 h 1391939"/>
                  <a:gd name="connsiteX3" fmla="*/ 1460056 w 1463914"/>
                  <a:gd name="connsiteY3" fmla="*/ 376927 h 1391939"/>
                  <a:gd name="connsiteX4" fmla="*/ 1448626 w 1463914"/>
                  <a:gd name="connsiteY4" fmla="*/ 991607 h 1391939"/>
                  <a:gd name="connsiteX5" fmla="*/ 1314006 w 1463914"/>
                  <a:gd name="connsiteY5" fmla="*/ 1248147 h 1391939"/>
                  <a:gd name="connsiteX6" fmla="*/ 612966 w 1463914"/>
                  <a:gd name="connsiteY6" fmla="*/ 1385942 h 1391939"/>
                  <a:gd name="connsiteX7" fmla="*/ 330391 w 1463914"/>
                  <a:gd name="connsiteY7" fmla="*/ 1319267 h 1391939"/>
                  <a:gd name="connsiteX8" fmla="*/ 100521 w 1463914"/>
                  <a:gd name="connsiteY8" fmla="*/ 1125592 h 1391939"/>
                  <a:gd name="connsiteX9" fmla="*/ 24956 w 1463914"/>
                  <a:gd name="connsiteY9" fmla="*/ 860162 h 1391939"/>
                  <a:gd name="connsiteX10" fmla="*/ 10986 w 1463914"/>
                  <a:gd name="connsiteY10" fmla="*/ 230877 h 1391939"/>
                  <a:gd name="connsiteX11" fmla="*/ 204026 w 1463914"/>
                  <a:gd name="connsiteY11" fmla="*/ 63237 h 1391939"/>
                  <a:gd name="connsiteX0" fmla="*/ 204026 w 1463914"/>
                  <a:gd name="connsiteY0" fmla="*/ 63237 h 1391939"/>
                  <a:gd name="connsiteX1" fmla="*/ 883476 w 1463914"/>
                  <a:gd name="connsiteY1" fmla="*/ 3547 h 1391939"/>
                  <a:gd name="connsiteX2" fmla="*/ 1366711 w 1463914"/>
                  <a:gd name="connsiteY2" fmla="*/ 155312 h 1391939"/>
                  <a:gd name="connsiteX3" fmla="*/ 1460056 w 1463914"/>
                  <a:gd name="connsiteY3" fmla="*/ 376927 h 1391939"/>
                  <a:gd name="connsiteX4" fmla="*/ 1448626 w 1463914"/>
                  <a:gd name="connsiteY4" fmla="*/ 991607 h 1391939"/>
                  <a:gd name="connsiteX5" fmla="*/ 1314006 w 1463914"/>
                  <a:gd name="connsiteY5" fmla="*/ 1248147 h 1391939"/>
                  <a:gd name="connsiteX6" fmla="*/ 612966 w 1463914"/>
                  <a:gd name="connsiteY6" fmla="*/ 1385942 h 1391939"/>
                  <a:gd name="connsiteX7" fmla="*/ 330391 w 1463914"/>
                  <a:gd name="connsiteY7" fmla="*/ 1319267 h 1391939"/>
                  <a:gd name="connsiteX8" fmla="*/ 100521 w 1463914"/>
                  <a:gd name="connsiteY8" fmla="*/ 1125592 h 1391939"/>
                  <a:gd name="connsiteX9" fmla="*/ 24956 w 1463914"/>
                  <a:gd name="connsiteY9" fmla="*/ 860162 h 1391939"/>
                  <a:gd name="connsiteX10" fmla="*/ 10986 w 1463914"/>
                  <a:gd name="connsiteY10" fmla="*/ 230877 h 1391939"/>
                  <a:gd name="connsiteX11" fmla="*/ 204026 w 1463914"/>
                  <a:gd name="connsiteY11" fmla="*/ 63237 h 1391939"/>
                  <a:gd name="connsiteX0" fmla="*/ 206122 w 1466010"/>
                  <a:gd name="connsiteY0" fmla="*/ 63237 h 1391939"/>
                  <a:gd name="connsiteX1" fmla="*/ 885572 w 1466010"/>
                  <a:gd name="connsiteY1" fmla="*/ 3547 h 1391939"/>
                  <a:gd name="connsiteX2" fmla="*/ 1368807 w 1466010"/>
                  <a:gd name="connsiteY2" fmla="*/ 155312 h 1391939"/>
                  <a:gd name="connsiteX3" fmla="*/ 1462152 w 1466010"/>
                  <a:gd name="connsiteY3" fmla="*/ 376927 h 1391939"/>
                  <a:gd name="connsiteX4" fmla="*/ 1450722 w 1466010"/>
                  <a:gd name="connsiteY4" fmla="*/ 991607 h 1391939"/>
                  <a:gd name="connsiteX5" fmla="*/ 1316102 w 1466010"/>
                  <a:gd name="connsiteY5" fmla="*/ 1248147 h 1391939"/>
                  <a:gd name="connsiteX6" fmla="*/ 615062 w 1466010"/>
                  <a:gd name="connsiteY6" fmla="*/ 1385942 h 1391939"/>
                  <a:gd name="connsiteX7" fmla="*/ 332487 w 1466010"/>
                  <a:gd name="connsiteY7" fmla="*/ 1319267 h 1391939"/>
                  <a:gd name="connsiteX8" fmla="*/ 102617 w 1466010"/>
                  <a:gd name="connsiteY8" fmla="*/ 1125592 h 1391939"/>
                  <a:gd name="connsiteX9" fmla="*/ 19432 w 1466010"/>
                  <a:gd name="connsiteY9" fmla="*/ 860162 h 1391939"/>
                  <a:gd name="connsiteX10" fmla="*/ 13082 w 1466010"/>
                  <a:gd name="connsiteY10" fmla="*/ 230877 h 1391939"/>
                  <a:gd name="connsiteX11" fmla="*/ 206122 w 1466010"/>
                  <a:gd name="connsiteY11" fmla="*/ 63237 h 1391939"/>
                  <a:gd name="connsiteX0" fmla="*/ 204320 w 1464208"/>
                  <a:gd name="connsiteY0" fmla="*/ 63237 h 1391939"/>
                  <a:gd name="connsiteX1" fmla="*/ 883770 w 1464208"/>
                  <a:gd name="connsiteY1" fmla="*/ 3547 h 1391939"/>
                  <a:gd name="connsiteX2" fmla="*/ 1367005 w 1464208"/>
                  <a:gd name="connsiteY2" fmla="*/ 155312 h 1391939"/>
                  <a:gd name="connsiteX3" fmla="*/ 1460350 w 1464208"/>
                  <a:gd name="connsiteY3" fmla="*/ 376927 h 1391939"/>
                  <a:gd name="connsiteX4" fmla="*/ 1448920 w 1464208"/>
                  <a:gd name="connsiteY4" fmla="*/ 991607 h 1391939"/>
                  <a:gd name="connsiteX5" fmla="*/ 1314300 w 1464208"/>
                  <a:gd name="connsiteY5" fmla="*/ 1248147 h 1391939"/>
                  <a:gd name="connsiteX6" fmla="*/ 613260 w 1464208"/>
                  <a:gd name="connsiteY6" fmla="*/ 1385942 h 1391939"/>
                  <a:gd name="connsiteX7" fmla="*/ 330685 w 1464208"/>
                  <a:gd name="connsiteY7" fmla="*/ 1319267 h 1391939"/>
                  <a:gd name="connsiteX8" fmla="*/ 100815 w 1464208"/>
                  <a:gd name="connsiteY8" fmla="*/ 1125592 h 1391939"/>
                  <a:gd name="connsiteX9" fmla="*/ 17630 w 1464208"/>
                  <a:gd name="connsiteY9" fmla="*/ 860162 h 1391939"/>
                  <a:gd name="connsiteX10" fmla="*/ 11280 w 1464208"/>
                  <a:gd name="connsiteY10" fmla="*/ 230877 h 1391939"/>
                  <a:gd name="connsiteX11" fmla="*/ 204320 w 1464208"/>
                  <a:gd name="connsiteY11" fmla="*/ 63237 h 1391939"/>
                  <a:gd name="connsiteX0" fmla="*/ 198946 w 1458834"/>
                  <a:gd name="connsiteY0" fmla="*/ 63237 h 1391939"/>
                  <a:gd name="connsiteX1" fmla="*/ 878396 w 1458834"/>
                  <a:gd name="connsiteY1" fmla="*/ 3547 h 1391939"/>
                  <a:gd name="connsiteX2" fmla="*/ 1361631 w 1458834"/>
                  <a:gd name="connsiteY2" fmla="*/ 155312 h 1391939"/>
                  <a:gd name="connsiteX3" fmla="*/ 1454976 w 1458834"/>
                  <a:gd name="connsiteY3" fmla="*/ 376927 h 1391939"/>
                  <a:gd name="connsiteX4" fmla="*/ 1443546 w 1458834"/>
                  <a:gd name="connsiteY4" fmla="*/ 991607 h 1391939"/>
                  <a:gd name="connsiteX5" fmla="*/ 1308926 w 1458834"/>
                  <a:gd name="connsiteY5" fmla="*/ 1248147 h 1391939"/>
                  <a:gd name="connsiteX6" fmla="*/ 607886 w 1458834"/>
                  <a:gd name="connsiteY6" fmla="*/ 1385942 h 1391939"/>
                  <a:gd name="connsiteX7" fmla="*/ 325311 w 1458834"/>
                  <a:gd name="connsiteY7" fmla="*/ 1319267 h 1391939"/>
                  <a:gd name="connsiteX8" fmla="*/ 95441 w 1458834"/>
                  <a:gd name="connsiteY8" fmla="*/ 1125592 h 1391939"/>
                  <a:gd name="connsiteX9" fmla="*/ 12256 w 1458834"/>
                  <a:gd name="connsiteY9" fmla="*/ 860162 h 1391939"/>
                  <a:gd name="connsiteX10" fmla="*/ 5906 w 1458834"/>
                  <a:gd name="connsiteY10" fmla="*/ 230877 h 1391939"/>
                  <a:gd name="connsiteX11" fmla="*/ 198946 w 1458834"/>
                  <a:gd name="connsiteY11" fmla="*/ 63237 h 1391939"/>
                  <a:gd name="connsiteX0" fmla="*/ 198946 w 1458834"/>
                  <a:gd name="connsiteY0" fmla="*/ 63237 h 1391939"/>
                  <a:gd name="connsiteX1" fmla="*/ 878396 w 1458834"/>
                  <a:gd name="connsiteY1" fmla="*/ 3547 h 1391939"/>
                  <a:gd name="connsiteX2" fmla="*/ 1361631 w 1458834"/>
                  <a:gd name="connsiteY2" fmla="*/ 155312 h 1391939"/>
                  <a:gd name="connsiteX3" fmla="*/ 1454976 w 1458834"/>
                  <a:gd name="connsiteY3" fmla="*/ 376927 h 1391939"/>
                  <a:gd name="connsiteX4" fmla="*/ 1443546 w 1458834"/>
                  <a:gd name="connsiteY4" fmla="*/ 991607 h 1391939"/>
                  <a:gd name="connsiteX5" fmla="*/ 1308926 w 1458834"/>
                  <a:gd name="connsiteY5" fmla="*/ 1248147 h 1391939"/>
                  <a:gd name="connsiteX6" fmla="*/ 607886 w 1458834"/>
                  <a:gd name="connsiteY6" fmla="*/ 1385942 h 1391939"/>
                  <a:gd name="connsiteX7" fmla="*/ 325311 w 1458834"/>
                  <a:gd name="connsiteY7" fmla="*/ 1319267 h 1391939"/>
                  <a:gd name="connsiteX8" fmla="*/ 95441 w 1458834"/>
                  <a:gd name="connsiteY8" fmla="*/ 1125592 h 1391939"/>
                  <a:gd name="connsiteX9" fmla="*/ 12256 w 1458834"/>
                  <a:gd name="connsiteY9" fmla="*/ 860162 h 1391939"/>
                  <a:gd name="connsiteX10" fmla="*/ 5906 w 1458834"/>
                  <a:gd name="connsiteY10" fmla="*/ 230877 h 1391939"/>
                  <a:gd name="connsiteX11" fmla="*/ 198946 w 1458834"/>
                  <a:gd name="connsiteY11" fmla="*/ 63237 h 1391939"/>
                  <a:gd name="connsiteX0" fmla="*/ 198946 w 1458834"/>
                  <a:gd name="connsiteY0" fmla="*/ 63237 h 1391939"/>
                  <a:gd name="connsiteX1" fmla="*/ 878396 w 1458834"/>
                  <a:gd name="connsiteY1" fmla="*/ 3547 h 1391939"/>
                  <a:gd name="connsiteX2" fmla="*/ 1361631 w 1458834"/>
                  <a:gd name="connsiteY2" fmla="*/ 155312 h 1391939"/>
                  <a:gd name="connsiteX3" fmla="*/ 1454976 w 1458834"/>
                  <a:gd name="connsiteY3" fmla="*/ 376927 h 1391939"/>
                  <a:gd name="connsiteX4" fmla="*/ 1443546 w 1458834"/>
                  <a:gd name="connsiteY4" fmla="*/ 991607 h 1391939"/>
                  <a:gd name="connsiteX5" fmla="*/ 1308926 w 1458834"/>
                  <a:gd name="connsiteY5" fmla="*/ 1248147 h 1391939"/>
                  <a:gd name="connsiteX6" fmla="*/ 607886 w 1458834"/>
                  <a:gd name="connsiteY6" fmla="*/ 1385942 h 1391939"/>
                  <a:gd name="connsiteX7" fmla="*/ 325311 w 1458834"/>
                  <a:gd name="connsiteY7" fmla="*/ 1319267 h 1391939"/>
                  <a:gd name="connsiteX8" fmla="*/ 95441 w 1458834"/>
                  <a:gd name="connsiteY8" fmla="*/ 1125592 h 1391939"/>
                  <a:gd name="connsiteX9" fmla="*/ 12256 w 1458834"/>
                  <a:gd name="connsiteY9" fmla="*/ 860162 h 1391939"/>
                  <a:gd name="connsiteX10" fmla="*/ 5906 w 1458834"/>
                  <a:gd name="connsiteY10" fmla="*/ 230877 h 1391939"/>
                  <a:gd name="connsiteX11" fmla="*/ 198946 w 1458834"/>
                  <a:gd name="connsiteY11" fmla="*/ 63237 h 1391939"/>
                  <a:gd name="connsiteX0" fmla="*/ 198946 w 1458834"/>
                  <a:gd name="connsiteY0" fmla="*/ 63237 h 1393281"/>
                  <a:gd name="connsiteX1" fmla="*/ 878396 w 1458834"/>
                  <a:gd name="connsiteY1" fmla="*/ 3547 h 1393281"/>
                  <a:gd name="connsiteX2" fmla="*/ 1361631 w 1458834"/>
                  <a:gd name="connsiteY2" fmla="*/ 155312 h 1393281"/>
                  <a:gd name="connsiteX3" fmla="*/ 1454976 w 1458834"/>
                  <a:gd name="connsiteY3" fmla="*/ 376927 h 1393281"/>
                  <a:gd name="connsiteX4" fmla="*/ 1443546 w 1458834"/>
                  <a:gd name="connsiteY4" fmla="*/ 991607 h 1393281"/>
                  <a:gd name="connsiteX5" fmla="*/ 1308926 w 1458834"/>
                  <a:gd name="connsiteY5" fmla="*/ 1248147 h 1393281"/>
                  <a:gd name="connsiteX6" fmla="*/ 607886 w 1458834"/>
                  <a:gd name="connsiteY6" fmla="*/ 1385942 h 1393281"/>
                  <a:gd name="connsiteX7" fmla="*/ 325311 w 1458834"/>
                  <a:gd name="connsiteY7" fmla="*/ 1319267 h 1393281"/>
                  <a:gd name="connsiteX8" fmla="*/ 95441 w 1458834"/>
                  <a:gd name="connsiteY8" fmla="*/ 1125592 h 1393281"/>
                  <a:gd name="connsiteX9" fmla="*/ 12256 w 1458834"/>
                  <a:gd name="connsiteY9" fmla="*/ 860162 h 1393281"/>
                  <a:gd name="connsiteX10" fmla="*/ 5906 w 1458834"/>
                  <a:gd name="connsiteY10" fmla="*/ 230877 h 1393281"/>
                  <a:gd name="connsiteX11" fmla="*/ 198946 w 1458834"/>
                  <a:gd name="connsiteY11" fmla="*/ 63237 h 1393281"/>
                  <a:gd name="connsiteX0" fmla="*/ 207971 w 1467859"/>
                  <a:gd name="connsiteY0" fmla="*/ 63853 h 1393897"/>
                  <a:gd name="connsiteX1" fmla="*/ 887421 w 1467859"/>
                  <a:gd name="connsiteY1" fmla="*/ 4163 h 1393897"/>
                  <a:gd name="connsiteX2" fmla="*/ 1370656 w 1467859"/>
                  <a:gd name="connsiteY2" fmla="*/ 155928 h 1393897"/>
                  <a:gd name="connsiteX3" fmla="*/ 1464001 w 1467859"/>
                  <a:gd name="connsiteY3" fmla="*/ 377543 h 1393897"/>
                  <a:gd name="connsiteX4" fmla="*/ 1452571 w 1467859"/>
                  <a:gd name="connsiteY4" fmla="*/ 992223 h 1393897"/>
                  <a:gd name="connsiteX5" fmla="*/ 1317951 w 1467859"/>
                  <a:gd name="connsiteY5" fmla="*/ 1248763 h 1393897"/>
                  <a:gd name="connsiteX6" fmla="*/ 616911 w 1467859"/>
                  <a:gd name="connsiteY6" fmla="*/ 1386558 h 1393897"/>
                  <a:gd name="connsiteX7" fmla="*/ 334336 w 1467859"/>
                  <a:gd name="connsiteY7" fmla="*/ 1319883 h 1393897"/>
                  <a:gd name="connsiteX8" fmla="*/ 104466 w 1467859"/>
                  <a:gd name="connsiteY8" fmla="*/ 1126208 h 1393897"/>
                  <a:gd name="connsiteX9" fmla="*/ 21281 w 1467859"/>
                  <a:gd name="connsiteY9" fmla="*/ 860778 h 1393897"/>
                  <a:gd name="connsiteX10" fmla="*/ 4771 w 1467859"/>
                  <a:gd name="connsiteY10" fmla="*/ 282293 h 1393897"/>
                  <a:gd name="connsiteX11" fmla="*/ 207971 w 1467859"/>
                  <a:gd name="connsiteY11" fmla="*/ 63853 h 1393897"/>
                  <a:gd name="connsiteX0" fmla="*/ 207971 w 1468971"/>
                  <a:gd name="connsiteY0" fmla="*/ 63853 h 1393897"/>
                  <a:gd name="connsiteX1" fmla="*/ 887421 w 1468971"/>
                  <a:gd name="connsiteY1" fmla="*/ 4163 h 1393897"/>
                  <a:gd name="connsiteX2" fmla="*/ 1370656 w 1468971"/>
                  <a:gd name="connsiteY2" fmla="*/ 155928 h 1393897"/>
                  <a:gd name="connsiteX3" fmla="*/ 1461461 w 1468971"/>
                  <a:gd name="connsiteY3" fmla="*/ 402943 h 1393897"/>
                  <a:gd name="connsiteX4" fmla="*/ 1452571 w 1468971"/>
                  <a:gd name="connsiteY4" fmla="*/ 992223 h 1393897"/>
                  <a:gd name="connsiteX5" fmla="*/ 1317951 w 1468971"/>
                  <a:gd name="connsiteY5" fmla="*/ 1248763 h 1393897"/>
                  <a:gd name="connsiteX6" fmla="*/ 616911 w 1468971"/>
                  <a:gd name="connsiteY6" fmla="*/ 1386558 h 1393897"/>
                  <a:gd name="connsiteX7" fmla="*/ 334336 w 1468971"/>
                  <a:gd name="connsiteY7" fmla="*/ 1319883 h 1393897"/>
                  <a:gd name="connsiteX8" fmla="*/ 104466 w 1468971"/>
                  <a:gd name="connsiteY8" fmla="*/ 1126208 h 1393897"/>
                  <a:gd name="connsiteX9" fmla="*/ 21281 w 1468971"/>
                  <a:gd name="connsiteY9" fmla="*/ 860778 h 1393897"/>
                  <a:gd name="connsiteX10" fmla="*/ 4771 w 1468971"/>
                  <a:gd name="connsiteY10" fmla="*/ 282293 h 1393897"/>
                  <a:gd name="connsiteX11" fmla="*/ 207971 w 1468971"/>
                  <a:gd name="connsiteY11" fmla="*/ 63853 h 1393897"/>
                  <a:gd name="connsiteX0" fmla="*/ 207971 w 1464661"/>
                  <a:gd name="connsiteY0" fmla="*/ 63853 h 1393897"/>
                  <a:gd name="connsiteX1" fmla="*/ 887421 w 1464661"/>
                  <a:gd name="connsiteY1" fmla="*/ 4163 h 1393897"/>
                  <a:gd name="connsiteX2" fmla="*/ 1370656 w 1464661"/>
                  <a:gd name="connsiteY2" fmla="*/ 155928 h 1393897"/>
                  <a:gd name="connsiteX3" fmla="*/ 1461461 w 1464661"/>
                  <a:gd name="connsiteY3" fmla="*/ 402943 h 1393897"/>
                  <a:gd name="connsiteX4" fmla="*/ 1452571 w 1464661"/>
                  <a:gd name="connsiteY4" fmla="*/ 992223 h 1393897"/>
                  <a:gd name="connsiteX5" fmla="*/ 1317951 w 1464661"/>
                  <a:gd name="connsiteY5" fmla="*/ 1248763 h 1393897"/>
                  <a:gd name="connsiteX6" fmla="*/ 616911 w 1464661"/>
                  <a:gd name="connsiteY6" fmla="*/ 1386558 h 1393897"/>
                  <a:gd name="connsiteX7" fmla="*/ 334336 w 1464661"/>
                  <a:gd name="connsiteY7" fmla="*/ 1319883 h 1393897"/>
                  <a:gd name="connsiteX8" fmla="*/ 104466 w 1464661"/>
                  <a:gd name="connsiteY8" fmla="*/ 1126208 h 1393897"/>
                  <a:gd name="connsiteX9" fmla="*/ 21281 w 1464661"/>
                  <a:gd name="connsiteY9" fmla="*/ 860778 h 1393897"/>
                  <a:gd name="connsiteX10" fmla="*/ 4771 w 1464661"/>
                  <a:gd name="connsiteY10" fmla="*/ 282293 h 1393897"/>
                  <a:gd name="connsiteX11" fmla="*/ 207971 w 1464661"/>
                  <a:gd name="connsiteY11" fmla="*/ 63853 h 1393897"/>
                  <a:gd name="connsiteX0" fmla="*/ 207971 w 1463049"/>
                  <a:gd name="connsiteY0" fmla="*/ 63853 h 1393897"/>
                  <a:gd name="connsiteX1" fmla="*/ 887421 w 1463049"/>
                  <a:gd name="connsiteY1" fmla="*/ 4163 h 1393897"/>
                  <a:gd name="connsiteX2" fmla="*/ 1370656 w 1463049"/>
                  <a:gd name="connsiteY2" fmla="*/ 155928 h 1393897"/>
                  <a:gd name="connsiteX3" fmla="*/ 1461461 w 1463049"/>
                  <a:gd name="connsiteY3" fmla="*/ 402943 h 1393897"/>
                  <a:gd name="connsiteX4" fmla="*/ 1452571 w 1463049"/>
                  <a:gd name="connsiteY4" fmla="*/ 992223 h 1393897"/>
                  <a:gd name="connsiteX5" fmla="*/ 1317951 w 1463049"/>
                  <a:gd name="connsiteY5" fmla="*/ 1248763 h 1393897"/>
                  <a:gd name="connsiteX6" fmla="*/ 616911 w 1463049"/>
                  <a:gd name="connsiteY6" fmla="*/ 1386558 h 1393897"/>
                  <a:gd name="connsiteX7" fmla="*/ 334336 w 1463049"/>
                  <a:gd name="connsiteY7" fmla="*/ 1319883 h 1393897"/>
                  <a:gd name="connsiteX8" fmla="*/ 104466 w 1463049"/>
                  <a:gd name="connsiteY8" fmla="*/ 1126208 h 1393897"/>
                  <a:gd name="connsiteX9" fmla="*/ 21281 w 1463049"/>
                  <a:gd name="connsiteY9" fmla="*/ 860778 h 1393897"/>
                  <a:gd name="connsiteX10" fmla="*/ 4771 w 1463049"/>
                  <a:gd name="connsiteY10" fmla="*/ 282293 h 1393897"/>
                  <a:gd name="connsiteX11" fmla="*/ 207971 w 1463049"/>
                  <a:gd name="connsiteY11" fmla="*/ 63853 h 1393897"/>
                  <a:gd name="connsiteX0" fmla="*/ 207971 w 1463049"/>
                  <a:gd name="connsiteY0" fmla="*/ 63853 h 1393897"/>
                  <a:gd name="connsiteX1" fmla="*/ 887421 w 1463049"/>
                  <a:gd name="connsiteY1" fmla="*/ 4163 h 1393897"/>
                  <a:gd name="connsiteX2" fmla="*/ 1370656 w 1463049"/>
                  <a:gd name="connsiteY2" fmla="*/ 155928 h 1393897"/>
                  <a:gd name="connsiteX3" fmla="*/ 1461461 w 1463049"/>
                  <a:gd name="connsiteY3" fmla="*/ 402943 h 1393897"/>
                  <a:gd name="connsiteX4" fmla="*/ 1452571 w 1463049"/>
                  <a:gd name="connsiteY4" fmla="*/ 992223 h 1393897"/>
                  <a:gd name="connsiteX5" fmla="*/ 1317951 w 1463049"/>
                  <a:gd name="connsiteY5" fmla="*/ 1248763 h 1393897"/>
                  <a:gd name="connsiteX6" fmla="*/ 616911 w 1463049"/>
                  <a:gd name="connsiteY6" fmla="*/ 1386558 h 1393897"/>
                  <a:gd name="connsiteX7" fmla="*/ 334336 w 1463049"/>
                  <a:gd name="connsiteY7" fmla="*/ 1319883 h 1393897"/>
                  <a:gd name="connsiteX8" fmla="*/ 104466 w 1463049"/>
                  <a:gd name="connsiteY8" fmla="*/ 1126208 h 1393897"/>
                  <a:gd name="connsiteX9" fmla="*/ 21281 w 1463049"/>
                  <a:gd name="connsiteY9" fmla="*/ 860778 h 1393897"/>
                  <a:gd name="connsiteX10" fmla="*/ 4771 w 1463049"/>
                  <a:gd name="connsiteY10" fmla="*/ 282293 h 1393897"/>
                  <a:gd name="connsiteX11" fmla="*/ 207971 w 1463049"/>
                  <a:gd name="connsiteY11" fmla="*/ 63853 h 1393897"/>
                  <a:gd name="connsiteX0" fmla="*/ 207971 w 1463049"/>
                  <a:gd name="connsiteY0" fmla="*/ 63853 h 1393897"/>
                  <a:gd name="connsiteX1" fmla="*/ 887421 w 1463049"/>
                  <a:gd name="connsiteY1" fmla="*/ 4163 h 1393897"/>
                  <a:gd name="connsiteX2" fmla="*/ 1370656 w 1463049"/>
                  <a:gd name="connsiteY2" fmla="*/ 155928 h 1393897"/>
                  <a:gd name="connsiteX3" fmla="*/ 1461461 w 1463049"/>
                  <a:gd name="connsiteY3" fmla="*/ 402943 h 1393897"/>
                  <a:gd name="connsiteX4" fmla="*/ 1452571 w 1463049"/>
                  <a:gd name="connsiteY4" fmla="*/ 992223 h 1393897"/>
                  <a:gd name="connsiteX5" fmla="*/ 1317951 w 1463049"/>
                  <a:gd name="connsiteY5" fmla="*/ 1248763 h 1393897"/>
                  <a:gd name="connsiteX6" fmla="*/ 616911 w 1463049"/>
                  <a:gd name="connsiteY6" fmla="*/ 1386558 h 1393897"/>
                  <a:gd name="connsiteX7" fmla="*/ 334336 w 1463049"/>
                  <a:gd name="connsiteY7" fmla="*/ 1319883 h 1393897"/>
                  <a:gd name="connsiteX8" fmla="*/ 104466 w 1463049"/>
                  <a:gd name="connsiteY8" fmla="*/ 1126208 h 1393897"/>
                  <a:gd name="connsiteX9" fmla="*/ 21281 w 1463049"/>
                  <a:gd name="connsiteY9" fmla="*/ 860778 h 1393897"/>
                  <a:gd name="connsiteX10" fmla="*/ 4771 w 1463049"/>
                  <a:gd name="connsiteY10" fmla="*/ 282293 h 1393897"/>
                  <a:gd name="connsiteX11" fmla="*/ 207971 w 1463049"/>
                  <a:gd name="connsiteY11" fmla="*/ 63853 h 1393897"/>
                  <a:gd name="connsiteX0" fmla="*/ 207971 w 1464295"/>
                  <a:gd name="connsiteY0" fmla="*/ 63853 h 1393897"/>
                  <a:gd name="connsiteX1" fmla="*/ 887421 w 1464295"/>
                  <a:gd name="connsiteY1" fmla="*/ 4163 h 1393897"/>
                  <a:gd name="connsiteX2" fmla="*/ 1370656 w 1464295"/>
                  <a:gd name="connsiteY2" fmla="*/ 155928 h 1393897"/>
                  <a:gd name="connsiteX3" fmla="*/ 1461461 w 1464295"/>
                  <a:gd name="connsiteY3" fmla="*/ 402943 h 1393897"/>
                  <a:gd name="connsiteX4" fmla="*/ 1452571 w 1464295"/>
                  <a:gd name="connsiteY4" fmla="*/ 992223 h 1393897"/>
                  <a:gd name="connsiteX5" fmla="*/ 1317951 w 1464295"/>
                  <a:gd name="connsiteY5" fmla="*/ 1248763 h 1393897"/>
                  <a:gd name="connsiteX6" fmla="*/ 616911 w 1464295"/>
                  <a:gd name="connsiteY6" fmla="*/ 1386558 h 1393897"/>
                  <a:gd name="connsiteX7" fmla="*/ 334336 w 1464295"/>
                  <a:gd name="connsiteY7" fmla="*/ 1319883 h 1393897"/>
                  <a:gd name="connsiteX8" fmla="*/ 104466 w 1464295"/>
                  <a:gd name="connsiteY8" fmla="*/ 1126208 h 1393897"/>
                  <a:gd name="connsiteX9" fmla="*/ 21281 w 1464295"/>
                  <a:gd name="connsiteY9" fmla="*/ 860778 h 1393897"/>
                  <a:gd name="connsiteX10" fmla="*/ 4771 w 1464295"/>
                  <a:gd name="connsiteY10" fmla="*/ 282293 h 1393897"/>
                  <a:gd name="connsiteX11" fmla="*/ 207971 w 1464295"/>
                  <a:gd name="connsiteY11" fmla="*/ 63853 h 1393897"/>
                  <a:gd name="connsiteX0" fmla="*/ 196781 w 1453105"/>
                  <a:gd name="connsiteY0" fmla="*/ 63853 h 1393897"/>
                  <a:gd name="connsiteX1" fmla="*/ 876231 w 1453105"/>
                  <a:gd name="connsiteY1" fmla="*/ 4163 h 1393897"/>
                  <a:gd name="connsiteX2" fmla="*/ 1359466 w 1453105"/>
                  <a:gd name="connsiteY2" fmla="*/ 155928 h 1393897"/>
                  <a:gd name="connsiteX3" fmla="*/ 1450271 w 1453105"/>
                  <a:gd name="connsiteY3" fmla="*/ 402943 h 1393897"/>
                  <a:gd name="connsiteX4" fmla="*/ 1441381 w 1453105"/>
                  <a:gd name="connsiteY4" fmla="*/ 992223 h 1393897"/>
                  <a:gd name="connsiteX5" fmla="*/ 1306761 w 1453105"/>
                  <a:gd name="connsiteY5" fmla="*/ 1248763 h 1393897"/>
                  <a:gd name="connsiteX6" fmla="*/ 605721 w 1453105"/>
                  <a:gd name="connsiteY6" fmla="*/ 1386558 h 1393897"/>
                  <a:gd name="connsiteX7" fmla="*/ 323146 w 1453105"/>
                  <a:gd name="connsiteY7" fmla="*/ 1319883 h 1393897"/>
                  <a:gd name="connsiteX8" fmla="*/ 93276 w 1453105"/>
                  <a:gd name="connsiteY8" fmla="*/ 1126208 h 1393897"/>
                  <a:gd name="connsiteX9" fmla="*/ 10091 w 1453105"/>
                  <a:gd name="connsiteY9" fmla="*/ 860778 h 1393897"/>
                  <a:gd name="connsiteX10" fmla="*/ 6281 w 1453105"/>
                  <a:gd name="connsiteY10" fmla="*/ 282293 h 1393897"/>
                  <a:gd name="connsiteX11" fmla="*/ 196781 w 1453105"/>
                  <a:gd name="connsiteY11" fmla="*/ 63853 h 1393897"/>
                  <a:gd name="connsiteX0" fmla="*/ 197858 w 1454182"/>
                  <a:gd name="connsiteY0" fmla="*/ 63853 h 1393897"/>
                  <a:gd name="connsiteX1" fmla="*/ 877308 w 1454182"/>
                  <a:gd name="connsiteY1" fmla="*/ 4163 h 1393897"/>
                  <a:gd name="connsiteX2" fmla="*/ 1360543 w 1454182"/>
                  <a:gd name="connsiteY2" fmla="*/ 155928 h 1393897"/>
                  <a:gd name="connsiteX3" fmla="*/ 1451348 w 1454182"/>
                  <a:gd name="connsiteY3" fmla="*/ 402943 h 1393897"/>
                  <a:gd name="connsiteX4" fmla="*/ 1442458 w 1454182"/>
                  <a:gd name="connsiteY4" fmla="*/ 992223 h 1393897"/>
                  <a:gd name="connsiteX5" fmla="*/ 1307838 w 1454182"/>
                  <a:gd name="connsiteY5" fmla="*/ 1248763 h 1393897"/>
                  <a:gd name="connsiteX6" fmla="*/ 606798 w 1454182"/>
                  <a:gd name="connsiteY6" fmla="*/ 1386558 h 1393897"/>
                  <a:gd name="connsiteX7" fmla="*/ 324223 w 1454182"/>
                  <a:gd name="connsiteY7" fmla="*/ 1319883 h 1393897"/>
                  <a:gd name="connsiteX8" fmla="*/ 94353 w 1454182"/>
                  <a:gd name="connsiteY8" fmla="*/ 1126208 h 1393897"/>
                  <a:gd name="connsiteX9" fmla="*/ 11168 w 1454182"/>
                  <a:gd name="connsiteY9" fmla="*/ 860778 h 1393897"/>
                  <a:gd name="connsiteX10" fmla="*/ 7358 w 1454182"/>
                  <a:gd name="connsiteY10" fmla="*/ 282293 h 1393897"/>
                  <a:gd name="connsiteX11" fmla="*/ 197858 w 1454182"/>
                  <a:gd name="connsiteY11" fmla="*/ 63853 h 1393897"/>
                  <a:gd name="connsiteX0" fmla="*/ 197858 w 1454182"/>
                  <a:gd name="connsiteY0" fmla="*/ 63133 h 1393177"/>
                  <a:gd name="connsiteX1" fmla="*/ 877308 w 1454182"/>
                  <a:gd name="connsiteY1" fmla="*/ 3443 h 1393177"/>
                  <a:gd name="connsiteX2" fmla="*/ 1360543 w 1454182"/>
                  <a:gd name="connsiteY2" fmla="*/ 155208 h 1393177"/>
                  <a:gd name="connsiteX3" fmla="*/ 1451348 w 1454182"/>
                  <a:gd name="connsiteY3" fmla="*/ 402223 h 1393177"/>
                  <a:gd name="connsiteX4" fmla="*/ 1442458 w 1454182"/>
                  <a:gd name="connsiteY4" fmla="*/ 991503 h 1393177"/>
                  <a:gd name="connsiteX5" fmla="*/ 1307838 w 1454182"/>
                  <a:gd name="connsiteY5" fmla="*/ 1248043 h 1393177"/>
                  <a:gd name="connsiteX6" fmla="*/ 606798 w 1454182"/>
                  <a:gd name="connsiteY6" fmla="*/ 1385838 h 1393177"/>
                  <a:gd name="connsiteX7" fmla="*/ 324223 w 1454182"/>
                  <a:gd name="connsiteY7" fmla="*/ 1319163 h 1393177"/>
                  <a:gd name="connsiteX8" fmla="*/ 94353 w 1454182"/>
                  <a:gd name="connsiteY8" fmla="*/ 1125488 h 1393177"/>
                  <a:gd name="connsiteX9" fmla="*/ 11168 w 1454182"/>
                  <a:gd name="connsiteY9" fmla="*/ 860058 h 1393177"/>
                  <a:gd name="connsiteX10" fmla="*/ 7358 w 1454182"/>
                  <a:gd name="connsiteY10" fmla="*/ 281573 h 1393177"/>
                  <a:gd name="connsiteX11" fmla="*/ 197858 w 1454182"/>
                  <a:gd name="connsiteY11" fmla="*/ 63133 h 1393177"/>
                  <a:gd name="connsiteX0" fmla="*/ 197858 w 1454182"/>
                  <a:gd name="connsiteY0" fmla="*/ 63133 h 1393177"/>
                  <a:gd name="connsiteX1" fmla="*/ 877308 w 1454182"/>
                  <a:gd name="connsiteY1" fmla="*/ 3443 h 1393177"/>
                  <a:gd name="connsiteX2" fmla="*/ 1360543 w 1454182"/>
                  <a:gd name="connsiteY2" fmla="*/ 155208 h 1393177"/>
                  <a:gd name="connsiteX3" fmla="*/ 1451348 w 1454182"/>
                  <a:gd name="connsiteY3" fmla="*/ 402223 h 1393177"/>
                  <a:gd name="connsiteX4" fmla="*/ 1442458 w 1454182"/>
                  <a:gd name="connsiteY4" fmla="*/ 991503 h 1393177"/>
                  <a:gd name="connsiteX5" fmla="*/ 1307838 w 1454182"/>
                  <a:gd name="connsiteY5" fmla="*/ 1248043 h 1393177"/>
                  <a:gd name="connsiteX6" fmla="*/ 606798 w 1454182"/>
                  <a:gd name="connsiteY6" fmla="*/ 1385838 h 1393177"/>
                  <a:gd name="connsiteX7" fmla="*/ 324223 w 1454182"/>
                  <a:gd name="connsiteY7" fmla="*/ 1319163 h 1393177"/>
                  <a:gd name="connsiteX8" fmla="*/ 94353 w 1454182"/>
                  <a:gd name="connsiteY8" fmla="*/ 1125488 h 1393177"/>
                  <a:gd name="connsiteX9" fmla="*/ 11168 w 1454182"/>
                  <a:gd name="connsiteY9" fmla="*/ 860058 h 1393177"/>
                  <a:gd name="connsiteX10" fmla="*/ 7358 w 1454182"/>
                  <a:gd name="connsiteY10" fmla="*/ 281573 h 1393177"/>
                  <a:gd name="connsiteX11" fmla="*/ 197858 w 1454182"/>
                  <a:gd name="connsiteY11" fmla="*/ 63133 h 1393177"/>
                  <a:gd name="connsiteX0" fmla="*/ 197858 w 1454182"/>
                  <a:gd name="connsiteY0" fmla="*/ 73521 h 1403565"/>
                  <a:gd name="connsiteX1" fmla="*/ 636594 w 1454182"/>
                  <a:gd name="connsiteY1" fmla="*/ 13741 h 1403565"/>
                  <a:gd name="connsiteX2" fmla="*/ 877308 w 1454182"/>
                  <a:gd name="connsiteY2" fmla="*/ 13831 h 1403565"/>
                  <a:gd name="connsiteX3" fmla="*/ 1360543 w 1454182"/>
                  <a:gd name="connsiteY3" fmla="*/ 165596 h 1403565"/>
                  <a:gd name="connsiteX4" fmla="*/ 1451348 w 1454182"/>
                  <a:gd name="connsiteY4" fmla="*/ 412611 h 1403565"/>
                  <a:gd name="connsiteX5" fmla="*/ 1442458 w 1454182"/>
                  <a:gd name="connsiteY5" fmla="*/ 1001891 h 1403565"/>
                  <a:gd name="connsiteX6" fmla="*/ 1307838 w 1454182"/>
                  <a:gd name="connsiteY6" fmla="*/ 1258431 h 1403565"/>
                  <a:gd name="connsiteX7" fmla="*/ 606798 w 1454182"/>
                  <a:gd name="connsiteY7" fmla="*/ 1396226 h 1403565"/>
                  <a:gd name="connsiteX8" fmla="*/ 324223 w 1454182"/>
                  <a:gd name="connsiteY8" fmla="*/ 1329551 h 1403565"/>
                  <a:gd name="connsiteX9" fmla="*/ 94353 w 1454182"/>
                  <a:gd name="connsiteY9" fmla="*/ 1135876 h 1403565"/>
                  <a:gd name="connsiteX10" fmla="*/ 11168 w 1454182"/>
                  <a:gd name="connsiteY10" fmla="*/ 870446 h 1403565"/>
                  <a:gd name="connsiteX11" fmla="*/ 7358 w 1454182"/>
                  <a:gd name="connsiteY11" fmla="*/ 291961 h 1403565"/>
                  <a:gd name="connsiteX12" fmla="*/ 197858 w 1454182"/>
                  <a:gd name="connsiteY12" fmla="*/ 73521 h 1403565"/>
                  <a:gd name="connsiteX0" fmla="*/ 197858 w 1454182"/>
                  <a:gd name="connsiteY0" fmla="*/ 73521 h 1403565"/>
                  <a:gd name="connsiteX1" fmla="*/ 636594 w 1454182"/>
                  <a:gd name="connsiteY1" fmla="*/ 13741 h 1403565"/>
                  <a:gd name="connsiteX2" fmla="*/ 877308 w 1454182"/>
                  <a:gd name="connsiteY2" fmla="*/ 13831 h 1403565"/>
                  <a:gd name="connsiteX3" fmla="*/ 1360543 w 1454182"/>
                  <a:gd name="connsiteY3" fmla="*/ 165596 h 1403565"/>
                  <a:gd name="connsiteX4" fmla="*/ 1451348 w 1454182"/>
                  <a:gd name="connsiteY4" fmla="*/ 412611 h 1403565"/>
                  <a:gd name="connsiteX5" fmla="*/ 1442458 w 1454182"/>
                  <a:gd name="connsiteY5" fmla="*/ 1001891 h 1403565"/>
                  <a:gd name="connsiteX6" fmla="*/ 1307838 w 1454182"/>
                  <a:gd name="connsiteY6" fmla="*/ 1258431 h 1403565"/>
                  <a:gd name="connsiteX7" fmla="*/ 606798 w 1454182"/>
                  <a:gd name="connsiteY7" fmla="*/ 1396226 h 1403565"/>
                  <a:gd name="connsiteX8" fmla="*/ 324223 w 1454182"/>
                  <a:gd name="connsiteY8" fmla="*/ 1329551 h 1403565"/>
                  <a:gd name="connsiteX9" fmla="*/ 94353 w 1454182"/>
                  <a:gd name="connsiteY9" fmla="*/ 1135876 h 1403565"/>
                  <a:gd name="connsiteX10" fmla="*/ 11168 w 1454182"/>
                  <a:gd name="connsiteY10" fmla="*/ 870446 h 1403565"/>
                  <a:gd name="connsiteX11" fmla="*/ 7358 w 1454182"/>
                  <a:gd name="connsiteY11" fmla="*/ 291961 h 1403565"/>
                  <a:gd name="connsiteX12" fmla="*/ 197858 w 1454182"/>
                  <a:gd name="connsiteY12" fmla="*/ 73521 h 1403565"/>
                  <a:gd name="connsiteX0" fmla="*/ 197858 w 1454182"/>
                  <a:gd name="connsiteY0" fmla="*/ 76749 h 1406793"/>
                  <a:gd name="connsiteX1" fmla="*/ 636594 w 1454182"/>
                  <a:gd name="connsiteY1" fmla="*/ 10263 h 1406793"/>
                  <a:gd name="connsiteX2" fmla="*/ 877308 w 1454182"/>
                  <a:gd name="connsiteY2" fmla="*/ 17059 h 1406793"/>
                  <a:gd name="connsiteX3" fmla="*/ 1360543 w 1454182"/>
                  <a:gd name="connsiteY3" fmla="*/ 168824 h 1406793"/>
                  <a:gd name="connsiteX4" fmla="*/ 1451348 w 1454182"/>
                  <a:gd name="connsiteY4" fmla="*/ 415839 h 1406793"/>
                  <a:gd name="connsiteX5" fmla="*/ 1442458 w 1454182"/>
                  <a:gd name="connsiteY5" fmla="*/ 1005119 h 1406793"/>
                  <a:gd name="connsiteX6" fmla="*/ 1307838 w 1454182"/>
                  <a:gd name="connsiteY6" fmla="*/ 1261659 h 1406793"/>
                  <a:gd name="connsiteX7" fmla="*/ 606798 w 1454182"/>
                  <a:gd name="connsiteY7" fmla="*/ 1399454 h 1406793"/>
                  <a:gd name="connsiteX8" fmla="*/ 324223 w 1454182"/>
                  <a:gd name="connsiteY8" fmla="*/ 1332779 h 1406793"/>
                  <a:gd name="connsiteX9" fmla="*/ 94353 w 1454182"/>
                  <a:gd name="connsiteY9" fmla="*/ 1139104 h 1406793"/>
                  <a:gd name="connsiteX10" fmla="*/ 11168 w 1454182"/>
                  <a:gd name="connsiteY10" fmla="*/ 873674 h 1406793"/>
                  <a:gd name="connsiteX11" fmla="*/ 7358 w 1454182"/>
                  <a:gd name="connsiteY11" fmla="*/ 295189 h 1406793"/>
                  <a:gd name="connsiteX12" fmla="*/ 197858 w 1454182"/>
                  <a:gd name="connsiteY12" fmla="*/ 76749 h 1406793"/>
                  <a:gd name="connsiteX0" fmla="*/ 188326 w 1457628"/>
                  <a:gd name="connsiteY0" fmla="*/ 85132 h 1406793"/>
                  <a:gd name="connsiteX1" fmla="*/ 640040 w 1457628"/>
                  <a:gd name="connsiteY1" fmla="*/ 10263 h 1406793"/>
                  <a:gd name="connsiteX2" fmla="*/ 880754 w 1457628"/>
                  <a:gd name="connsiteY2" fmla="*/ 17059 h 1406793"/>
                  <a:gd name="connsiteX3" fmla="*/ 1363989 w 1457628"/>
                  <a:gd name="connsiteY3" fmla="*/ 168824 h 1406793"/>
                  <a:gd name="connsiteX4" fmla="*/ 1454794 w 1457628"/>
                  <a:gd name="connsiteY4" fmla="*/ 415839 h 1406793"/>
                  <a:gd name="connsiteX5" fmla="*/ 1445904 w 1457628"/>
                  <a:gd name="connsiteY5" fmla="*/ 1005119 h 1406793"/>
                  <a:gd name="connsiteX6" fmla="*/ 1311284 w 1457628"/>
                  <a:gd name="connsiteY6" fmla="*/ 1261659 h 1406793"/>
                  <a:gd name="connsiteX7" fmla="*/ 610244 w 1457628"/>
                  <a:gd name="connsiteY7" fmla="*/ 1399454 h 1406793"/>
                  <a:gd name="connsiteX8" fmla="*/ 327669 w 1457628"/>
                  <a:gd name="connsiteY8" fmla="*/ 1332779 h 1406793"/>
                  <a:gd name="connsiteX9" fmla="*/ 97799 w 1457628"/>
                  <a:gd name="connsiteY9" fmla="*/ 1139104 h 1406793"/>
                  <a:gd name="connsiteX10" fmla="*/ 14614 w 1457628"/>
                  <a:gd name="connsiteY10" fmla="*/ 873674 h 1406793"/>
                  <a:gd name="connsiteX11" fmla="*/ 10804 w 1457628"/>
                  <a:gd name="connsiteY11" fmla="*/ 295189 h 1406793"/>
                  <a:gd name="connsiteX12" fmla="*/ 188326 w 1457628"/>
                  <a:gd name="connsiteY12" fmla="*/ 85132 h 1406793"/>
                  <a:gd name="connsiteX0" fmla="*/ 186831 w 1456133"/>
                  <a:gd name="connsiteY0" fmla="*/ 85132 h 1406793"/>
                  <a:gd name="connsiteX1" fmla="*/ 638545 w 1456133"/>
                  <a:gd name="connsiteY1" fmla="*/ 10263 h 1406793"/>
                  <a:gd name="connsiteX2" fmla="*/ 879259 w 1456133"/>
                  <a:gd name="connsiteY2" fmla="*/ 17059 h 1406793"/>
                  <a:gd name="connsiteX3" fmla="*/ 1362494 w 1456133"/>
                  <a:gd name="connsiteY3" fmla="*/ 168824 h 1406793"/>
                  <a:gd name="connsiteX4" fmla="*/ 1453299 w 1456133"/>
                  <a:gd name="connsiteY4" fmla="*/ 415839 h 1406793"/>
                  <a:gd name="connsiteX5" fmla="*/ 1444409 w 1456133"/>
                  <a:gd name="connsiteY5" fmla="*/ 1005119 h 1406793"/>
                  <a:gd name="connsiteX6" fmla="*/ 1309789 w 1456133"/>
                  <a:gd name="connsiteY6" fmla="*/ 1261659 h 1406793"/>
                  <a:gd name="connsiteX7" fmla="*/ 608749 w 1456133"/>
                  <a:gd name="connsiteY7" fmla="*/ 1399454 h 1406793"/>
                  <a:gd name="connsiteX8" fmla="*/ 326174 w 1456133"/>
                  <a:gd name="connsiteY8" fmla="*/ 1332779 h 1406793"/>
                  <a:gd name="connsiteX9" fmla="*/ 96304 w 1456133"/>
                  <a:gd name="connsiteY9" fmla="*/ 1139104 h 1406793"/>
                  <a:gd name="connsiteX10" fmla="*/ 13119 w 1456133"/>
                  <a:gd name="connsiteY10" fmla="*/ 873674 h 1406793"/>
                  <a:gd name="connsiteX11" fmla="*/ 11163 w 1456133"/>
                  <a:gd name="connsiteY11" fmla="*/ 295189 h 1406793"/>
                  <a:gd name="connsiteX12" fmla="*/ 186831 w 1456133"/>
                  <a:gd name="connsiteY12" fmla="*/ 85132 h 1406793"/>
                  <a:gd name="connsiteX0" fmla="*/ 182003 w 1451305"/>
                  <a:gd name="connsiteY0" fmla="*/ 85132 h 1406793"/>
                  <a:gd name="connsiteX1" fmla="*/ 633717 w 1451305"/>
                  <a:gd name="connsiteY1" fmla="*/ 10263 h 1406793"/>
                  <a:gd name="connsiteX2" fmla="*/ 874431 w 1451305"/>
                  <a:gd name="connsiteY2" fmla="*/ 17059 h 1406793"/>
                  <a:gd name="connsiteX3" fmla="*/ 1357666 w 1451305"/>
                  <a:gd name="connsiteY3" fmla="*/ 168824 h 1406793"/>
                  <a:gd name="connsiteX4" fmla="*/ 1448471 w 1451305"/>
                  <a:gd name="connsiteY4" fmla="*/ 415839 h 1406793"/>
                  <a:gd name="connsiteX5" fmla="*/ 1439581 w 1451305"/>
                  <a:gd name="connsiteY5" fmla="*/ 1005119 h 1406793"/>
                  <a:gd name="connsiteX6" fmla="*/ 1304961 w 1451305"/>
                  <a:gd name="connsiteY6" fmla="*/ 1261659 h 1406793"/>
                  <a:gd name="connsiteX7" fmla="*/ 603921 w 1451305"/>
                  <a:gd name="connsiteY7" fmla="*/ 1399454 h 1406793"/>
                  <a:gd name="connsiteX8" fmla="*/ 321346 w 1451305"/>
                  <a:gd name="connsiteY8" fmla="*/ 1332779 h 1406793"/>
                  <a:gd name="connsiteX9" fmla="*/ 91476 w 1451305"/>
                  <a:gd name="connsiteY9" fmla="*/ 1139104 h 1406793"/>
                  <a:gd name="connsiteX10" fmla="*/ 8291 w 1451305"/>
                  <a:gd name="connsiteY10" fmla="*/ 873674 h 1406793"/>
                  <a:gd name="connsiteX11" fmla="*/ 6335 w 1451305"/>
                  <a:gd name="connsiteY11" fmla="*/ 295189 h 1406793"/>
                  <a:gd name="connsiteX12" fmla="*/ 182003 w 1451305"/>
                  <a:gd name="connsiteY12" fmla="*/ 85132 h 1406793"/>
                  <a:gd name="connsiteX0" fmla="*/ 186830 w 1456132"/>
                  <a:gd name="connsiteY0" fmla="*/ 86809 h 1406793"/>
                  <a:gd name="connsiteX1" fmla="*/ 638544 w 1456132"/>
                  <a:gd name="connsiteY1" fmla="*/ 10263 h 1406793"/>
                  <a:gd name="connsiteX2" fmla="*/ 879258 w 1456132"/>
                  <a:gd name="connsiteY2" fmla="*/ 17059 h 1406793"/>
                  <a:gd name="connsiteX3" fmla="*/ 1362493 w 1456132"/>
                  <a:gd name="connsiteY3" fmla="*/ 168824 h 1406793"/>
                  <a:gd name="connsiteX4" fmla="*/ 1453298 w 1456132"/>
                  <a:gd name="connsiteY4" fmla="*/ 415839 h 1406793"/>
                  <a:gd name="connsiteX5" fmla="*/ 1444408 w 1456132"/>
                  <a:gd name="connsiteY5" fmla="*/ 1005119 h 1406793"/>
                  <a:gd name="connsiteX6" fmla="*/ 1309788 w 1456132"/>
                  <a:gd name="connsiteY6" fmla="*/ 1261659 h 1406793"/>
                  <a:gd name="connsiteX7" fmla="*/ 608748 w 1456132"/>
                  <a:gd name="connsiteY7" fmla="*/ 1399454 h 1406793"/>
                  <a:gd name="connsiteX8" fmla="*/ 326173 w 1456132"/>
                  <a:gd name="connsiteY8" fmla="*/ 1332779 h 1406793"/>
                  <a:gd name="connsiteX9" fmla="*/ 96303 w 1456132"/>
                  <a:gd name="connsiteY9" fmla="*/ 1139104 h 1406793"/>
                  <a:gd name="connsiteX10" fmla="*/ 13118 w 1456132"/>
                  <a:gd name="connsiteY10" fmla="*/ 873674 h 1406793"/>
                  <a:gd name="connsiteX11" fmla="*/ 11162 w 1456132"/>
                  <a:gd name="connsiteY11" fmla="*/ 295189 h 1406793"/>
                  <a:gd name="connsiteX12" fmla="*/ 186830 w 1456132"/>
                  <a:gd name="connsiteY12" fmla="*/ 86809 h 1406793"/>
                  <a:gd name="connsiteX0" fmla="*/ 180864 w 1455728"/>
                  <a:gd name="connsiteY0" fmla="*/ 85132 h 1406793"/>
                  <a:gd name="connsiteX1" fmla="*/ 638140 w 1455728"/>
                  <a:gd name="connsiteY1" fmla="*/ 10263 h 1406793"/>
                  <a:gd name="connsiteX2" fmla="*/ 878854 w 1455728"/>
                  <a:gd name="connsiteY2" fmla="*/ 17059 h 1406793"/>
                  <a:gd name="connsiteX3" fmla="*/ 1362089 w 1455728"/>
                  <a:gd name="connsiteY3" fmla="*/ 168824 h 1406793"/>
                  <a:gd name="connsiteX4" fmla="*/ 1452894 w 1455728"/>
                  <a:gd name="connsiteY4" fmla="*/ 415839 h 1406793"/>
                  <a:gd name="connsiteX5" fmla="*/ 1444004 w 1455728"/>
                  <a:gd name="connsiteY5" fmla="*/ 1005119 h 1406793"/>
                  <a:gd name="connsiteX6" fmla="*/ 1309384 w 1455728"/>
                  <a:gd name="connsiteY6" fmla="*/ 1261659 h 1406793"/>
                  <a:gd name="connsiteX7" fmla="*/ 608344 w 1455728"/>
                  <a:gd name="connsiteY7" fmla="*/ 1399454 h 1406793"/>
                  <a:gd name="connsiteX8" fmla="*/ 325769 w 1455728"/>
                  <a:gd name="connsiteY8" fmla="*/ 1332779 h 1406793"/>
                  <a:gd name="connsiteX9" fmla="*/ 95899 w 1455728"/>
                  <a:gd name="connsiteY9" fmla="*/ 1139104 h 1406793"/>
                  <a:gd name="connsiteX10" fmla="*/ 12714 w 1455728"/>
                  <a:gd name="connsiteY10" fmla="*/ 873674 h 1406793"/>
                  <a:gd name="connsiteX11" fmla="*/ 10758 w 1455728"/>
                  <a:gd name="connsiteY11" fmla="*/ 295189 h 1406793"/>
                  <a:gd name="connsiteX12" fmla="*/ 180864 w 1455728"/>
                  <a:gd name="connsiteY12" fmla="*/ 85132 h 1406793"/>
                  <a:gd name="connsiteX0" fmla="*/ 180864 w 1455728"/>
                  <a:gd name="connsiteY0" fmla="*/ 85132 h 1406793"/>
                  <a:gd name="connsiteX1" fmla="*/ 638140 w 1455728"/>
                  <a:gd name="connsiteY1" fmla="*/ 10263 h 1406793"/>
                  <a:gd name="connsiteX2" fmla="*/ 878854 w 1455728"/>
                  <a:gd name="connsiteY2" fmla="*/ 17059 h 1406793"/>
                  <a:gd name="connsiteX3" fmla="*/ 1362089 w 1455728"/>
                  <a:gd name="connsiteY3" fmla="*/ 168824 h 1406793"/>
                  <a:gd name="connsiteX4" fmla="*/ 1452894 w 1455728"/>
                  <a:gd name="connsiteY4" fmla="*/ 415839 h 1406793"/>
                  <a:gd name="connsiteX5" fmla="*/ 1444004 w 1455728"/>
                  <a:gd name="connsiteY5" fmla="*/ 1005119 h 1406793"/>
                  <a:gd name="connsiteX6" fmla="*/ 1309384 w 1455728"/>
                  <a:gd name="connsiteY6" fmla="*/ 1261659 h 1406793"/>
                  <a:gd name="connsiteX7" fmla="*/ 608344 w 1455728"/>
                  <a:gd name="connsiteY7" fmla="*/ 1399454 h 1406793"/>
                  <a:gd name="connsiteX8" fmla="*/ 325769 w 1455728"/>
                  <a:gd name="connsiteY8" fmla="*/ 1332779 h 1406793"/>
                  <a:gd name="connsiteX9" fmla="*/ 95899 w 1455728"/>
                  <a:gd name="connsiteY9" fmla="*/ 1139104 h 1406793"/>
                  <a:gd name="connsiteX10" fmla="*/ 12714 w 1455728"/>
                  <a:gd name="connsiteY10" fmla="*/ 873674 h 1406793"/>
                  <a:gd name="connsiteX11" fmla="*/ 10758 w 1455728"/>
                  <a:gd name="connsiteY11" fmla="*/ 295189 h 1406793"/>
                  <a:gd name="connsiteX12" fmla="*/ 180864 w 1455728"/>
                  <a:gd name="connsiteY12" fmla="*/ 85132 h 1406793"/>
                  <a:gd name="connsiteX0" fmla="*/ 180864 w 1455728"/>
                  <a:gd name="connsiteY0" fmla="*/ 85132 h 1406793"/>
                  <a:gd name="connsiteX1" fmla="*/ 638140 w 1455728"/>
                  <a:gd name="connsiteY1" fmla="*/ 10263 h 1406793"/>
                  <a:gd name="connsiteX2" fmla="*/ 878854 w 1455728"/>
                  <a:gd name="connsiteY2" fmla="*/ 17059 h 1406793"/>
                  <a:gd name="connsiteX3" fmla="*/ 1362089 w 1455728"/>
                  <a:gd name="connsiteY3" fmla="*/ 168824 h 1406793"/>
                  <a:gd name="connsiteX4" fmla="*/ 1452894 w 1455728"/>
                  <a:gd name="connsiteY4" fmla="*/ 415839 h 1406793"/>
                  <a:gd name="connsiteX5" fmla="*/ 1444004 w 1455728"/>
                  <a:gd name="connsiteY5" fmla="*/ 1005119 h 1406793"/>
                  <a:gd name="connsiteX6" fmla="*/ 1309384 w 1455728"/>
                  <a:gd name="connsiteY6" fmla="*/ 1261659 h 1406793"/>
                  <a:gd name="connsiteX7" fmla="*/ 608344 w 1455728"/>
                  <a:gd name="connsiteY7" fmla="*/ 1399454 h 1406793"/>
                  <a:gd name="connsiteX8" fmla="*/ 325769 w 1455728"/>
                  <a:gd name="connsiteY8" fmla="*/ 1332779 h 1406793"/>
                  <a:gd name="connsiteX9" fmla="*/ 95899 w 1455728"/>
                  <a:gd name="connsiteY9" fmla="*/ 1139104 h 1406793"/>
                  <a:gd name="connsiteX10" fmla="*/ 12714 w 1455728"/>
                  <a:gd name="connsiteY10" fmla="*/ 873674 h 1406793"/>
                  <a:gd name="connsiteX11" fmla="*/ 10758 w 1455728"/>
                  <a:gd name="connsiteY11" fmla="*/ 295189 h 1406793"/>
                  <a:gd name="connsiteX12" fmla="*/ 180864 w 1455728"/>
                  <a:gd name="connsiteY12" fmla="*/ 85132 h 1406793"/>
                  <a:gd name="connsiteX0" fmla="*/ 181195 w 1456059"/>
                  <a:gd name="connsiteY0" fmla="*/ 85132 h 1406793"/>
                  <a:gd name="connsiteX1" fmla="*/ 638471 w 1456059"/>
                  <a:gd name="connsiteY1" fmla="*/ 10263 h 1406793"/>
                  <a:gd name="connsiteX2" fmla="*/ 879185 w 1456059"/>
                  <a:gd name="connsiteY2" fmla="*/ 17059 h 1406793"/>
                  <a:gd name="connsiteX3" fmla="*/ 1362420 w 1456059"/>
                  <a:gd name="connsiteY3" fmla="*/ 168824 h 1406793"/>
                  <a:gd name="connsiteX4" fmla="*/ 1453225 w 1456059"/>
                  <a:gd name="connsiteY4" fmla="*/ 415839 h 1406793"/>
                  <a:gd name="connsiteX5" fmla="*/ 1444335 w 1456059"/>
                  <a:gd name="connsiteY5" fmla="*/ 1005119 h 1406793"/>
                  <a:gd name="connsiteX6" fmla="*/ 1309715 w 1456059"/>
                  <a:gd name="connsiteY6" fmla="*/ 1261659 h 1406793"/>
                  <a:gd name="connsiteX7" fmla="*/ 608675 w 1456059"/>
                  <a:gd name="connsiteY7" fmla="*/ 1399454 h 1406793"/>
                  <a:gd name="connsiteX8" fmla="*/ 326100 w 1456059"/>
                  <a:gd name="connsiteY8" fmla="*/ 1332779 h 1406793"/>
                  <a:gd name="connsiteX9" fmla="*/ 96230 w 1456059"/>
                  <a:gd name="connsiteY9" fmla="*/ 1139104 h 1406793"/>
                  <a:gd name="connsiteX10" fmla="*/ 13045 w 1456059"/>
                  <a:gd name="connsiteY10" fmla="*/ 873674 h 1406793"/>
                  <a:gd name="connsiteX11" fmla="*/ 11089 w 1456059"/>
                  <a:gd name="connsiteY11" fmla="*/ 295189 h 1406793"/>
                  <a:gd name="connsiteX12" fmla="*/ 181195 w 1456059"/>
                  <a:gd name="connsiteY12" fmla="*/ 85132 h 1406793"/>
                  <a:gd name="connsiteX0" fmla="*/ 184959 w 1459823"/>
                  <a:gd name="connsiteY0" fmla="*/ 85132 h 1406793"/>
                  <a:gd name="connsiteX1" fmla="*/ 642235 w 1459823"/>
                  <a:gd name="connsiteY1" fmla="*/ 10263 h 1406793"/>
                  <a:gd name="connsiteX2" fmla="*/ 882949 w 1459823"/>
                  <a:gd name="connsiteY2" fmla="*/ 17059 h 1406793"/>
                  <a:gd name="connsiteX3" fmla="*/ 1366184 w 1459823"/>
                  <a:gd name="connsiteY3" fmla="*/ 168824 h 1406793"/>
                  <a:gd name="connsiteX4" fmla="*/ 1456989 w 1459823"/>
                  <a:gd name="connsiteY4" fmla="*/ 415839 h 1406793"/>
                  <a:gd name="connsiteX5" fmla="*/ 1448099 w 1459823"/>
                  <a:gd name="connsiteY5" fmla="*/ 1005119 h 1406793"/>
                  <a:gd name="connsiteX6" fmla="*/ 1313479 w 1459823"/>
                  <a:gd name="connsiteY6" fmla="*/ 1261659 h 1406793"/>
                  <a:gd name="connsiteX7" fmla="*/ 612439 w 1459823"/>
                  <a:gd name="connsiteY7" fmla="*/ 1399454 h 1406793"/>
                  <a:gd name="connsiteX8" fmla="*/ 329864 w 1459823"/>
                  <a:gd name="connsiteY8" fmla="*/ 1332779 h 1406793"/>
                  <a:gd name="connsiteX9" fmla="*/ 99994 w 1459823"/>
                  <a:gd name="connsiteY9" fmla="*/ 1139104 h 1406793"/>
                  <a:gd name="connsiteX10" fmla="*/ 5685 w 1459823"/>
                  <a:gd name="connsiteY10" fmla="*/ 873674 h 1406793"/>
                  <a:gd name="connsiteX11" fmla="*/ 14853 w 1459823"/>
                  <a:gd name="connsiteY11" fmla="*/ 295189 h 1406793"/>
                  <a:gd name="connsiteX12" fmla="*/ 184959 w 1459823"/>
                  <a:gd name="connsiteY12" fmla="*/ 85132 h 1406793"/>
                  <a:gd name="connsiteX0" fmla="*/ 184959 w 1459823"/>
                  <a:gd name="connsiteY0" fmla="*/ 85132 h 1406793"/>
                  <a:gd name="connsiteX1" fmla="*/ 642235 w 1459823"/>
                  <a:gd name="connsiteY1" fmla="*/ 10263 h 1406793"/>
                  <a:gd name="connsiteX2" fmla="*/ 882949 w 1459823"/>
                  <a:gd name="connsiteY2" fmla="*/ 17059 h 1406793"/>
                  <a:gd name="connsiteX3" fmla="*/ 1366184 w 1459823"/>
                  <a:gd name="connsiteY3" fmla="*/ 168824 h 1406793"/>
                  <a:gd name="connsiteX4" fmla="*/ 1456989 w 1459823"/>
                  <a:gd name="connsiteY4" fmla="*/ 415839 h 1406793"/>
                  <a:gd name="connsiteX5" fmla="*/ 1448099 w 1459823"/>
                  <a:gd name="connsiteY5" fmla="*/ 1005119 h 1406793"/>
                  <a:gd name="connsiteX6" fmla="*/ 1313479 w 1459823"/>
                  <a:gd name="connsiteY6" fmla="*/ 1261659 h 1406793"/>
                  <a:gd name="connsiteX7" fmla="*/ 612439 w 1459823"/>
                  <a:gd name="connsiteY7" fmla="*/ 1399454 h 1406793"/>
                  <a:gd name="connsiteX8" fmla="*/ 329864 w 1459823"/>
                  <a:gd name="connsiteY8" fmla="*/ 1332779 h 1406793"/>
                  <a:gd name="connsiteX9" fmla="*/ 99994 w 1459823"/>
                  <a:gd name="connsiteY9" fmla="*/ 1139104 h 1406793"/>
                  <a:gd name="connsiteX10" fmla="*/ 5685 w 1459823"/>
                  <a:gd name="connsiteY10" fmla="*/ 873674 h 1406793"/>
                  <a:gd name="connsiteX11" fmla="*/ 14853 w 1459823"/>
                  <a:gd name="connsiteY11" fmla="*/ 295189 h 1406793"/>
                  <a:gd name="connsiteX12" fmla="*/ 184959 w 1459823"/>
                  <a:gd name="connsiteY12" fmla="*/ 85132 h 1406793"/>
                  <a:gd name="connsiteX0" fmla="*/ 184959 w 1459823"/>
                  <a:gd name="connsiteY0" fmla="*/ 85132 h 1406210"/>
                  <a:gd name="connsiteX1" fmla="*/ 642235 w 1459823"/>
                  <a:gd name="connsiteY1" fmla="*/ 10263 h 1406210"/>
                  <a:gd name="connsiteX2" fmla="*/ 882949 w 1459823"/>
                  <a:gd name="connsiteY2" fmla="*/ 17059 h 1406210"/>
                  <a:gd name="connsiteX3" fmla="*/ 1366184 w 1459823"/>
                  <a:gd name="connsiteY3" fmla="*/ 168824 h 1406210"/>
                  <a:gd name="connsiteX4" fmla="*/ 1456989 w 1459823"/>
                  <a:gd name="connsiteY4" fmla="*/ 415839 h 1406210"/>
                  <a:gd name="connsiteX5" fmla="*/ 1448099 w 1459823"/>
                  <a:gd name="connsiteY5" fmla="*/ 1005119 h 1406210"/>
                  <a:gd name="connsiteX6" fmla="*/ 1313479 w 1459823"/>
                  <a:gd name="connsiteY6" fmla="*/ 1261659 h 1406210"/>
                  <a:gd name="connsiteX7" fmla="*/ 612439 w 1459823"/>
                  <a:gd name="connsiteY7" fmla="*/ 1399454 h 1406210"/>
                  <a:gd name="connsiteX8" fmla="*/ 329864 w 1459823"/>
                  <a:gd name="connsiteY8" fmla="*/ 1332779 h 1406210"/>
                  <a:gd name="connsiteX9" fmla="*/ 99994 w 1459823"/>
                  <a:gd name="connsiteY9" fmla="*/ 1139104 h 1406210"/>
                  <a:gd name="connsiteX10" fmla="*/ 5685 w 1459823"/>
                  <a:gd name="connsiteY10" fmla="*/ 873674 h 1406210"/>
                  <a:gd name="connsiteX11" fmla="*/ 14853 w 1459823"/>
                  <a:gd name="connsiteY11" fmla="*/ 295189 h 1406210"/>
                  <a:gd name="connsiteX12" fmla="*/ 184959 w 1459823"/>
                  <a:gd name="connsiteY12" fmla="*/ 85132 h 1406210"/>
                  <a:gd name="connsiteX0" fmla="*/ 187654 w 1462518"/>
                  <a:gd name="connsiteY0" fmla="*/ 85132 h 1406210"/>
                  <a:gd name="connsiteX1" fmla="*/ 644930 w 1462518"/>
                  <a:gd name="connsiteY1" fmla="*/ 10263 h 1406210"/>
                  <a:gd name="connsiteX2" fmla="*/ 885644 w 1462518"/>
                  <a:gd name="connsiteY2" fmla="*/ 17059 h 1406210"/>
                  <a:gd name="connsiteX3" fmla="*/ 1368879 w 1462518"/>
                  <a:gd name="connsiteY3" fmla="*/ 168824 h 1406210"/>
                  <a:gd name="connsiteX4" fmla="*/ 1459684 w 1462518"/>
                  <a:gd name="connsiteY4" fmla="*/ 415839 h 1406210"/>
                  <a:gd name="connsiteX5" fmla="*/ 1450794 w 1462518"/>
                  <a:gd name="connsiteY5" fmla="*/ 1005119 h 1406210"/>
                  <a:gd name="connsiteX6" fmla="*/ 1316174 w 1462518"/>
                  <a:gd name="connsiteY6" fmla="*/ 1261659 h 1406210"/>
                  <a:gd name="connsiteX7" fmla="*/ 615134 w 1462518"/>
                  <a:gd name="connsiteY7" fmla="*/ 1399454 h 1406210"/>
                  <a:gd name="connsiteX8" fmla="*/ 332559 w 1462518"/>
                  <a:gd name="connsiteY8" fmla="*/ 1332779 h 1406210"/>
                  <a:gd name="connsiteX9" fmla="*/ 102689 w 1462518"/>
                  <a:gd name="connsiteY9" fmla="*/ 1139104 h 1406210"/>
                  <a:gd name="connsiteX10" fmla="*/ 8380 w 1462518"/>
                  <a:gd name="connsiteY10" fmla="*/ 873674 h 1406210"/>
                  <a:gd name="connsiteX11" fmla="*/ 17548 w 1462518"/>
                  <a:gd name="connsiteY11" fmla="*/ 295189 h 1406210"/>
                  <a:gd name="connsiteX12" fmla="*/ 187654 w 1462518"/>
                  <a:gd name="connsiteY12" fmla="*/ 85132 h 1406210"/>
                  <a:gd name="connsiteX0" fmla="*/ 186239 w 1461103"/>
                  <a:gd name="connsiteY0" fmla="*/ 85132 h 1406210"/>
                  <a:gd name="connsiteX1" fmla="*/ 643515 w 1461103"/>
                  <a:gd name="connsiteY1" fmla="*/ 10263 h 1406210"/>
                  <a:gd name="connsiteX2" fmla="*/ 884229 w 1461103"/>
                  <a:gd name="connsiteY2" fmla="*/ 17059 h 1406210"/>
                  <a:gd name="connsiteX3" fmla="*/ 1367464 w 1461103"/>
                  <a:gd name="connsiteY3" fmla="*/ 168824 h 1406210"/>
                  <a:gd name="connsiteX4" fmla="*/ 1458269 w 1461103"/>
                  <a:gd name="connsiteY4" fmla="*/ 415839 h 1406210"/>
                  <a:gd name="connsiteX5" fmla="*/ 1449379 w 1461103"/>
                  <a:gd name="connsiteY5" fmla="*/ 1005119 h 1406210"/>
                  <a:gd name="connsiteX6" fmla="*/ 1314759 w 1461103"/>
                  <a:gd name="connsiteY6" fmla="*/ 1261659 h 1406210"/>
                  <a:gd name="connsiteX7" fmla="*/ 613719 w 1461103"/>
                  <a:gd name="connsiteY7" fmla="*/ 1399454 h 1406210"/>
                  <a:gd name="connsiteX8" fmla="*/ 331144 w 1461103"/>
                  <a:gd name="connsiteY8" fmla="*/ 1332779 h 1406210"/>
                  <a:gd name="connsiteX9" fmla="*/ 101274 w 1461103"/>
                  <a:gd name="connsiteY9" fmla="*/ 1139104 h 1406210"/>
                  <a:gd name="connsiteX10" fmla="*/ 6965 w 1461103"/>
                  <a:gd name="connsiteY10" fmla="*/ 873674 h 1406210"/>
                  <a:gd name="connsiteX11" fmla="*/ 16133 w 1461103"/>
                  <a:gd name="connsiteY11" fmla="*/ 295189 h 1406210"/>
                  <a:gd name="connsiteX12" fmla="*/ 186239 w 1461103"/>
                  <a:gd name="connsiteY12" fmla="*/ 85132 h 1406210"/>
                  <a:gd name="connsiteX0" fmla="*/ 184998 w 1459862"/>
                  <a:gd name="connsiteY0" fmla="*/ 85132 h 1406210"/>
                  <a:gd name="connsiteX1" fmla="*/ 642274 w 1459862"/>
                  <a:gd name="connsiteY1" fmla="*/ 10263 h 1406210"/>
                  <a:gd name="connsiteX2" fmla="*/ 882988 w 1459862"/>
                  <a:gd name="connsiteY2" fmla="*/ 17059 h 1406210"/>
                  <a:gd name="connsiteX3" fmla="*/ 1366223 w 1459862"/>
                  <a:gd name="connsiteY3" fmla="*/ 168824 h 1406210"/>
                  <a:gd name="connsiteX4" fmla="*/ 1457028 w 1459862"/>
                  <a:gd name="connsiteY4" fmla="*/ 415839 h 1406210"/>
                  <a:gd name="connsiteX5" fmla="*/ 1448138 w 1459862"/>
                  <a:gd name="connsiteY5" fmla="*/ 1005119 h 1406210"/>
                  <a:gd name="connsiteX6" fmla="*/ 1313518 w 1459862"/>
                  <a:gd name="connsiteY6" fmla="*/ 1261659 h 1406210"/>
                  <a:gd name="connsiteX7" fmla="*/ 612478 w 1459862"/>
                  <a:gd name="connsiteY7" fmla="*/ 1399454 h 1406210"/>
                  <a:gd name="connsiteX8" fmla="*/ 329903 w 1459862"/>
                  <a:gd name="connsiteY8" fmla="*/ 1332779 h 1406210"/>
                  <a:gd name="connsiteX9" fmla="*/ 100033 w 1459862"/>
                  <a:gd name="connsiteY9" fmla="*/ 1139104 h 1406210"/>
                  <a:gd name="connsiteX10" fmla="*/ 5724 w 1459862"/>
                  <a:gd name="connsiteY10" fmla="*/ 873674 h 1406210"/>
                  <a:gd name="connsiteX11" fmla="*/ 14892 w 1459862"/>
                  <a:gd name="connsiteY11" fmla="*/ 295189 h 1406210"/>
                  <a:gd name="connsiteX12" fmla="*/ 184998 w 1459862"/>
                  <a:gd name="connsiteY12" fmla="*/ 85132 h 1406210"/>
                  <a:gd name="connsiteX0" fmla="*/ 184998 w 1459862"/>
                  <a:gd name="connsiteY0" fmla="*/ 85132 h 1406210"/>
                  <a:gd name="connsiteX1" fmla="*/ 642274 w 1459862"/>
                  <a:gd name="connsiteY1" fmla="*/ 10263 h 1406210"/>
                  <a:gd name="connsiteX2" fmla="*/ 882988 w 1459862"/>
                  <a:gd name="connsiteY2" fmla="*/ 17059 h 1406210"/>
                  <a:gd name="connsiteX3" fmla="*/ 1366223 w 1459862"/>
                  <a:gd name="connsiteY3" fmla="*/ 168824 h 1406210"/>
                  <a:gd name="connsiteX4" fmla="*/ 1457028 w 1459862"/>
                  <a:gd name="connsiteY4" fmla="*/ 415839 h 1406210"/>
                  <a:gd name="connsiteX5" fmla="*/ 1448138 w 1459862"/>
                  <a:gd name="connsiteY5" fmla="*/ 1005119 h 1406210"/>
                  <a:gd name="connsiteX6" fmla="*/ 1313518 w 1459862"/>
                  <a:gd name="connsiteY6" fmla="*/ 1261659 h 1406210"/>
                  <a:gd name="connsiteX7" fmla="*/ 612478 w 1459862"/>
                  <a:gd name="connsiteY7" fmla="*/ 1399454 h 1406210"/>
                  <a:gd name="connsiteX8" fmla="*/ 329903 w 1459862"/>
                  <a:gd name="connsiteY8" fmla="*/ 1332779 h 1406210"/>
                  <a:gd name="connsiteX9" fmla="*/ 100033 w 1459862"/>
                  <a:gd name="connsiteY9" fmla="*/ 1139104 h 1406210"/>
                  <a:gd name="connsiteX10" fmla="*/ 5724 w 1459862"/>
                  <a:gd name="connsiteY10" fmla="*/ 873674 h 1406210"/>
                  <a:gd name="connsiteX11" fmla="*/ 14892 w 1459862"/>
                  <a:gd name="connsiteY11" fmla="*/ 295189 h 1406210"/>
                  <a:gd name="connsiteX12" fmla="*/ 184998 w 1459862"/>
                  <a:gd name="connsiteY12" fmla="*/ 85132 h 1406210"/>
                  <a:gd name="connsiteX0" fmla="*/ 184998 w 1459862"/>
                  <a:gd name="connsiteY0" fmla="*/ 85132 h 1406210"/>
                  <a:gd name="connsiteX1" fmla="*/ 642274 w 1459862"/>
                  <a:gd name="connsiteY1" fmla="*/ 10263 h 1406210"/>
                  <a:gd name="connsiteX2" fmla="*/ 882988 w 1459862"/>
                  <a:gd name="connsiteY2" fmla="*/ 17059 h 1406210"/>
                  <a:gd name="connsiteX3" fmla="*/ 1366223 w 1459862"/>
                  <a:gd name="connsiteY3" fmla="*/ 168824 h 1406210"/>
                  <a:gd name="connsiteX4" fmla="*/ 1457028 w 1459862"/>
                  <a:gd name="connsiteY4" fmla="*/ 415839 h 1406210"/>
                  <a:gd name="connsiteX5" fmla="*/ 1448138 w 1459862"/>
                  <a:gd name="connsiteY5" fmla="*/ 1005119 h 1406210"/>
                  <a:gd name="connsiteX6" fmla="*/ 1313518 w 1459862"/>
                  <a:gd name="connsiteY6" fmla="*/ 1261659 h 1406210"/>
                  <a:gd name="connsiteX7" fmla="*/ 612478 w 1459862"/>
                  <a:gd name="connsiteY7" fmla="*/ 1399454 h 1406210"/>
                  <a:gd name="connsiteX8" fmla="*/ 329903 w 1459862"/>
                  <a:gd name="connsiteY8" fmla="*/ 1332779 h 1406210"/>
                  <a:gd name="connsiteX9" fmla="*/ 100033 w 1459862"/>
                  <a:gd name="connsiteY9" fmla="*/ 1139104 h 1406210"/>
                  <a:gd name="connsiteX10" fmla="*/ 5724 w 1459862"/>
                  <a:gd name="connsiteY10" fmla="*/ 873674 h 1406210"/>
                  <a:gd name="connsiteX11" fmla="*/ 14892 w 1459862"/>
                  <a:gd name="connsiteY11" fmla="*/ 295189 h 1406210"/>
                  <a:gd name="connsiteX12" fmla="*/ 184998 w 1459862"/>
                  <a:gd name="connsiteY12" fmla="*/ 85132 h 1406210"/>
                  <a:gd name="connsiteX0" fmla="*/ 184998 w 1459862"/>
                  <a:gd name="connsiteY0" fmla="*/ 85132 h 1406689"/>
                  <a:gd name="connsiteX1" fmla="*/ 642274 w 1459862"/>
                  <a:gd name="connsiteY1" fmla="*/ 10263 h 1406689"/>
                  <a:gd name="connsiteX2" fmla="*/ 882988 w 1459862"/>
                  <a:gd name="connsiteY2" fmla="*/ 17059 h 1406689"/>
                  <a:gd name="connsiteX3" fmla="*/ 1366223 w 1459862"/>
                  <a:gd name="connsiteY3" fmla="*/ 168824 h 1406689"/>
                  <a:gd name="connsiteX4" fmla="*/ 1457028 w 1459862"/>
                  <a:gd name="connsiteY4" fmla="*/ 415839 h 1406689"/>
                  <a:gd name="connsiteX5" fmla="*/ 1448138 w 1459862"/>
                  <a:gd name="connsiteY5" fmla="*/ 1005119 h 1406689"/>
                  <a:gd name="connsiteX6" fmla="*/ 1313518 w 1459862"/>
                  <a:gd name="connsiteY6" fmla="*/ 1261659 h 1406689"/>
                  <a:gd name="connsiteX7" fmla="*/ 612478 w 1459862"/>
                  <a:gd name="connsiteY7" fmla="*/ 1399454 h 1406689"/>
                  <a:gd name="connsiteX8" fmla="*/ 329903 w 1459862"/>
                  <a:gd name="connsiteY8" fmla="*/ 1332779 h 1406689"/>
                  <a:gd name="connsiteX9" fmla="*/ 100033 w 1459862"/>
                  <a:gd name="connsiteY9" fmla="*/ 1139104 h 1406689"/>
                  <a:gd name="connsiteX10" fmla="*/ 5724 w 1459862"/>
                  <a:gd name="connsiteY10" fmla="*/ 873674 h 1406689"/>
                  <a:gd name="connsiteX11" fmla="*/ 14892 w 1459862"/>
                  <a:gd name="connsiteY11" fmla="*/ 295189 h 1406689"/>
                  <a:gd name="connsiteX12" fmla="*/ 184998 w 1459862"/>
                  <a:gd name="connsiteY12" fmla="*/ 85132 h 1406689"/>
                  <a:gd name="connsiteX0" fmla="*/ 184998 w 1459862"/>
                  <a:gd name="connsiteY0" fmla="*/ 85132 h 1407037"/>
                  <a:gd name="connsiteX1" fmla="*/ 642274 w 1459862"/>
                  <a:gd name="connsiteY1" fmla="*/ 10263 h 1407037"/>
                  <a:gd name="connsiteX2" fmla="*/ 882988 w 1459862"/>
                  <a:gd name="connsiteY2" fmla="*/ 17059 h 1407037"/>
                  <a:gd name="connsiteX3" fmla="*/ 1366223 w 1459862"/>
                  <a:gd name="connsiteY3" fmla="*/ 168824 h 1407037"/>
                  <a:gd name="connsiteX4" fmla="*/ 1457028 w 1459862"/>
                  <a:gd name="connsiteY4" fmla="*/ 415839 h 1407037"/>
                  <a:gd name="connsiteX5" fmla="*/ 1448138 w 1459862"/>
                  <a:gd name="connsiteY5" fmla="*/ 1005119 h 1407037"/>
                  <a:gd name="connsiteX6" fmla="*/ 1313518 w 1459862"/>
                  <a:gd name="connsiteY6" fmla="*/ 1261659 h 1407037"/>
                  <a:gd name="connsiteX7" fmla="*/ 612478 w 1459862"/>
                  <a:gd name="connsiteY7" fmla="*/ 1399454 h 1407037"/>
                  <a:gd name="connsiteX8" fmla="*/ 329903 w 1459862"/>
                  <a:gd name="connsiteY8" fmla="*/ 1332779 h 1407037"/>
                  <a:gd name="connsiteX9" fmla="*/ 100033 w 1459862"/>
                  <a:gd name="connsiteY9" fmla="*/ 1139104 h 1407037"/>
                  <a:gd name="connsiteX10" fmla="*/ 5724 w 1459862"/>
                  <a:gd name="connsiteY10" fmla="*/ 873674 h 1407037"/>
                  <a:gd name="connsiteX11" fmla="*/ 14892 w 1459862"/>
                  <a:gd name="connsiteY11" fmla="*/ 295189 h 1407037"/>
                  <a:gd name="connsiteX12" fmla="*/ 184998 w 1459862"/>
                  <a:gd name="connsiteY12" fmla="*/ 85132 h 1407037"/>
                  <a:gd name="connsiteX0" fmla="*/ 185714 w 1460578"/>
                  <a:gd name="connsiteY0" fmla="*/ 85132 h 1407037"/>
                  <a:gd name="connsiteX1" fmla="*/ 642990 w 1460578"/>
                  <a:gd name="connsiteY1" fmla="*/ 10263 h 1407037"/>
                  <a:gd name="connsiteX2" fmla="*/ 883704 w 1460578"/>
                  <a:gd name="connsiteY2" fmla="*/ 17059 h 1407037"/>
                  <a:gd name="connsiteX3" fmla="*/ 1366939 w 1460578"/>
                  <a:gd name="connsiteY3" fmla="*/ 168824 h 1407037"/>
                  <a:gd name="connsiteX4" fmla="*/ 1457744 w 1460578"/>
                  <a:gd name="connsiteY4" fmla="*/ 415839 h 1407037"/>
                  <a:gd name="connsiteX5" fmla="*/ 1448854 w 1460578"/>
                  <a:gd name="connsiteY5" fmla="*/ 1005119 h 1407037"/>
                  <a:gd name="connsiteX6" fmla="*/ 1314234 w 1460578"/>
                  <a:gd name="connsiteY6" fmla="*/ 1261659 h 1407037"/>
                  <a:gd name="connsiteX7" fmla="*/ 613194 w 1460578"/>
                  <a:gd name="connsiteY7" fmla="*/ 1399454 h 1407037"/>
                  <a:gd name="connsiteX8" fmla="*/ 330619 w 1460578"/>
                  <a:gd name="connsiteY8" fmla="*/ 1332779 h 1407037"/>
                  <a:gd name="connsiteX9" fmla="*/ 100749 w 1460578"/>
                  <a:gd name="connsiteY9" fmla="*/ 1139104 h 1407037"/>
                  <a:gd name="connsiteX10" fmla="*/ 6440 w 1460578"/>
                  <a:gd name="connsiteY10" fmla="*/ 873674 h 1407037"/>
                  <a:gd name="connsiteX11" fmla="*/ 15608 w 1460578"/>
                  <a:gd name="connsiteY11" fmla="*/ 295189 h 1407037"/>
                  <a:gd name="connsiteX12" fmla="*/ 185714 w 1460578"/>
                  <a:gd name="connsiteY12" fmla="*/ 85132 h 1407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60578" h="1407037">
                    <a:moveTo>
                      <a:pt x="185714" y="85132"/>
                    </a:moveTo>
                    <a:cubicBezTo>
                      <a:pt x="295840" y="40997"/>
                      <a:pt x="505647" y="25240"/>
                      <a:pt x="642990" y="10263"/>
                    </a:cubicBezTo>
                    <a:cubicBezTo>
                      <a:pt x="756232" y="315"/>
                      <a:pt x="763046" y="-9368"/>
                      <a:pt x="883704" y="17059"/>
                    </a:cubicBezTo>
                    <a:cubicBezTo>
                      <a:pt x="1004362" y="43486"/>
                      <a:pt x="1271266" y="102361"/>
                      <a:pt x="1366939" y="168824"/>
                    </a:cubicBezTo>
                    <a:cubicBezTo>
                      <a:pt x="1462612" y="235287"/>
                      <a:pt x="1454887" y="266297"/>
                      <a:pt x="1457744" y="415839"/>
                    </a:cubicBezTo>
                    <a:cubicBezTo>
                      <a:pt x="1460601" y="565381"/>
                      <a:pt x="1465152" y="864149"/>
                      <a:pt x="1448854" y="1005119"/>
                    </a:cubicBezTo>
                    <a:cubicBezTo>
                      <a:pt x="1432556" y="1146089"/>
                      <a:pt x="1453511" y="1195937"/>
                      <a:pt x="1314234" y="1261659"/>
                    </a:cubicBezTo>
                    <a:cubicBezTo>
                      <a:pt x="1174957" y="1327381"/>
                      <a:pt x="777130" y="1378076"/>
                      <a:pt x="613194" y="1399454"/>
                    </a:cubicBezTo>
                    <a:cubicBezTo>
                      <a:pt x="449258" y="1420832"/>
                      <a:pt x="413526" y="1396513"/>
                      <a:pt x="330619" y="1332779"/>
                    </a:cubicBezTo>
                    <a:cubicBezTo>
                      <a:pt x="247712" y="1269045"/>
                      <a:pt x="168846" y="1207274"/>
                      <a:pt x="100749" y="1139104"/>
                    </a:cubicBezTo>
                    <a:cubicBezTo>
                      <a:pt x="32652" y="1070934"/>
                      <a:pt x="8345" y="1056130"/>
                      <a:pt x="6440" y="873674"/>
                    </a:cubicBezTo>
                    <a:cubicBezTo>
                      <a:pt x="4315" y="732101"/>
                      <a:pt x="-11328" y="426613"/>
                      <a:pt x="15608" y="295189"/>
                    </a:cubicBezTo>
                    <a:cubicBezTo>
                      <a:pt x="42544" y="163765"/>
                      <a:pt x="75588" y="129267"/>
                      <a:pt x="185714" y="85132"/>
                    </a:cubicBezTo>
                    <a:close/>
                  </a:path>
                </a:pathLst>
              </a:custGeom>
              <a:solidFill>
                <a:srgbClr val="F4F4F2"/>
              </a:solidFill>
              <a:ln w="127000">
                <a:solidFill>
                  <a:srgbClr val="4A55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orme libre 95"/>
              <p:cNvSpPr/>
              <p:nvPr/>
            </p:nvSpPr>
            <p:spPr>
              <a:xfrm>
                <a:off x="826712" y="1976526"/>
                <a:ext cx="1097563" cy="279993"/>
              </a:xfrm>
              <a:custGeom>
                <a:avLst/>
                <a:gdLst>
                  <a:gd name="connsiteX0" fmla="*/ 465 w 1097745"/>
                  <a:gd name="connsiteY0" fmla="*/ 880 h 1060060"/>
                  <a:gd name="connsiteX1" fmla="*/ 335745 w 1097745"/>
                  <a:gd name="connsiteY1" fmla="*/ 126610 h 1060060"/>
                  <a:gd name="connsiteX2" fmla="*/ 419565 w 1097745"/>
                  <a:gd name="connsiteY2" fmla="*/ 134230 h 1060060"/>
                  <a:gd name="connsiteX3" fmla="*/ 1097745 w 1097745"/>
                  <a:gd name="connsiteY3" fmla="*/ 69460 h 1060060"/>
                  <a:gd name="connsiteX4" fmla="*/ 1097745 w 1097745"/>
                  <a:gd name="connsiteY4" fmla="*/ 69460 h 1060060"/>
                  <a:gd name="connsiteX5" fmla="*/ 522435 w 1097745"/>
                  <a:gd name="connsiteY5" fmla="*/ 218050 h 1060060"/>
                  <a:gd name="connsiteX6" fmla="*/ 461475 w 1097745"/>
                  <a:gd name="connsiteY6" fmla="*/ 252340 h 1060060"/>
                  <a:gd name="connsiteX7" fmla="*/ 419565 w 1097745"/>
                  <a:gd name="connsiteY7" fmla="*/ 305680 h 1060060"/>
                  <a:gd name="connsiteX8" fmla="*/ 404325 w 1097745"/>
                  <a:gd name="connsiteY8" fmla="*/ 366640 h 1060060"/>
                  <a:gd name="connsiteX9" fmla="*/ 331935 w 1097745"/>
                  <a:gd name="connsiteY9" fmla="*/ 1060060 h 1060060"/>
                  <a:gd name="connsiteX10" fmla="*/ 331935 w 1097745"/>
                  <a:gd name="connsiteY10" fmla="*/ 1060060 h 1060060"/>
                  <a:gd name="connsiteX11" fmla="*/ 305265 w 1097745"/>
                  <a:gd name="connsiteY11" fmla="*/ 320920 h 1060060"/>
                  <a:gd name="connsiteX12" fmla="*/ 293835 w 1097745"/>
                  <a:gd name="connsiteY12" fmla="*/ 256150 h 1060060"/>
                  <a:gd name="connsiteX13" fmla="*/ 263355 w 1097745"/>
                  <a:gd name="connsiteY13" fmla="*/ 199000 h 1060060"/>
                  <a:gd name="connsiteX14" fmla="*/ 465 w 1097745"/>
                  <a:gd name="connsiteY14" fmla="*/ 880 h 1060060"/>
                  <a:gd name="connsiteX0" fmla="*/ 465 w 1097745"/>
                  <a:gd name="connsiteY0" fmla="*/ 880 h 1060060"/>
                  <a:gd name="connsiteX1" fmla="*/ 335745 w 1097745"/>
                  <a:gd name="connsiteY1" fmla="*/ 126610 h 1060060"/>
                  <a:gd name="connsiteX2" fmla="*/ 419565 w 1097745"/>
                  <a:gd name="connsiteY2" fmla="*/ 134230 h 1060060"/>
                  <a:gd name="connsiteX3" fmla="*/ 1097745 w 1097745"/>
                  <a:gd name="connsiteY3" fmla="*/ 69460 h 1060060"/>
                  <a:gd name="connsiteX4" fmla="*/ 1097745 w 1097745"/>
                  <a:gd name="connsiteY4" fmla="*/ 69460 h 1060060"/>
                  <a:gd name="connsiteX5" fmla="*/ 522435 w 1097745"/>
                  <a:gd name="connsiteY5" fmla="*/ 218050 h 1060060"/>
                  <a:gd name="connsiteX6" fmla="*/ 419565 w 1097745"/>
                  <a:gd name="connsiteY6" fmla="*/ 305680 h 1060060"/>
                  <a:gd name="connsiteX7" fmla="*/ 404325 w 1097745"/>
                  <a:gd name="connsiteY7" fmla="*/ 366640 h 1060060"/>
                  <a:gd name="connsiteX8" fmla="*/ 331935 w 1097745"/>
                  <a:gd name="connsiteY8" fmla="*/ 1060060 h 1060060"/>
                  <a:gd name="connsiteX9" fmla="*/ 331935 w 1097745"/>
                  <a:gd name="connsiteY9" fmla="*/ 1060060 h 1060060"/>
                  <a:gd name="connsiteX10" fmla="*/ 305265 w 1097745"/>
                  <a:gd name="connsiteY10" fmla="*/ 320920 h 1060060"/>
                  <a:gd name="connsiteX11" fmla="*/ 293835 w 1097745"/>
                  <a:gd name="connsiteY11" fmla="*/ 256150 h 1060060"/>
                  <a:gd name="connsiteX12" fmla="*/ 263355 w 1097745"/>
                  <a:gd name="connsiteY12" fmla="*/ 199000 h 1060060"/>
                  <a:gd name="connsiteX13" fmla="*/ 465 w 1097745"/>
                  <a:gd name="connsiteY13" fmla="*/ 880 h 1060060"/>
                  <a:gd name="connsiteX0" fmla="*/ 465 w 1097745"/>
                  <a:gd name="connsiteY0" fmla="*/ 880 h 1060060"/>
                  <a:gd name="connsiteX1" fmla="*/ 335745 w 1097745"/>
                  <a:gd name="connsiteY1" fmla="*/ 126610 h 1060060"/>
                  <a:gd name="connsiteX2" fmla="*/ 419565 w 1097745"/>
                  <a:gd name="connsiteY2" fmla="*/ 134230 h 1060060"/>
                  <a:gd name="connsiteX3" fmla="*/ 1097745 w 1097745"/>
                  <a:gd name="connsiteY3" fmla="*/ 69460 h 1060060"/>
                  <a:gd name="connsiteX4" fmla="*/ 1097745 w 1097745"/>
                  <a:gd name="connsiteY4" fmla="*/ 69460 h 1060060"/>
                  <a:gd name="connsiteX5" fmla="*/ 522435 w 1097745"/>
                  <a:gd name="connsiteY5" fmla="*/ 218050 h 1060060"/>
                  <a:gd name="connsiteX6" fmla="*/ 404325 w 1097745"/>
                  <a:gd name="connsiteY6" fmla="*/ 366640 h 1060060"/>
                  <a:gd name="connsiteX7" fmla="*/ 331935 w 1097745"/>
                  <a:gd name="connsiteY7" fmla="*/ 1060060 h 1060060"/>
                  <a:gd name="connsiteX8" fmla="*/ 331935 w 1097745"/>
                  <a:gd name="connsiteY8" fmla="*/ 1060060 h 1060060"/>
                  <a:gd name="connsiteX9" fmla="*/ 305265 w 1097745"/>
                  <a:gd name="connsiteY9" fmla="*/ 320920 h 1060060"/>
                  <a:gd name="connsiteX10" fmla="*/ 293835 w 1097745"/>
                  <a:gd name="connsiteY10" fmla="*/ 256150 h 1060060"/>
                  <a:gd name="connsiteX11" fmla="*/ 263355 w 1097745"/>
                  <a:gd name="connsiteY11" fmla="*/ 199000 h 1060060"/>
                  <a:gd name="connsiteX12" fmla="*/ 465 w 1097745"/>
                  <a:gd name="connsiteY12" fmla="*/ 880 h 1060060"/>
                  <a:gd name="connsiteX0" fmla="*/ 465 w 1097745"/>
                  <a:gd name="connsiteY0" fmla="*/ 880 h 1060060"/>
                  <a:gd name="connsiteX1" fmla="*/ 335745 w 1097745"/>
                  <a:gd name="connsiteY1" fmla="*/ 126610 h 1060060"/>
                  <a:gd name="connsiteX2" fmla="*/ 419565 w 1097745"/>
                  <a:gd name="connsiteY2" fmla="*/ 134230 h 1060060"/>
                  <a:gd name="connsiteX3" fmla="*/ 1097745 w 1097745"/>
                  <a:gd name="connsiteY3" fmla="*/ 69460 h 1060060"/>
                  <a:gd name="connsiteX4" fmla="*/ 1097745 w 1097745"/>
                  <a:gd name="connsiteY4" fmla="*/ 69460 h 1060060"/>
                  <a:gd name="connsiteX5" fmla="*/ 522435 w 1097745"/>
                  <a:gd name="connsiteY5" fmla="*/ 218050 h 1060060"/>
                  <a:gd name="connsiteX6" fmla="*/ 404325 w 1097745"/>
                  <a:gd name="connsiteY6" fmla="*/ 366640 h 1060060"/>
                  <a:gd name="connsiteX7" fmla="*/ 331935 w 1097745"/>
                  <a:gd name="connsiteY7" fmla="*/ 1060060 h 1060060"/>
                  <a:gd name="connsiteX8" fmla="*/ 331935 w 1097745"/>
                  <a:gd name="connsiteY8" fmla="*/ 1060060 h 1060060"/>
                  <a:gd name="connsiteX9" fmla="*/ 305265 w 1097745"/>
                  <a:gd name="connsiteY9" fmla="*/ 320920 h 1060060"/>
                  <a:gd name="connsiteX10" fmla="*/ 293835 w 1097745"/>
                  <a:gd name="connsiteY10" fmla="*/ 256150 h 1060060"/>
                  <a:gd name="connsiteX11" fmla="*/ 263355 w 1097745"/>
                  <a:gd name="connsiteY11" fmla="*/ 199000 h 1060060"/>
                  <a:gd name="connsiteX12" fmla="*/ 465 w 1097745"/>
                  <a:gd name="connsiteY12" fmla="*/ 880 h 1060060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1921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93480 w 1097390"/>
                  <a:gd name="connsiteY10" fmla="*/ 256394 h 1060304"/>
                  <a:gd name="connsiteX11" fmla="*/ 263000 w 1097390"/>
                  <a:gd name="connsiteY11" fmla="*/ 199244 h 1060304"/>
                  <a:gd name="connsiteX12" fmla="*/ 110 w 1097390"/>
                  <a:gd name="connsiteY12" fmla="*/ 1124 h 1060304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1921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93480 w 1097390"/>
                  <a:gd name="connsiteY10" fmla="*/ 256394 h 1060304"/>
                  <a:gd name="connsiteX11" fmla="*/ 263000 w 1097390"/>
                  <a:gd name="connsiteY11" fmla="*/ 199244 h 1060304"/>
                  <a:gd name="connsiteX12" fmla="*/ 110 w 1097390"/>
                  <a:gd name="connsiteY12" fmla="*/ 1124 h 1060304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1921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93480 w 1097390"/>
                  <a:gd name="connsiteY10" fmla="*/ 256394 h 1060304"/>
                  <a:gd name="connsiteX11" fmla="*/ 263000 w 1097390"/>
                  <a:gd name="connsiteY11" fmla="*/ 199244 h 1060304"/>
                  <a:gd name="connsiteX12" fmla="*/ 110 w 1097390"/>
                  <a:gd name="connsiteY12" fmla="*/ 1124 h 1060304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4207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93480 w 1097390"/>
                  <a:gd name="connsiteY10" fmla="*/ 256394 h 1060304"/>
                  <a:gd name="connsiteX11" fmla="*/ 263000 w 1097390"/>
                  <a:gd name="connsiteY11" fmla="*/ 199244 h 1060304"/>
                  <a:gd name="connsiteX12" fmla="*/ 110 w 1097390"/>
                  <a:gd name="connsiteY12" fmla="*/ 1124 h 1060304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4207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63000 w 1097390"/>
                  <a:gd name="connsiteY10" fmla="*/ 199244 h 1060304"/>
                  <a:gd name="connsiteX11" fmla="*/ 110 w 1097390"/>
                  <a:gd name="connsiteY11" fmla="*/ 1124 h 1060304"/>
                  <a:gd name="connsiteX0" fmla="*/ 284 w 1097564"/>
                  <a:gd name="connsiteY0" fmla="*/ 807 h 1059987"/>
                  <a:gd name="connsiteX1" fmla="*/ 297464 w 1097564"/>
                  <a:gd name="connsiteY1" fmla="*/ 118917 h 1059987"/>
                  <a:gd name="connsiteX2" fmla="*/ 442244 w 1097564"/>
                  <a:gd name="connsiteY2" fmla="*/ 134157 h 1059987"/>
                  <a:gd name="connsiteX3" fmla="*/ 1097564 w 1097564"/>
                  <a:gd name="connsiteY3" fmla="*/ 69387 h 1059987"/>
                  <a:gd name="connsiteX4" fmla="*/ 1097564 w 1097564"/>
                  <a:gd name="connsiteY4" fmla="*/ 69387 h 1059987"/>
                  <a:gd name="connsiteX5" fmla="*/ 522254 w 1097564"/>
                  <a:gd name="connsiteY5" fmla="*/ 217977 h 1059987"/>
                  <a:gd name="connsiteX6" fmla="*/ 404144 w 1097564"/>
                  <a:gd name="connsiteY6" fmla="*/ 366567 h 1059987"/>
                  <a:gd name="connsiteX7" fmla="*/ 331754 w 1097564"/>
                  <a:gd name="connsiteY7" fmla="*/ 1059987 h 1059987"/>
                  <a:gd name="connsiteX8" fmla="*/ 331754 w 1097564"/>
                  <a:gd name="connsiteY8" fmla="*/ 1059987 h 1059987"/>
                  <a:gd name="connsiteX9" fmla="*/ 305084 w 1097564"/>
                  <a:gd name="connsiteY9" fmla="*/ 320847 h 1059987"/>
                  <a:gd name="connsiteX10" fmla="*/ 244124 w 1097564"/>
                  <a:gd name="connsiteY10" fmla="*/ 185592 h 1059987"/>
                  <a:gd name="connsiteX11" fmla="*/ 284 w 1097564"/>
                  <a:gd name="connsiteY11" fmla="*/ 807 h 1059987"/>
                  <a:gd name="connsiteX0" fmla="*/ 303 w 1097583"/>
                  <a:gd name="connsiteY0" fmla="*/ 807 h 1059987"/>
                  <a:gd name="connsiteX1" fmla="*/ 297483 w 1097583"/>
                  <a:gd name="connsiteY1" fmla="*/ 118917 h 1059987"/>
                  <a:gd name="connsiteX2" fmla="*/ 442263 w 1097583"/>
                  <a:gd name="connsiteY2" fmla="*/ 134157 h 1059987"/>
                  <a:gd name="connsiteX3" fmla="*/ 1097583 w 1097583"/>
                  <a:gd name="connsiteY3" fmla="*/ 69387 h 1059987"/>
                  <a:gd name="connsiteX4" fmla="*/ 1097583 w 1097583"/>
                  <a:gd name="connsiteY4" fmla="*/ 69387 h 1059987"/>
                  <a:gd name="connsiteX5" fmla="*/ 522273 w 1097583"/>
                  <a:gd name="connsiteY5" fmla="*/ 217977 h 1059987"/>
                  <a:gd name="connsiteX6" fmla="*/ 404163 w 1097583"/>
                  <a:gd name="connsiteY6" fmla="*/ 366567 h 1059987"/>
                  <a:gd name="connsiteX7" fmla="*/ 331773 w 1097583"/>
                  <a:gd name="connsiteY7" fmla="*/ 1059987 h 1059987"/>
                  <a:gd name="connsiteX8" fmla="*/ 331773 w 1097583"/>
                  <a:gd name="connsiteY8" fmla="*/ 1059987 h 1059987"/>
                  <a:gd name="connsiteX9" fmla="*/ 305103 w 1097583"/>
                  <a:gd name="connsiteY9" fmla="*/ 320847 h 1059987"/>
                  <a:gd name="connsiteX10" fmla="*/ 244143 w 1097583"/>
                  <a:gd name="connsiteY10" fmla="*/ 185592 h 1059987"/>
                  <a:gd name="connsiteX11" fmla="*/ 303 w 1097583"/>
                  <a:gd name="connsiteY11" fmla="*/ 807 h 1059987"/>
                  <a:gd name="connsiteX0" fmla="*/ 303 w 1097583"/>
                  <a:gd name="connsiteY0" fmla="*/ 807 h 1059987"/>
                  <a:gd name="connsiteX1" fmla="*/ 297483 w 1097583"/>
                  <a:gd name="connsiteY1" fmla="*/ 118917 h 1059987"/>
                  <a:gd name="connsiteX2" fmla="*/ 442263 w 1097583"/>
                  <a:gd name="connsiteY2" fmla="*/ 134157 h 1059987"/>
                  <a:gd name="connsiteX3" fmla="*/ 1097583 w 1097583"/>
                  <a:gd name="connsiteY3" fmla="*/ 69387 h 1059987"/>
                  <a:gd name="connsiteX4" fmla="*/ 1097583 w 1097583"/>
                  <a:gd name="connsiteY4" fmla="*/ 69387 h 1059987"/>
                  <a:gd name="connsiteX5" fmla="*/ 522273 w 1097583"/>
                  <a:gd name="connsiteY5" fmla="*/ 217977 h 1059987"/>
                  <a:gd name="connsiteX6" fmla="*/ 404163 w 1097583"/>
                  <a:gd name="connsiteY6" fmla="*/ 366567 h 1059987"/>
                  <a:gd name="connsiteX7" fmla="*/ 331773 w 1097583"/>
                  <a:gd name="connsiteY7" fmla="*/ 1059987 h 1059987"/>
                  <a:gd name="connsiteX8" fmla="*/ 331773 w 1097583"/>
                  <a:gd name="connsiteY8" fmla="*/ 1059987 h 1059987"/>
                  <a:gd name="connsiteX9" fmla="*/ 305103 w 1097583"/>
                  <a:gd name="connsiteY9" fmla="*/ 320847 h 1059987"/>
                  <a:gd name="connsiteX10" fmla="*/ 244143 w 1097583"/>
                  <a:gd name="connsiteY10" fmla="*/ 185592 h 1059987"/>
                  <a:gd name="connsiteX11" fmla="*/ 303 w 1097583"/>
                  <a:gd name="connsiteY11" fmla="*/ 807 h 1059987"/>
                  <a:gd name="connsiteX0" fmla="*/ 303 w 1097583"/>
                  <a:gd name="connsiteY0" fmla="*/ 807 h 1059987"/>
                  <a:gd name="connsiteX1" fmla="*/ 297483 w 1097583"/>
                  <a:gd name="connsiteY1" fmla="*/ 118917 h 1059987"/>
                  <a:gd name="connsiteX2" fmla="*/ 442263 w 1097583"/>
                  <a:gd name="connsiteY2" fmla="*/ 134157 h 1059987"/>
                  <a:gd name="connsiteX3" fmla="*/ 1097583 w 1097583"/>
                  <a:gd name="connsiteY3" fmla="*/ 69387 h 1059987"/>
                  <a:gd name="connsiteX4" fmla="*/ 1097583 w 1097583"/>
                  <a:gd name="connsiteY4" fmla="*/ 69387 h 1059987"/>
                  <a:gd name="connsiteX5" fmla="*/ 522273 w 1097583"/>
                  <a:gd name="connsiteY5" fmla="*/ 217977 h 1059987"/>
                  <a:gd name="connsiteX6" fmla="*/ 404163 w 1097583"/>
                  <a:gd name="connsiteY6" fmla="*/ 366567 h 1059987"/>
                  <a:gd name="connsiteX7" fmla="*/ 331773 w 1097583"/>
                  <a:gd name="connsiteY7" fmla="*/ 1059987 h 1059987"/>
                  <a:gd name="connsiteX8" fmla="*/ 347726 w 1097583"/>
                  <a:gd name="connsiteY8" fmla="*/ 473822 h 1059987"/>
                  <a:gd name="connsiteX9" fmla="*/ 305103 w 1097583"/>
                  <a:gd name="connsiteY9" fmla="*/ 320847 h 1059987"/>
                  <a:gd name="connsiteX10" fmla="*/ 244143 w 1097583"/>
                  <a:gd name="connsiteY10" fmla="*/ 185592 h 1059987"/>
                  <a:gd name="connsiteX11" fmla="*/ 303 w 1097583"/>
                  <a:gd name="connsiteY11" fmla="*/ 807 h 1059987"/>
                  <a:gd name="connsiteX0" fmla="*/ 303 w 1097583"/>
                  <a:gd name="connsiteY0" fmla="*/ 807 h 473822"/>
                  <a:gd name="connsiteX1" fmla="*/ 297483 w 1097583"/>
                  <a:gd name="connsiteY1" fmla="*/ 118917 h 473822"/>
                  <a:gd name="connsiteX2" fmla="*/ 442263 w 1097583"/>
                  <a:gd name="connsiteY2" fmla="*/ 134157 h 473822"/>
                  <a:gd name="connsiteX3" fmla="*/ 1097583 w 1097583"/>
                  <a:gd name="connsiteY3" fmla="*/ 69387 h 473822"/>
                  <a:gd name="connsiteX4" fmla="*/ 1097583 w 1097583"/>
                  <a:gd name="connsiteY4" fmla="*/ 69387 h 473822"/>
                  <a:gd name="connsiteX5" fmla="*/ 522273 w 1097583"/>
                  <a:gd name="connsiteY5" fmla="*/ 217977 h 473822"/>
                  <a:gd name="connsiteX6" fmla="*/ 404163 w 1097583"/>
                  <a:gd name="connsiteY6" fmla="*/ 366567 h 473822"/>
                  <a:gd name="connsiteX7" fmla="*/ 347726 w 1097583"/>
                  <a:gd name="connsiteY7" fmla="*/ 470204 h 473822"/>
                  <a:gd name="connsiteX8" fmla="*/ 347726 w 1097583"/>
                  <a:gd name="connsiteY8" fmla="*/ 473822 h 473822"/>
                  <a:gd name="connsiteX9" fmla="*/ 305103 w 1097583"/>
                  <a:gd name="connsiteY9" fmla="*/ 320847 h 473822"/>
                  <a:gd name="connsiteX10" fmla="*/ 244143 w 1097583"/>
                  <a:gd name="connsiteY10" fmla="*/ 185592 h 473822"/>
                  <a:gd name="connsiteX11" fmla="*/ 303 w 1097583"/>
                  <a:gd name="connsiteY11" fmla="*/ 807 h 473822"/>
                  <a:gd name="connsiteX0" fmla="*/ 303 w 1097583"/>
                  <a:gd name="connsiteY0" fmla="*/ 807 h 470204"/>
                  <a:gd name="connsiteX1" fmla="*/ 297483 w 1097583"/>
                  <a:gd name="connsiteY1" fmla="*/ 118917 h 470204"/>
                  <a:gd name="connsiteX2" fmla="*/ 442263 w 1097583"/>
                  <a:gd name="connsiteY2" fmla="*/ 134157 h 470204"/>
                  <a:gd name="connsiteX3" fmla="*/ 1097583 w 1097583"/>
                  <a:gd name="connsiteY3" fmla="*/ 69387 h 470204"/>
                  <a:gd name="connsiteX4" fmla="*/ 1097583 w 1097583"/>
                  <a:gd name="connsiteY4" fmla="*/ 69387 h 470204"/>
                  <a:gd name="connsiteX5" fmla="*/ 522273 w 1097583"/>
                  <a:gd name="connsiteY5" fmla="*/ 217977 h 470204"/>
                  <a:gd name="connsiteX6" fmla="*/ 404163 w 1097583"/>
                  <a:gd name="connsiteY6" fmla="*/ 366567 h 470204"/>
                  <a:gd name="connsiteX7" fmla="*/ 347726 w 1097583"/>
                  <a:gd name="connsiteY7" fmla="*/ 470204 h 470204"/>
                  <a:gd name="connsiteX8" fmla="*/ 327785 w 1097583"/>
                  <a:gd name="connsiteY8" fmla="*/ 352835 h 470204"/>
                  <a:gd name="connsiteX9" fmla="*/ 305103 w 1097583"/>
                  <a:gd name="connsiteY9" fmla="*/ 320847 h 470204"/>
                  <a:gd name="connsiteX10" fmla="*/ 244143 w 1097583"/>
                  <a:gd name="connsiteY10" fmla="*/ 185592 h 470204"/>
                  <a:gd name="connsiteX11" fmla="*/ 303 w 1097583"/>
                  <a:gd name="connsiteY11" fmla="*/ 807 h 470204"/>
                  <a:gd name="connsiteX0" fmla="*/ 303 w 1097583"/>
                  <a:gd name="connsiteY0" fmla="*/ 807 h 373642"/>
                  <a:gd name="connsiteX1" fmla="*/ 297483 w 1097583"/>
                  <a:gd name="connsiteY1" fmla="*/ 118917 h 373642"/>
                  <a:gd name="connsiteX2" fmla="*/ 442263 w 1097583"/>
                  <a:gd name="connsiteY2" fmla="*/ 134157 h 373642"/>
                  <a:gd name="connsiteX3" fmla="*/ 1097583 w 1097583"/>
                  <a:gd name="connsiteY3" fmla="*/ 69387 h 373642"/>
                  <a:gd name="connsiteX4" fmla="*/ 1097583 w 1097583"/>
                  <a:gd name="connsiteY4" fmla="*/ 69387 h 373642"/>
                  <a:gd name="connsiteX5" fmla="*/ 522273 w 1097583"/>
                  <a:gd name="connsiteY5" fmla="*/ 217977 h 373642"/>
                  <a:gd name="connsiteX6" fmla="*/ 404163 w 1097583"/>
                  <a:gd name="connsiteY6" fmla="*/ 366567 h 373642"/>
                  <a:gd name="connsiteX7" fmla="*/ 365174 w 1097583"/>
                  <a:gd name="connsiteY7" fmla="*/ 351478 h 373642"/>
                  <a:gd name="connsiteX8" fmla="*/ 327785 w 1097583"/>
                  <a:gd name="connsiteY8" fmla="*/ 352835 h 373642"/>
                  <a:gd name="connsiteX9" fmla="*/ 305103 w 1097583"/>
                  <a:gd name="connsiteY9" fmla="*/ 320847 h 373642"/>
                  <a:gd name="connsiteX10" fmla="*/ 244143 w 1097583"/>
                  <a:gd name="connsiteY10" fmla="*/ 185592 h 373642"/>
                  <a:gd name="connsiteX11" fmla="*/ 303 w 1097583"/>
                  <a:gd name="connsiteY11" fmla="*/ 807 h 373642"/>
                  <a:gd name="connsiteX0" fmla="*/ 303 w 1097583"/>
                  <a:gd name="connsiteY0" fmla="*/ 807 h 359207"/>
                  <a:gd name="connsiteX1" fmla="*/ 297483 w 1097583"/>
                  <a:gd name="connsiteY1" fmla="*/ 118917 h 359207"/>
                  <a:gd name="connsiteX2" fmla="*/ 442263 w 1097583"/>
                  <a:gd name="connsiteY2" fmla="*/ 134157 h 359207"/>
                  <a:gd name="connsiteX3" fmla="*/ 1097583 w 1097583"/>
                  <a:gd name="connsiteY3" fmla="*/ 69387 h 359207"/>
                  <a:gd name="connsiteX4" fmla="*/ 1097583 w 1097583"/>
                  <a:gd name="connsiteY4" fmla="*/ 69387 h 359207"/>
                  <a:gd name="connsiteX5" fmla="*/ 522273 w 1097583"/>
                  <a:gd name="connsiteY5" fmla="*/ 217977 h 359207"/>
                  <a:gd name="connsiteX6" fmla="*/ 409148 w 1097583"/>
                  <a:gd name="connsiteY6" fmla="*/ 348475 h 359207"/>
                  <a:gd name="connsiteX7" fmla="*/ 365174 w 1097583"/>
                  <a:gd name="connsiteY7" fmla="*/ 351478 h 359207"/>
                  <a:gd name="connsiteX8" fmla="*/ 327785 w 1097583"/>
                  <a:gd name="connsiteY8" fmla="*/ 352835 h 359207"/>
                  <a:gd name="connsiteX9" fmla="*/ 305103 w 1097583"/>
                  <a:gd name="connsiteY9" fmla="*/ 320847 h 359207"/>
                  <a:gd name="connsiteX10" fmla="*/ 244143 w 1097583"/>
                  <a:gd name="connsiteY10" fmla="*/ 185592 h 359207"/>
                  <a:gd name="connsiteX11" fmla="*/ 303 w 1097583"/>
                  <a:gd name="connsiteY11" fmla="*/ 807 h 359207"/>
                  <a:gd name="connsiteX0" fmla="*/ 303 w 1097583"/>
                  <a:gd name="connsiteY0" fmla="*/ 807 h 359207"/>
                  <a:gd name="connsiteX1" fmla="*/ 297483 w 1097583"/>
                  <a:gd name="connsiteY1" fmla="*/ 118917 h 359207"/>
                  <a:gd name="connsiteX2" fmla="*/ 442263 w 1097583"/>
                  <a:gd name="connsiteY2" fmla="*/ 134157 h 359207"/>
                  <a:gd name="connsiteX3" fmla="*/ 1097583 w 1097583"/>
                  <a:gd name="connsiteY3" fmla="*/ 69387 h 359207"/>
                  <a:gd name="connsiteX4" fmla="*/ 1097583 w 1097583"/>
                  <a:gd name="connsiteY4" fmla="*/ 69387 h 359207"/>
                  <a:gd name="connsiteX5" fmla="*/ 522273 w 1097583"/>
                  <a:gd name="connsiteY5" fmla="*/ 217977 h 359207"/>
                  <a:gd name="connsiteX6" fmla="*/ 409148 w 1097583"/>
                  <a:gd name="connsiteY6" fmla="*/ 348475 h 359207"/>
                  <a:gd name="connsiteX7" fmla="*/ 365174 w 1097583"/>
                  <a:gd name="connsiteY7" fmla="*/ 351478 h 359207"/>
                  <a:gd name="connsiteX8" fmla="*/ 305103 w 1097583"/>
                  <a:gd name="connsiteY8" fmla="*/ 320847 h 359207"/>
                  <a:gd name="connsiteX9" fmla="*/ 244143 w 1097583"/>
                  <a:gd name="connsiteY9" fmla="*/ 185592 h 359207"/>
                  <a:gd name="connsiteX10" fmla="*/ 303 w 1097583"/>
                  <a:gd name="connsiteY10" fmla="*/ 807 h 359207"/>
                  <a:gd name="connsiteX0" fmla="*/ 303 w 1097583"/>
                  <a:gd name="connsiteY0" fmla="*/ 807 h 356971"/>
                  <a:gd name="connsiteX1" fmla="*/ 297483 w 1097583"/>
                  <a:gd name="connsiteY1" fmla="*/ 118917 h 356971"/>
                  <a:gd name="connsiteX2" fmla="*/ 442263 w 1097583"/>
                  <a:gd name="connsiteY2" fmla="*/ 134157 h 356971"/>
                  <a:gd name="connsiteX3" fmla="*/ 1097583 w 1097583"/>
                  <a:gd name="connsiteY3" fmla="*/ 69387 h 356971"/>
                  <a:gd name="connsiteX4" fmla="*/ 1097583 w 1097583"/>
                  <a:gd name="connsiteY4" fmla="*/ 69387 h 356971"/>
                  <a:gd name="connsiteX5" fmla="*/ 522273 w 1097583"/>
                  <a:gd name="connsiteY5" fmla="*/ 217977 h 356971"/>
                  <a:gd name="connsiteX6" fmla="*/ 409148 w 1097583"/>
                  <a:gd name="connsiteY6" fmla="*/ 348475 h 356971"/>
                  <a:gd name="connsiteX7" fmla="*/ 316568 w 1097583"/>
                  <a:gd name="connsiteY7" fmla="*/ 344693 h 356971"/>
                  <a:gd name="connsiteX8" fmla="*/ 305103 w 1097583"/>
                  <a:gd name="connsiteY8" fmla="*/ 320847 h 356971"/>
                  <a:gd name="connsiteX9" fmla="*/ 244143 w 1097583"/>
                  <a:gd name="connsiteY9" fmla="*/ 185592 h 356971"/>
                  <a:gd name="connsiteX10" fmla="*/ 303 w 1097583"/>
                  <a:gd name="connsiteY10" fmla="*/ 807 h 356971"/>
                  <a:gd name="connsiteX0" fmla="*/ 303 w 1097583"/>
                  <a:gd name="connsiteY0" fmla="*/ 807 h 353009"/>
                  <a:gd name="connsiteX1" fmla="*/ 297483 w 1097583"/>
                  <a:gd name="connsiteY1" fmla="*/ 118917 h 353009"/>
                  <a:gd name="connsiteX2" fmla="*/ 442263 w 1097583"/>
                  <a:gd name="connsiteY2" fmla="*/ 134157 h 353009"/>
                  <a:gd name="connsiteX3" fmla="*/ 1097583 w 1097583"/>
                  <a:gd name="connsiteY3" fmla="*/ 69387 h 353009"/>
                  <a:gd name="connsiteX4" fmla="*/ 1097583 w 1097583"/>
                  <a:gd name="connsiteY4" fmla="*/ 69387 h 353009"/>
                  <a:gd name="connsiteX5" fmla="*/ 522273 w 1097583"/>
                  <a:gd name="connsiteY5" fmla="*/ 217977 h 353009"/>
                  <a:gd name="connsiteX6" fmla="*/ 409148 w 1097583"/>
                  <a:gd name="connsiteY6" fmla="*/ 348475 h 353009"/>
                  <a:gd name="connsiteX7" fmla="*/ 316568 w 1097583"/>
                  <a:gd name="connsiteY7" fmla="*/ 344693 h 353009"/>
                  <a:gd name="connsiteX8" fmla="*/ 305103 w 1097583"/>
                  <a:gd name="connsiteY8" fmla="*/ 320847 h 353009"/>
                  <a:gd name="connsiteX9" fmla="*/ 244143 w 1097583"/>
                  <a:gd name="connsiteY9" fmla="*/ 185592 h 353009"/>
                  <a:gd name="connsiteX10" fmla="*/ 303 w 1097583"/>
                  <a:gd name="connsiteY10" fmla="*/ 807 h 353009"/>
                  <a:gd name="connsiteX0" fmla="*/ 285 w 1097565"/>
                  <a:gd name="connsiteY0" fmla="*/ 807 h 353009"/>
                  <a:gd name="connsiteX1" fmla="*/ 297465 w 1097565"/>
                  <a:gd name="connsiteY1" fmla="*/ 118917 h 353009"/>
                  <a:gd name="connsiteX2" fmla="*/ 442245 w 1097565"/>
                  <a:gd name="connsiteY2" fmla="*/ 134157 h 353009"/>
                  <a:gd name="connsiteX3" fmla="*/ 1097565 w 1097565"/>
                  <a:gd name="connsiteY3" fmla="*/ 69387 h 353009"/>
                  <a:gd name="connsiteX4" fmla="*/ 1097565 w 1097565"/>
                  <a:gd name="connsiteY4" fmla="*/ 69387 h 353009"/>
                  <a:gd name="connsiteX5" fmla="*/ 522255 w 1097565"/>
                  <a:gd name="connsiteY5" fmla="*/ 217977 h 353009"/>
                  <a:gd name="connsiteX6" fmla="*/ 409130 w 1097565"/>
                  <a:gd name="connsiteY6" fmla="*/ 348475 h 353009"/>
                  <a:gd name="connsiteX7" fmla="*/ 316550 w 1097565"/>
                  <a:gd name="connsiteY7" fmla="*/ 344693 h 353009"/>
                  <a:gd name="connsiteX8" fmla="*/ 305085 w 1097565"/>
                  <a:gd name="connsiteY8" fmla="*/ 312932 h 353009"/>
                  <a:gd name="connsiteX9" fmla="*/ 244125 w 1097565"/>
                  <a:gd name="connsiteY9" fmla="*/ 185592 h 353009"/>
                  <a:gd name="connsiteX10" fmla="*/ 285 w 1097565"/>
                  <a:gd name="connsiteY10" fmla="*/ 807 h 353009"/>
                  <a:gd name="connsiteX0" fmla="*/ 288 w 1097568"/>
                  <a:gd name="connsiteY0" fmla="*/ 807 h 353009"/>
                  <a:gd name="connsiteX1" fmla="*/ 297468 w 1097568"/>
                  <a:gd name="connsiteY1" fmla="*/ 118917 h 353009"/>
                  <a:gd name="connsiteX2" fmla="*/ 442248 w 1097568"/>
                  <a:gd name="connsiteY2" fmla="*/ 134157 h 353009"/>
                  <a:gd name="connsiteX3" fmla="*/ 1097568 w 1097568"/>
                  <a:gd name="connsiteY3" fmla="*/ 69387 h 353009"/>
                  <a:gd name="connsiteX4" fmla="*/ 1097568 w 1097568"/>
                  <a:gd name="connsiteY4" fmla="*/ 69387 h 353009"/>
                  <a:gd name="connsiteX5" fmla="*/ 522258 w 1097568"/>
                  <a:gd name="connsiteY5" fmla="*/ 217977 h 353009"/>
                  <a:gd name="connsiteX6" fmla="*/ 409133 w 1097568"/>
                  <a:gd name="connsiteY6" fmla="*/ 348475 h 353009"/>
                  <a:gd name="connsiteX7" fmla="*/ 316553 w 1097568"/>
                  <a:gd name="connsiteY7" fmla="*/ 344693 h 353009"/>
                  <a:gd name="connsiteX8" fmla="*/ 305088 w 1097568"/>
                  <a:gd name="connsiteY8" fmla="*/ 312932 h 353009"/>
                  <a:gd name="connsiteX9" fmla="*/ 244128 w 1097568"/>
                  <a:gd name="connsiteY9" fmla="*/ 185592 h 353009"/>
                  <a:gd name="connsiteX10" fmla="*/ 288 w 1097568"/>
                  <a:gd name="connsiteY10" fmla="*/ 807 h 353009"/>
                  <a:gd name="connsiteX0" fmla="*/ 288 w 1097568"/>
                  <a:gd name="connsiteY0" fmla="*/ 807 h 356060"/>
                  <a:gd name="connsiteX1" fmla="*/ 297468 w 1097568"/>
                  <a:gd name="connsiteY1" fmla="*/ 118917 h 356060"/>
                  <a:gd name="connsiteX2" fmla="*/ 442248 w 1097568"/>
                  <a:gd name="connsiteY2" fmla="*/ 134157 h 356060"/>
                  <a:gd name="connsiteX3" fmla="*/ 1097568 w 1097568"/>
                  <a:gd name="connsiteY3" fmla="*/ 69387 h 356060"/>
                  <a:gd name="connsiteX4" fmla="*/ 1097568 w 1097568"/>
                  <a:gd name="connsiteY4" fmla="*/ 69387 h 356060"/>
                  <a:gd name="connsiteX5" fmla="*/ 522258 w 1097568"/>
                  <a:gd name="connsiteY5" fmla="*/ 217977 h 356060"/>
                  <a:gd name="connsiteX6" fmla="*/ 409133 w 1097568"/>
                  <a:gd name="connsiteY6" fmla="*/ 348475 h 356060"/>
                  <a:gd name="connsiteX7" fmla="*/ 314060 w 1097568"/>
                  <a:gd name="connsiteY7" fmla="*/ 341301 h 356060"/>
                  <a:gd name="connsiteX8" fmla="*/ 305088 w 1097568"/>
                  <a:gd name="connsiteY8" fmla="*/ 312932 h 356060"/>
                  <a:gd name="connsiteX9" fmla="*/ 244128 w 1097568"/>
                  <a:gd name="connsiteY9" fmla="*/ 185592 h 356060"/>
                  <a:gd name="connsiteX10" fmla="*/ 288 w 1097568"/>
                  <a:gd name="connsiteY10" fmla="*/ 807 h 356060"/>
                  <a:gd name="connsiteX0" fmla="*/ 288 w 1097568"/>
                  <a:gd name="connsiteY0" fmla="*/ 807 h 352447"/>
                  <a:gd name="connsiteX1" fmla="*/ 297468 w 1097568"/>
                  <a:gd name="connsiteY1" fmla="*/ 118917 h 352447"/>
                  <a:gd name="connsiteX2" fmla="*/ 442248 w 1097568"/>
                  <a:gd name="connsiteY2" fmla="*/ 134157 h 352447"/>
                  <a:gd name="connsiteX3" fmla="*/ 1097568 w 1097568"/>
                  <a:gd name="connsiteY3" fmla="*/ 69387 h 352447"/>
                  <a:gd name="connsiteX4" fmla="*/ 1097568 w 1097568"/>
                  <a:gd name="connsiteY4" fmla="*/ 69387 h 352447"/>
                  <a:gd name="connsiteX5" fmla="*/ 522258 w 1097568"/>
                  <a:gd name="connsiteY5" fmla="*/ 217977 h 352447"/>
                  <a:gd name="connsiteX6" fmla="*/ 414118 w 1097568"/>
                  <a:gd name="connsiteY6" fmla="*/ 343952 h 352447"/>
                  <a:gd name="connsiteX7" fmla="*/ 314060 w 1097568"/>
                  <a:gd name="connsiteY7" fmla="*/ 341301 h 352447"/>
                  <a:gd name="connsiteX8" fmla="*/ 305088 w 1097568"/>
                  <a:gd name="connsiteY8" fmla="*/ 312932 h 352447"/>
                  <a:gd name="connsiteX9" fmla="*/ 244128 w 1097568"/>
                  <a:gd name="connsiteY9" fmla="*/ 185592 h 352447"/>
                  <a:gd name="connsiteX10" fmla="*/ 288 w 1097568"/>
                  <a:gd name="connsiteY10" fmla="*/ 807 h 352447"/>
                  <a:gd name="connsiteX0" fmla="*/ 288 w 1097568"/>
                  <a:gd name="connsiteY0" fmla="*/ 807 h 349950"/>
                  <a:gd name="connsiteX1" fmla="*/ 297468 w 1097568"/>
                  <a:gd name="connsiteY1" fmla="*/ 118917 h 349950"/>
                  <a:gd name="connsiteX2" fmla="*/ 442248 w 1097568"/>
                  <a:gd name="connsiteY2" fmla="*/ 134157 h 349950"/>
                  <a:gd name="connsiteX3" fmla="*/ 1097568 w 1097568"/>
                  <a:gd name="connsiteY3" fmla="*/ 69387 h 349950"/>
                  <a:gd name="connsiteX4" fmla="*/ 1097568 w 1097568"/>
                  <a:gd name="connsiteY4" fmla="*/ 69387 h 349950"/>
                  <a:gd name="connsiteX5" fmla="*/ 522258 w 1097568"/>
                  <a:gd name="connsiteY5" fmla="*/ 217977 h 349950"/>
                  <a:gd name="connsiteX6" fmla="*/ 414118 w 1097568"/>
                  <a:gd name="connsiteY6" fmla="*/ 343952 h 349950"/>
                  <a:gd name="connsiteX7" fmla="*/ 314060 w 1097568"/>
                  <a:gd name="connsiteY7" fmla="*/ 341301 h 349950"/>
                  <a:gd name="connsiteX8" fmla="*/ 305088 w 1097568"/>
                  <a:gd name="connsiteY8" fmla="*/ 312932 h 349950"/>
                  <a:gd name="connsiteX9" fmla="*/ 244128 w 1097568"/>
                  <a:gd name="connsiteY9" fmla="*/ 185592 h 349950"/>
                  <a:gd name="connsiteX10" fmla="*/ 288 w 1097568"/>
                  <a:gd name="connsiteY10" fmla="*/ 807 h 349950"/>
                  <a:gd name="connsiteX0" fmla="*/ 288 w 1097568"/>
                  <a:gd name="connsiteY0" fmla="*/ 807 h 349497"/>
                  <a:gd name="connsiteX1" fmla="*/ 297468 w 1097568"/>
                  <a:gd name="connsiteY1" fmla="*/ 118917 h 349497"/>
                  <a:gd name="connsiteX2" fmla="*/ 442248 w 1097568"/>
                  <a:gd name="connsiteY2" fmla="*/ 134157 h 349497"/>
                  <a:gd name="connsiteX3" fmla="*/ 1097568 w 1097568"/>
                  <a:gd name="connsiteY3" fmla="*/ 69387 h 349497"/>
                  <a:gd name="connsiteX4" fmla="*/ 1097568 w 1097568"/>
                  <a:gd name="connsiteY4" fmla="*/ 69387 h 349497"/>
                  <a:gd name="connsiteX5" fmla="*/ 522258 w 1097568"/>
                  <a:gd name="connsiteY5" fmla="*/ 217977 h 349497"/>
                  <a:gd name="connsiteX6" fmla="*/ 414118 w 1097568"/>
                  <a:gd name="connsiteY6" fmla="*/ 343952 h 349497"/>
                  <a:gd name="connsiteX7" fmla="*/ 305088 w 1097568"/>
                  <a:gd name="connsiteY7" fmla="*/ 312932 h 349497"/>
                  <a:gd name="connsiteX8" fmla="*/ 244128 w 1097568"/>
                  <a:gd name="connsiteY8" fmla="*/ 185592 h 349497"/>
                  <a:gd name="connsiteX9" fmla="*/ 288 w 1097568"/>
                  <a:gd name="connsiteY9" fmla="*/ 807 h 349497"/>
                  <a:gd name="connsiteX0" fmla="*/ 288 w 1097568"/>
                  <a:gd name="connsiteY0" fmla="*/ 807 h 320287"/>
                  <a:gd name="connsiteX1" fmla="*/ 297468 w 1097568"/>
                  <a:gd name="connsiteY1" fmla="*/ 118917 h 320287"/>
                  <a:gd name="connsiteX2" fmla="*/ 442248 w 1097568"/>
                  <a:gd name="connsiteY2" fmla="*/ 134157 h 320287"/>
                  <a:gd name="connsiteX3" fmla="*/ 1097568 w 1097568"/>
                  <a:gd name="connsiteY3" fmla="*/ 69387 h 320287"/>
                  <a:gd name="connsiteX4" fmla="*/ 1097568 w 1097568"/>
                  <a:gd name="connsiteY4" fmla="*/ 69387 h 320287"/>
                  <a:gd name="connsiteX5" fmla="*/ 522258 w 1097568"/>
                  <a:gd name="connsiteY5" fmla="*/ 217977 h 320287"/>
                  <a:gd name="connsiteX6" fmla="*/ 440706 w 1097568"/>
                  <a:gd name="connsiteY6" fmla="*/ 271586 h 320287"/>
                  <a:gd name="connsiteX7" fmla="*/ 305088 w 1097568"/>
                  <a:gd name="connsiteY7" fmla="*/ 312932 h 320287"/>
                  <a:gd name="connsiteX8" fmla="*/ 244128 w 1097568"/>
                  <a:gd name="connsiteY8" fmla="*/ 185592 h 320287"/>
                  <a:gd name="connsiteX9" fmla="*/ 288 w 1097568"/>
                  <a:gd name="connsiteY9" fmla="*/ 807 h 320287"/>
                  <a:gd name="connsiteX0" fmla="*/ 283 w 1097563"/>
                  <a:gd name="connsiteY0" fmla="*/ 807 h 281951"/>
                  <a:gd name="connsiteX1" fmla="*/ 297463 w 1097563"/>
                  <a:gd name="connsiteY1" fmla="*/ 118917 h 281951"/>
                  <a:gd name="connsiteX2" fmla="*/ 442243 w 1097563"/>
                  <a:gd name="connsiteY2" fmla="*/ 134157 h 281951"/>
                  <a:gd name="connsiteX3" fmla="*/ 1097563 w 1097563"/>
                  <a:gd name="connsiteY3" fmla="*/ 69387 h 281951"/>
                  <a:gd name="connsiteX4" fmla="*/ 1097563 w 1097563"/>
                  <a:gd name="connsiteY4" fmla="*/ 69387 h 281951"/>
                  <a:gd name="connsiteX5" fmla="*/ 522253 w 1097563"/>
                  <a:gd name="connsiteY5" fmla="*/ 217977 h 281951"/>
                  <a:gd name="connsiteX6" fmla="*/ 440701 w 1097563"/>
                  <a:gd name="connsiteY6" fmla="*/ 271586 h 281951"/>
                  <a:gd name="connsiteX7" fmla="*/ 293451 w 1097563"/>
                  <a:gd name="connsiteY7" fmla="*/ 266196 h 281951"/>
                  <a:gd name="connsiteX8" fmla="*/ 244123 w 1097563"/>
                  <a:gd name="connsiteY8" fmla="*/ 185592 h 281951"/>
                  <a:gd name="connsiteX9" fmla="*/ 283 w 1097563"/>
                  <a:gd name="connsiteY9" fmla="*/ 807 h 281951"/>
                  <a:gd name="connsiteX0" fmla="*/ 283 w 1097563"/>
                  <a:gd name="connsiteY0" fmla="*/ 807 h 281951"/>
                  <a:gd name="connsiteX1" fmla="*/ 297463 w 1097563"/>
                  <a:gd name="connsiteY1" fmla="*/ 118917 h 281951"/>
                  <a:gd name="connsiteX2" fmla="*/ 442243 w 1097563"/>
                  <a:gd name="connsiteY2" fmla="*/ 134157 h 281951"/>
                  <a:gd name="connsiteX3" fmla="*/ 1097563 w 1097563"/>
                  <a:gd name="connsiteY3" fmla="*/ 69387 h 281951"/>
                  <a:gd name="connsiteX4" fmla="*/ 1097563 w 1097563"/>
                  <a:gd name="connsiteY4" fmla="*/ 69387 h 281951"/>
                  <a:gd name="connsiteX5" fmla="*/ 522253 w 1097563"/>
                  <a:gd name="connsiteY5" fmla="*/ 217977 h 281951"/>
                  <a:gd name="connsiteX6" fmla="*/ 440701 w 1097563"/>
                  <a:gd name="connsiteY6" fmla="*/ 271586 h 281951"/>
                  <a:gd name="connsiteX7" fmla="*/ 293451 w 1097563"/>
                  <a:gd name="connsiteY7" fmla="*/ 266196 h 281951"/>
                  <a:gd name="connsiteX8" fmla="*/ 244123 w 1097563"/>
                  <a:gd name="connsiteY8" fmla="*/ 185592 h 281951"/>
                  <a:gd name="connsiteX9" fmla="*/ 283 w 1097563"/>
                  <a:gd name="connsiteY9" fmla="*/ 807 h 281951"/>
                  <a:gd name="connsiteX0" fmla="*/ 283 w 1097563"/>
                  <a:gd name="connsiteY0" fmla="*/ 807 h 278975"/>
                  <a:gd name="connsiteX1" fmla="*/ 297463 w 1097563"/>
                  <a:gd name="connsiteY1" fmla="*/ 118917 h 278975"/>
                  <a:gd name="connsiteX2" fmla="*/ 442243 w 1097563"/>
                  <a:gd name="connsiteY2" fmla="*/ 134157 h 278975"/>
                  <a:gd name="connsiteX3" fmla="*/ 1097563 w 1097563"/>
                  <a:gd name="connsiteY3" fmla="*/ 69387 h 278975"/>
                  <a:gd name="connsiteX4" fmla="*/ 1097563 w 1097563"/>
                  <a:gd name="connsiteY4" fmla="*/ 69387 h 278975"/>
                  <a:gd name="connsiteX5" fmla="*/ 522253 w 1097563"/>
                  <a:gd name="connsiteY5" fmla="*/ 217977 h 278975"/>
                  <a:gd name="connsiteX6" fmla="*/ 440701 w 1097563"/>
                  <a:gd name="connsiteY6" fmla="*/ 271586 h 278975"/>
                  <a:gd name="connsiteX7" fmla="*/ 293451 w 1097563"/>
                  <a:gd name="connsiteY7" fmla="*/ 266196 h 278975"/>
                  <a:gd name="connsiteX8" fmla="*/ 244123 w 1097563"/>
                  <a:gd name="connsiteY8" fmla="*/ 185592 h 278975"/>
                  <a:gd name="connsiteX9" fmla="*/ 283 w 1097563"/>
                  <a:gd name="connsiteY9" fmla="*/ 807 h 278975"/>
                  <a:gd name="connsiteX0" fmla="*/ 283 w 1097563"/>
                  <a:gd name="connsiteY0" fmla="*/ 807 h 280133"/>
                  <a:gd name="connsiteX1" fmla="*/ 297463 w 1097563"/>
                  <a:gd name="connsiteY1" fmla="*/ 118917 h 280133"/>
                  <a:gd name="connsiteX2" fmla="*/ 442243 w 1097563"/>
                  <a:gd name="connsiteY2" fmla="*/ 134157 h 280133"/>
                  <a:gd name="connsiteX3" fmla="*/ 1097563 w 1097563"/>
                  <a:gd name="connsiteY3" fmla="*/ 69387 h 280133"/>
                  <a:gd name="connsiteX4" fmla="*/ 1097563 w 1097563"/>
                  <a:gd name="connsiteY4" fmla="*/ 69387 h 280133"/>
                  <a:gd name="connsiteX5" fmla="*/ 522253 w 1097563"/>
                  <a:gd name="connsiteY5" fmla="*/ 217977 h 280133"/>
                  <a:gd name="connsiteX6" fmla="*/ 440701 w 1097563"/>
                  <a:gd name="connsiteY6" fmla="*/ 271586 h 280133"/>
                  <a:gd name="connsiteX7" fmla="*/ 293451 w 1097563"/>
                  <a:gd name="connsiteY7" fmla="*/ 266196 h 280133"/>
                  <a:gd name="connsiteX8" fmla="*/ 244123 w 1097563"/>
                  <a:gd name="connsiteY8" fmla="*/ 185592 h 280133"/>
                  <a:gd name="connsiteX9" fmla="*/ 283 w 1097563"/>
                  <a:gd name="connsiteY9" fmla="*/ 807 h 280133"/>
                  <a:gd name="connsiteX0" fmla="*/ 283 w 1097563"/>
                  <a:gd name="connsiteY0" fmla="*/ 807 h 281870"/>
                  <a:gd name="connsiteX1" fmla="*/ 297463 w 1097563"/>
                  <a:gd name="connsiteY1" fmla="*/ 118917 h 281870"/>
                  <a:gd name="connsiteX2" fmla="*/ 442243 w 1097563"/>
                  <a:gd name="connsiteY2" fmla="*/ 134157 h 281870"/>
                  <a:gd name="connsiteX3" fmla="*/ 1097563 w 1097563"/>
                  <a:gd name="connsiteY3" fmla="*/ 69387 h 281870"/>
                  <a:gd name="connsiteX4" fmla="*/ 1097563 w 1097563"/>
                  <a:gd name="connsiteY4" fmla="*/ 69387 h 281870"/>
                  <a:gd name="connsiteX5" fmla="*/ 522253 w 1097563"/>
                  <a:gd name="connsiteY5" fmla="*/ 217977 h 281870"/>
                  <a:gd name="connsiteX6" fmla="*/ 425746 w 1097563"/>
                  <a:gd name="connsiteY6" fmla="*/ 274601 h 281870"/>
                  <a:gd name="connsiteX7" fmla="*/ 293451 w 1097563"/>
                  <a:gd name="connsiteY7" fmla="*/ 266196 h 281870"/>
                  <a:gd name="connsiteX8" fmla="*/ 244123 w 1097563"/>
                  <a:gd name="connsiteY8" fmla="*/ 185592 h 281870"/>
                  <a:gd name="connsiteX9" fmla="*/ 283 w 1097563"/>
                  <a:gd name="connsiteY9" fmla="*/ 807 h 281870"/>
                  <a:gd name="connsiteX0" fmla="*/ 283 w 1097563"/>
                  <a:gd name="connsiteY0" fmla="*/ 807 h 279993"/>
                  <a:gd name="connsiteX1" fmla="*/ 297463 w 1097563"/>
                  <a:gd name="connsiteY1" fmla="*/ 118917 h 279993"/>
                  <a:gd name="connsiteX2" fmla="*/ 442243 w 1097563"/>
                  <a:gd name="connsiteY2" fmla="*/ 134157 h 279993"/>
                  <a:gd name="connsiteX3" fmla="*/ 1097563 w 1097563"/>
                  <a:gd name="connsiteY3" fmla="*/ 69387 h 279993"/>
                  <a:gd name="connsiteX4" fmla="*/ 1097563 w 1097563"/>
                  <a:gd name="connsiteY4" fmla="*/ 69387 h 279993"/>
                  <a:gd name="connsiteX5" fmla="*/ 522253 w 1097563"/>
                  <a:gd name="connsiteY5" fmla="*/ 217977 h 279993"/>
                  <a:gd name="connsiteX6" fmla="*/ 425746 w 1097563"/>
                  <a:gd name="connsiteY6" fmla="*/ 274601 h 279993"/>
                  <a:gd name="connsiteX7" fmla="*/ 293451 w 1097563"/>
                  <a:gd name="connsiteY7" fmla="*/ 266196 h 279993"/>
                  <a:gd name="connsiteX8" fmla="*/ 244123 w 1097563"/>
                  <a:gd name="connsiteY8" fmla="*/ 185592 h 279993"/>
                  <a:gd name="connsiteX9" fmla="*/ 283 w 1097563"/>
                  <a:gd name="connsiteY9" fmla="*/ 807 h 279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97563" h="279993">
                    <a:moveTo>
                      <a:pt x="283" y="807"/>
                    </a:moveTo>
                    <a:cubicBezTo>
                      <a:pt x="9173" y="-10306"/>
                      <a:pt x="223803" y="96692"/>
                      <a:pt x="297463" y="118917"/>
                    </a:cubicBezTo>
                    <a:cubicBezTo>
                      <a:pt x="371123" y="141142"/>
                      <a:pt x="360328" y="144317"/>
                      <a:pt x="442243" y="134157"/>
                    </a:cubicBezTo>
                    <a:cubicBezTo>
                      <a:pt x="524158" y="123997"/>
                      <a:pt x="988343" y="80182"/>
                      <a:pt x="1097563" y="69387"/>
                    </a:cubicBezTo>
                    <a:lnTo>
                      <a:pt x="1097563" y="69387"/>
                    </a:lnTo>
                    <a:lnTo>
                      <a:pt x="522253" y="217977"/>
                    </a:lnTo>
                    <a:cubicBezTo>
                      <a:pt x="406683" y="267507"/>
                      <a:pt x="455571" y="268073"/>
                      <a:pt x="425746" y="274601"/>
                    </a:cubicBezTo>
                    <a:cubicBezTo>
                      <a:pt x="395921" y="281129"/>
                      <a:pt x="328430" y="285051"/>
                      <a:pt x="293451" y="266196"/>
                    </a:cubicBezTo>
                    <a:cubicBezTo>
                      <a:pt x="270104" y="236788"/>
                      <a:pt x="292984" y="229824"/>
                      <a:pt x="244123" y="185592"/>
                    </a:cubicBezTo>
                    <a:cubicBezTo>
                      <a:pt x="195262" y="141361"/>
                      <a:pt x="-8607" y="11920"/>
                      <a:pt x="283" y="80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orme libre 96"/>
              <p:cNvSpPr/>
              <p:nvPr/>
            </p:nvSpPr>
            <p:spPr>
              <a:xfrm>
                <a:off x="827953" y="1359022"/>
                <a:ext cx="1097568" cy="349950"/>
              </a:xfrm>
              <a:custGeom>
                <a:avLst/>
                <a:gdLst>
                  <a:gd name="connsiteX0" fmla="*/ 465 w 1097745"/>
                  <a:gd name="connsiteY0" fmla="*/ 880 h 1060060"/>
                  <a:gd name="connsiteX1" fmla="*/ 335745 w 1097745"/>
                  <a:gd name="connsiteY1" fmla="*/ 126610 h 1060060"/>
                  <a:gd name="connsiteX2" fmla="*/ 419565 w 1097745"/>
                  <a:gd name="connsiteY2" fmla="*/ 134230 h 1060060"/>
                  <a:gd name="connsiteX3" fmla="*/ 1097745 w 1097745"/>
                  <a:gd name="connsiteY3" fmla="*/ 69460 h 1060060"/>
                  <a:gd name="connsiteX4" fmla="*/ 1097745 w 1097745"/>
                  <a:gd name="connsiteY4" fmla="*/ 69460 h 1060060"/>
                  <a:gd name="connsiteX5" fmla="*/ 522435 w 1097745"/>
                  <a:gd name="connsiteY5" fmla="*/ 218050 h 1060060"/>
                  <a:gd name="connsiteX6" fmla="*/ 461475 w 1097745"/>
                  <a:gd name="connsiteY6" fmla="*/ 252340 h 1060060"/>
                  <a:gd name="connsiteX7" fmla="*/ 419565 w 1097745"/>
                  <a:gd name="connsiteY7" fmla="*/ 305680 h 1060060"/>
                  <a:gd name="connsiteX8" fmla="*/ 404325 w 1097745"/>
                  <a:gd name="connsiteY8" fmla="*/ 366640 h 1060060"/>
                  <a:gd name="connsiteX9" fmla="*/ 331935 w 1097745"/>
                  <a:gd name="connsiteY9" fmla="*/ 1060060 h 1060060"/>
                  <a:gd name="connsiteX10" fmla="*/ 331935 w 1097745"/>
                  <a:gd name="connsiteY10" fmla="*/ 1060060 h 1060060"/>
                  <a:gd name="connsiteX11" fmla="*/ 305265 w 1097745"/>
                  <a:gd name="connsiteY11" fmla="*/ 320920 h 1060060"/>
                  <a:gd name="connsiteX12" fmla="*/ 293835 w 1097745"/>
                  <a:gd name="connsiteY12" fmla="*/ 256150 h 1060060"/>
                  <a:gd name="connsiteX13" fmla="*/ 263355 w 1097745"/>
                  <a:gd name="connsiteY13" fmla="*/ 199000 h 1060060"/>
                  <a:gd name="connsiteX14" fmla="*/ 465 w 1097745"/>
                  <a:gd name="connsiteY14" fmla="*/ 880 h 1060060"/>
                  <a:gd name="connsiteX0" fmla="*/ 465 w 1097745"/>
                  <a:gd name="connsiteY0" fmla="*/ 880 h 1060060"/>
                  <a:gd name="connsiteX1" fmla="*/ 335745 w 1097745"/>
                  <a:gd name="connsiteY1" fmla="*/ 126610 h 1060060"/>
                  <a:gd name="connsiteX2" fmla="*/ 419565 w 1097745"/>
                  <a:gd name="connsiteY2" fmla="*/ 134230 h 1060060"/>
                  <a:gd name="connsiteX3" fmla="*/ 1097745 w 1097745"/>
                  <a:gd name="connsiteY3" fmla="*/ 69460 h 1060060"/>
                  <a:gd name="connsiteX4" fmla="*/ 1097745 w 1097745"/>
                  <a:gd name="connsiteY4" fmla="*/ 69460 h 1060060"/>
                  <a:gd name="connsiteX5" fmla="*/ 522435 w 1097745"/>
                  <a:gd name="connsiteY5" fmla="*/ 218050 h 1060060"/>
                  <a:gd name="connsiteX6" fmla="*/ 419565 w 1097745"/>
                  <a:gd name="connsiteY6" fmla="*/ 305680 h 1060060"/>
                  <a:gd name="connsiteX7" fmla="*/ 404325 w 1097745"/>
                  <a:gd name="connsiteY7" fmla="*/ 366640 h 1060060"/>
                  <a:gd name="connsiteX8" fmla="*/ 331935 w 1097745"/>
                  <a:gd name="connsiteY8" fmla="*/ 1060060 h 1060060"/>
                  <a:gd name="connsiteX9" fmla="*/ 331935 w 1097745"/>
                  <a:gd name="connsiteY9" fmla="*/ 1060060 h 1060060"/>
                  <a:gd name="connsiteX10" fmla="*/ 305265 w 1097745"/>
                  <a:gd name="connsiteY10" fmla="*/ 320920 h 1060060"/>
                  <a:gd name="connsiteX11" fmla="*/ 293835 w 1097745"/>
                  <a:gd name="connsiteY11" fmla="*/ 256150 h 1060060"/>
                  <a:gd name="connsiteX12" fmla="*/ 263355 w 1097745"/>
                  <a:gd name="connsiteY12" fmla="*/ 199000 h 1060060"/>
                  <a:gd name="connsiteX13" fmla="*/ 465 w 1097745"/>
                  <a:gd name="connsiteY13" fmla="*/ 880 h 1060060"/>
                  <a:gd name="connsiteX0" fmla="*/ 465 w 1097745"/>
                  <a:gd name="connsiteY0" fmla="*/ 880 h 1060060"/>
                  <a:gd name="connsiteX1" fmla="*/ 335745 w 1097745"/>
                  <a:gd name="connsiteY1" fmla="*/ 126610 h 1060060"/>
                  <a:gd name="connsiteX2" fmla="*/ 419565 w 1097745"/>
                  <a:gd name="connsiteY2" fmla="*/ 134230 h 1060060"/>
                  <a:gd name="connsiteX3" fmla="*/ 1097745 w 1097745"/>
                  <a:gd name="connsiteY3" fmla="*/ 69460 h 1060060"/>
                  <a:gd name="connsiteX4" fmla="*/ 1097745 w 1097745"/>
                  <a:gd name="connsiteY4" fmla="*/ 69460 h 1060060"/>
                  <a:gd name="connsiteX5" fmla="*/ 522435 w 1097745"/>
                  <a:gd name="connsiteY5" fmla="*/ 218050 h 1060060"/>
                  <a:gd name="connsiteX6" fmla="*/ 404325 w 1097745"/>
                  <a:gd name="connsiteY6" fmla="*/ 366640 h 1060060"/>
                  <a:gd name="connsiteX7" fmla="*/ 331935 w 1097745"/>
                  <a:gd name="connsiteY7" fmla="*/ 1060060 h 1060060"/>
                  <a:gd name="connsiteX8" fmla="*/ 331935 w 1097745"/>
                  <a:gd name="connsiteY8" fmla="*/ 1060060 h 1060060"/>
                  <a:gd name="connsiteX9" fmla="*/ 305265 w 1097745"/>
                  <a:gd name="connsiteY9" fmla="*/ 320920 h 1060060"/>
                  <a:gd name="connsiteX10" fmla="*/ 293835 w 1097745"/>
                  <a:gd name="connsiteY10" fmla="*/ 256150 h 1060060"/>
                  <a:gd name="connsiteX11" fmla="*/ 263355 w 1097745"/>
                  <a:gd name="connsiteY11" fmla="*/ 199000 h 1060060"/>
                  <a:gd name="connsiteX12" fmla="*/ 465 w 1097745"/>
                  <a:gd name="connsiteY12" fmla="*/ 880 h 1060060"/>
                  <a:gd name="connsiteX0" fmla="*/ 465 w 1097745"/>
                  <a:gd name="connsiteY0" fmla="*/ 880 h 1060060"/>
                  <a:gd name="connsiteX1" fmla="*/ 335745 w 1097745"/>
                  <a:gd name="connsiteY1" fmla="*/ 126610 h 1060060"/>
                  <a:gd name="connsiteX2" fmla="*/ 419565 w 1097745"/>
                  <a:gd name="connsiteY2" fmla="*/ 134230 h 1060060"/>
                  <a:gd name="connsiteX3" fmla="*/ 1097745 w 1097745"/>
                  <a:gd name="connsiteY3" fmla="*/ 69460 h 1060060"/>
                  <a:gd name="connsiteX4" fmla="*/ 1097745 w 1097745"/>
                  <a:gd name="connsiteY4" fmla="*/ 69460 h 1060060"/>
                  <a:gd name="connsiteX5" fmla="*/ 522435 w 1097745"/>
                  <a:gd name="connsiteY5" fmla="*/ 218050 h 1060060"/>
                  <a:gd name="connsiteX6" fmla="*/ 404325 w 1097745"/>
                  <a:gd name="connsiteY6" fmla="*/ 366640 h 1060060"/>
                  <a:gd name="connsiteX7" fmla="*/ 331935 w 1097745"/>
                  <a:gd name="connsiteY7" fmla="*/ 1060060 h 1060060"/>
                  <a:gd name="connsiteX8" fmla="*/ 331935 w 1097745"/>
                  <a:gd name="connsiteY8" fmla="*/ 1060060 h 1060060"/>
                  <a:gd name="connsiteX9" fmla="*/ 305265 w 1097745"/>
                  <a:gd name="connsiteY9" fmla="*/ 320920 h 1060060"/>
                  <a:gd name="connsiteX10" fmla="*/ 293835 w 1097745"/>
                  <a:gd name="connsiteY10" fmla="*/ 256150 h 1060060"/>
                  <a:gd name="connsiteX11" fmla="*/ 263355 w 1097745"/>
                  <a:gd name="connsiteY11" fmla="*/ 199000 h 1060060"/>
                  <a:gd name="connsiteX12" fmla="*/ 465 w 1097745"/>
                  <a:gd name="connsiteY12" fmla="*/ 880 h 1060060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1921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93480 w 1097390"/>
                  <a:gd name="connsiteY10" fmla="*/ 256394 h 1060304"/>
                  <a:gd name="connsiteX11" fmla="*/ 263000 w 1097390"/>
                  <a:gd name="connsiteY11" fmla="*/ 199244 h 1060304"/>
                  <a:gd name="connsiteX12" fmla="*/ 110 w 1097390"/>
                  <a:gd name="connsiteY12" fmla="*/ 1124 h 1060304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1921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93480 w 1097390"/>
                  <a:gd name="connsiteY10" fmla="*/ 256394 h 1060304"/>
                  <a:gd name="connsiteX11" fmla="*/ 263000 w 1097390"/>
                  <a:gd name="connsiteY11" fmla="*/ 199244 h 1060304"/>
                  <a:gd name="connsiteX12" fmla="*/ 110 w 1097390"/>
                  <a:gd name="connsiteY12" fmla="*/ 1124 h 1060304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1921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93480 w 1097390"/>
                  <a:gd name="connsiteY10" fmla="*/ 256394 h 1060304"/>
                  <a:gd name="connsiteX11" fmla="*/ 263000 w 1097390"/>
                  <a:gd name="connsiteY11" fmla="*/ 199244 h 1060304"/>
                  <a:gd name="connsiteX12" fmla="*/ 110 w 1097390"/>
                  <a:gd name="connsiteY12" fmla="*/ 1124 h 1060304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4207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93480 w 1097390"/>
                  <a:gd name="connsiteY10" fmla="*/ 256394 h 1060304"/>
                  <a:gd name="connsiteX11" fmla="*/ 263000 w 1097390"/>
                  <a:gd name="connsiteY11" fmla="*/ 199244 h 1060304"/>
                  <a:gd name="connsiteX12" fmla="*/ 110 w 1097390"/>
                  <a:gd name="connsiteY12" fmla="*/ 1124 h 1060304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4207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63000 w 1097390"/>
                  <a:gd name="connsiteY10" fmla="*/ 199244 h 1060304"/>
                  <a:gd name="connsiteX11" fmla="*/ 110 w 1097390"/>
                  <a:gd name="connsiteY11" fmla="*/ 1124 h 1060304"/>
                  <a:gd name="connsiteX0" fmla="*/ 284 w 1097564"/>
                  <a:gd name="connsiteY0" fmla="*/ 807 h 1059987"/>
                  <a:gd name="connsiteX1" fmla="*/ 297464 w 1097564"/>
                  <a:gd name="connsiteY1" fmla="*/ 118917 h 1059987"/>
                  <a:gd name="connsiteX2" fmla="*/ 442244 w 1097564"/>
                  <a:gd name="connsiteY2" fmla="*/ 134157 h 1059987"/>
                  <a:gd name="connsiteX3" fmla="*/ 1097564 w 1097564"/>
                  <a:gd name="connsiteY3" fmla="*/ 69387 h 1059987"/>
                  <a:gd name="connsiteX4" fmla="*/ 1097564 w 1097564"/>
                  <a:gd name="connsiteY4" fmla="*/ 69387 h 1059987"/>
                  <a:gd name="connsiteX5" fmla="*/ 522254 w 1097564"/>
                  <a:gd name="connsiteY5" fmla="*/ 217977 h 1059987"/>
                  <a:gd name="connsiteX6" fmla="*/ 404144 w 1097564"/>
                  <a:gd name="connsiteY6" fmla="*/ 366567 h 1059987"/>
                  <a:gd name="connsiteX7" fmla="*/ 331754 w 1097564"/>
                  <a:gd name="connsiteY7" fmla="*/ 1059987 h 1059987"/>
                  <a:gd name="connsiteX8" fmla="*/ 331754 w 1097564"/>
                  <a:gd name="connsiteY8" fmla="*/ 1059987 h 1059987"/>
                  <a:gd name="connsiteX9" fmla="*/ 305084 w 1097564"/>
                  <a:gd name="connsiteY9" fmla="*/ 320847 h 1059987"/>
                  <a:gd name="connsiteX10" fmla="*/ 244124 w 1097564"/>
                  <a:gd name="connsiteY10" fmla="*/ 185592 h 1059987"/>
                  <a:gd name="connsiteX11" fmla="*/ 284 w 1097564"/>
                  <a:gd name="connsiteY11" fmla="*/ 807 h 1059987"/>
                  <a:gd name="connsiteX0" fmla="*/ 303 w 1097583"/>
                  <a:gd name="connsiteY0" fmla="*/ 807 h 1059987"/>
                  <a:gd name="connsiteX1" fmla="*/ 297483 w 1097583"/>
                  <a:gd name="connsiteY1" fmla="*/ 118917 h 1059987"/>
                  <a:gd name="connsiteX2" fmla="*/ 442263 w 1097583"/>
                  <a:gd name="connsiteY2" fmla="*/ 134157 h 1059987"/>
                  <a:gd name="connsiteX3" fmla="*/ 1097583 w 1097583"/>
                  <a:gd name="connsiteY3" fmla="*/ 69387 h 1059987"/>
                  <a:gd name="connsiteX4" fmla="*/ 1097583 w 1097583"/>
                  <a:gd name="connsiteY4" fmla="*/ 69387 h 1059987"/>
                  <a:gd name="connsiteX5" fmla="*/ 522273 w 1097583"/>
                  <a:gd name="connsiteY5" fmla="*/ 217977 h 1059987"/>
                  <a:gd name="connsiteX6" fmla="*/ 404163 w 1097583"/>
                  <a:gd name="connsiteY6" fmla="*/ 366567 h 1059987"/>
                  <a:gd name="connsiteX7" fmla="*/ 331773 w 1097583"/>
                  <a:gd name="connsiteY7" fmla="*/ 1059987 h 1059987"/>
                  <a:gd name="connsiteX8" fmla="*/ 331773 w 1097583"/>
                  <a:gd name="connsiteY8" fmla="*/ 1059987 h 1059987"/>
                  <a:gd name="connsiteX9" fmla="*/ 305103 w 1097583"/>
                  <a:gd name="connsiteY9" fmla="*/ 320847 h 1059987"/>
                  <a:gd name="connsiteX10" fmla="*/ 244143 w 1097583"/>
                  <a:gd name="connsiteY10" fmla="*/ 185592 h 1059987"/>
                  <a:gd name="connsiteX11" fmla="*/ 303 w 1097583"/>
                  <a:gd name="connsiteY11" fmla="*/ 807 h 1059987"/>
                  <a:gd name="connsiteX0" fmla="*/ 303 w 1097583"/>
                  <a:gd name="connsiteY0" fmla="*/ 807 h 1059987"/>
                  <a:gd name="connsiteX1" fmla="*/ 297483 w 1097583"/>
                  <a:gd name="connsiteY1" fmla="*/ 118917 h 1059987"/>
                  <a:gd name="connsiteX2" fmla="*/ 442263 w 1097583"/>
                  <a:gd name="connsiteY2" fmla="*/ 134157 h 1059987"/>
                  <a:gd name="connsiteX3" fmla="*/ 1097583 w 1097583"/>
                  <a:gd name="connsiteY3" fmla="*/ 69387 h 1059987"/>
                  <a:gd name="connsiteX4" fmla="*/ 1097583 w 1097583"/>
                  <a:gd name="connsiteY4" fmla="*/ 69387 h 1059987"/>
                  <a:gd name="connsiteX5" fmla="*/ 522273 w 1097583"/>
                  <a:gd name="connsiteY5" fmla="*/ 217977 h 1059987"/>
                  <a:gd name="connsiteX6" fmla="*/ 404163 w 1097583"/>
                  <a:gd name="connsiteY6" fmla="*/ 366567 h 1059987"/>
                  <a:gd name="connsiteX7" fmla="*/ 331773 w 1097583"/>
                  <a:gd name="connsiteY7" fmla="*/ 1059987 h 1059987"/>
                  <a:gd name="connsiteX8" fmla="*/ 331773 w 1097583"/>
                  <a:gd name="connsiteY8" fmla="*/ 1059987 h 1059987"/>
                  <a:gd name="connsiteX9" fmla="*/ 305103 w 1097583"/>
                  <a:gd name="connsiteY9" fmla="*/ 320847 h 1059987"/>
                  <a:gd name="connsiteX10" fmla="*/ 244143 w 1097583"/>
                  <a:gd name="connsiteY10" fmla="*/ 185592 h 1059987"/>
                  <a:gd name="connsiteX11" fmla="*/ 303 w 1097583"/>
                  <a:gd name="connsiteY11" fmla="*/ 807 h 1059987"/>
                  <a:gd name="connsiteX0" fmla="*/ 303 w 1097583"/>
                  <a:gd name="connsiteY0" fmla="*/ 807 h 1059987"/>
                  <a:gd name="connsiteX1" fmla="*/ 297483 w 1097583"/>
                  <a:gd name="connsiteY1" fmla="*/ 118917 h 1059987"/>
                  <a:gd name="connsiteX2" fmla="*/ 442263 w 1097583"/>
                  <a:gd name="connsiteY2" fmla="*/ 134157 h 1059987"/>
                  <a:gd name="connsiteX3" fmla="*/ 1097583 w 1097583"/>
                  <a:gd name="connsiteY3" fmla="*/ 69387 h 1059987"/>
                  <a:gd name="connsiteX4" fmla="*/ 1097583 w 1097583"/>
                  <a:gd name="connsiteY4" fmla="*/ 69387 h 1059987"/>
                  <a:gd name="connsiteX5" fmla="*/ 522273 w 1097583"/>
                  <a:gd name="connsiteY5" fmla="*/ 217977 h 1059987"/>
                  <a:gd name="connsiteX6" fmla="*/ 404163 w 1097583"/>
                  <a:gd name="connsiteY6" fmla="*/ 366567 h 1059987"/>
                  <a:gd name="connsiteX7" fmla="*/ 331773 w 1097583"/>
                  <a:gd name="connsiteY7" fmla="*/ 1059987 h 1059987"/>
                  <a:gd name="connsiteX8" fmla="*/ 347726 w 1097583"/>
                  <a:gd name="connsiteY8" fmla="*/ 473822 h 1059987"/>
                  <a:gd name="connsiteX9" fmla="*/ 305103 w 1097583"/>
                  <a:gd name="connsiteY9" fmla="*/ 320847 h 1059987"/>
                  <a:gd name="connsiteX10" fmla="*/ 244143 w 1097583"/>
                  <a:gd name="connsiteY10" fmla="*/ 185592 h 1059987"/>
                  <a:gd name="connsiteX11" fmla="*/ 303 w 1097583"/>
                  <a:gd name="connsiteY11" fmla="*/ 807 h 1059987"/>
                  <a:gd name="connsiteX0" fmla="*/ 303 w 1097583"/>
                  <a:gd name="connsiteY0" fmla="*/ 807 h 473822"/>
                  <a:gd name="connsiteX1" fmla="*/ 297483 w 1097583"/>
                  <a:gd name="connsiteY1" fmla="*/ 118917 h 473822"/>
                  <a:gd name="connsiteX2" fmla="*/ 442263 w 1097583"/>
                  <a:gd name="connsiteY2" fmla="*/ 134157 h 473822"/>
                  <a:gd name="connsiteX3" fmla="*/ 1097583 w 1097583"/>
                  <a:gd name="connsiteY3" fmla="*/ 69387 h 473822"/>
                  <a:gd name="connsiteX4" fmla="*/ 1097583 w 1097583"/>
                  <a:gd name="connsiteY4" fmla="*/ 69387 h 473822"/>
                  <a:gd name="connsiteX5" fmla="*/ 522273 w 1097583"/>
                  <a:gd name="connsiteY5" fmla="*/ 217977 h 473822"/>
                  <a:gd name="connsiteX6" fmla="*/ 404163 w 1097583"/>
                  <a:gd name="connsiteY6" fmla="*/ 366567 h 473822"/>
                  <a:gd name="connsiteX7" fmla="*/ 347726 w 1097583"/>
                  <a:gd name="connsiteY7" fmla="*/ 470204 h 473822"/>
                  <a:gd name="connsiteX8" fmla="*/ 347726 w 1097583"/>
                  <a:gd name="connsiteY8" fmla="*/ 473822 h 473822"/>
                  <a:gd name="connsiteX9" fmla="*/ 305103 w 1097583"/>
                  <a:gd name="connsiteY9" fmla="*/ 320847 h 473822"/>
                  <a:gd name="connsiteX10" fmla="*/ 244143 w 1097583"/>
                  <a:gd name="connsiteY10" fmla="*/ 185592 h 473822"/>
                  <a:gd name="connsiteX11" fmla="*/ 303 w 1097583"/>
                  <a:gd name="connsiteY11" fmla="*/ 807 h 473822"/>
                  <a:gd name="connsiteX0" fmla="*/ 303 w 1097583"/>
                  <a:gd name="connsiteY0" fmla="*/ 807 h 470204"/>
                  <a:gd name="connsiteX1" fmla="*/ 297483 w 1097583"/>
                  <a:gd name="connsiteY1" fmla="*/ 118917 h 470204"/>
                  <a:gd name="connsiteX2" fmla="*/ 442263 w 1097583"/>
                  <a:gd name="connsiteY2" fmla="*/ 134157 h 470204"/>
                  <a:gd name="connsiteX3" fmla="*/ 1097583 w 1097583"/>
                  <a:gd name="connsiteY3" fmla="*/ 69387 h 470204"/>
                  <a:gd name="connsiteX4" fmla="*/ 1097583 w 1097583"/>
                  <a:gd name="connsiteY4" fmla="*/ 69387 h 470204"/>
                  <a:gd name="connsiteX5" fmla="*/ 522273 w 1097583"/>
                  <a:gd name="connsiteY5" fmla="*/ 217977 h 470204"/>
                  <a:gd name="connsiteX6" fmla="*/ 404163 w 1097583"/>
                  <a:gd name="connsiteY6" fmla="*/ 366567 h 470204"/>
                  <a:gd name="connsiteX7" fmla="*/ 347726 w 1097583"/>
                  <a:gd name="connsiteY7" fmla="*/ 470204 h 470204"/>
                  <a:gd name="connsiteX8" fmla="*/ 327785 w 1097583"/>
                  <a:gd name="connsiteY8" fmla="*/ 352835 h 470204"/>
                  <a:gd name="connsiteX9" fmla="*/ 305103 w 1097583"/>
                  <a:gd name="connsiteY9" fmla="*/ 320847 h 470204"/>
                  <a:gd name="connsiteX10" fmla="*/ 244143 w 1097583"/>
                  <a:gd name="connsiteY10" fmla="*/ 185592 h 470204"/>
                  <a:gd name="connsiteX11" fmla="*/ 303 w 1097583"/>
                  <a:gd name="connsiteY11" fmla="*/ 807 h 470204"/>
                  <a:gd name="connsiteX0" fmla="*/ 303 w 1097583"/>
                  <a:gd name="connsiteY0" fmla="*/ 807 h 373642"/>
                  <a:gd name="connsiteX1" fmla="*/ 297483 w 1097583"/>
                  <a:gd name="connsiteY1" fmla="*/ 118917 h 373642"/>
                  <a:gd name="connsiteX2" fmla="*/ 442263 w 1097583"/>
                  <a:gd name="connsiteY2" fmla="*/ 134157 h 373642"/>
                  <a:gd name="connsiteX3" fmla="*/ 1097583 w 1097583"/>
                  <a:gd name="connsiteY3" fmla="*/ 69387 h 373642"/>
                  <a:gd name="connsiteX4" fmla="*/ 1097583 w 1097583"/>
                  <a:gd name="connsiteY4" fmla="*/ 69387 h 373642"/>
                  <a:gd name="connsiteX5" fmla="*/ 522273 w 1097583"/>
                  <a:gd name="connsiteY5" fmla="*/ 217977 h 373642"/>
                  <a:gd name="connsiteX6" fmla="*/ 404163 w 1097583"/>
                  <a:gd name="connsiteY6" fmla="*/ 366567 h 373642"/>
                  <a:gd name="connsiteX7" fmla="*/ 365174 w 1097583"/>
                  <a:gd name="connsiteY7" fmla="*/ 351478 h 373642"/>
                  <a:gd name="connsiteX8" fmla="*/ 327785 w 1097583"/>
                  <a:gd name="connsiteY8" fmla="*/ 352835 h 373642"/>
                  <a:gd name="connsiteX9" fmla="*/ 305103 w 1097583"/>
                  <a:gd name="connsiteY9" fmla="*/ 320847 h 373642"/>
                  <a:gd name="connsiteX10" fmla="*/ 244143 w 1097583"/>
                  <a:gd name="connsiteY10" fmla="*/ 185592 h 373642"/>
                  <a:gd name="connsiteX11" fmla="*/ 303 w 1097583"/>
                  <a:gd name="connsiteY11" fmla="*/ 807 h 373642"/>
                  <a:gd name="connsiteX0" fmla="*/ 303 w 1097583"/>
                  <a:gd name="connsiteY0" fmla="*/ 807 h 359207"/>
                  <a:gd name="connsiteX1" fmla="*/ 297483 w 1097583"/>
                  <a:gd name="connsiteY1" fmla="*/ 118917 h 359207"/>
                  <a:gd name="connsiteX2" fmla="*/ 442263 w 1097583"/>
                  <a:gd name="connsiteY2" fmla="*/ 134157 h 359207"/>
                  <a:gd name="connsiteX3" fmla="*/ 1097583 w 1097583"/>
                  <a:gd name="connsiteY3" fmla="*/ 69387 h 359207"/>
                  <a:gd name="connsiteX4" fmla="*/ 1097583 w 1097583"/>
                  <a:gd name="connsiteY4" fmla="*/ 69387 h 359207"/>
                  <a:gd name="connsiteX5" fmla="*/ 522273 w 1097583"/>
                  <a:gd name="connsiteY5" fmla="*/ 217977 h 359207"/>
                  <a:gd name="connsiteX6" fmla="*/ 409148 w 1097583"/>
                  <a:gd name="connsiteY6" fmla="*/ 348475 h 359207"/>
                  <a:gd name="connsiteX7" fmla="*/ 365174 w 1097583"/>
                  <a:gd name="connsiteY7" fmla="*/ 351478 h 359207"/>
                  <a:gd name="connsiteX8" fmla="*/ 327785 w 1097583"/>
                  <a:gd name="connsiteY8" fmla="*/ 352835 h 359207"/>
                  <a:gd name="connsiteX9" fmla="*/ 305103 w 1097583"/>
                  <a:gd name="connsiteY9" fmla="*/ 320847 h 359207"/>
                  <a:gd name="connsiteX10" fmla="*/ 244143 w 1097583"/>
                  <a:gd name="connsiteY10" fmla="*/ 185592 h 359207"/>
                  <a:gd name="connsiteX11" fmla="*/ 303 w 1097583"/>
                  <a:gd name="connsiteY11" fmla="*/ 807 h 359207"/>
                  <a:gd name="connsiteX0" fmla="*/ 303 w 1097583"/>
                  <a:gd name="connsiteY0" fmla="*/ 807 h 359207"/>
                  <a:gd name="connsiteX1" fmla="*/ 297483 w 1097583"/>
                  <a:gd name="connsiteY1" fmla="*/ 118917 h 359207"/>
                  <a:gd name="connsiteX2" fmla="*/ 442263 w 1097583"/>
                  <a:gd name="connsiteY2" fmla="*/ 134157 h 359207"/>
                  <a:gd name="connsiteX3" fmla="*/ 1097583 w 1097583"/>
                  <a:gd name="connsiteY3" fmla="*/ 69387 h 359207"/>
                  <a:gd name="connsiteX4" fmla="*/ 1097583 w 1097583"/>
                  <a:gd name="connsiteY4" fmla="*/ 69387 h 359207"/>
                  <a:gd name="connsiteX5" fmla="*/ 522273 w 1097583"/>
                  <a:gd name="connsiteY5" fmla="*/ 217977 h 359207"/>
                  <a:gd name="connsiteX6" fmla="*/ 409148 w 1097583"/>
                  <a:gd name="connsiteY6" fmla="*/ 348475 h 359207"/>
                  <a:gd name="connsiteX7" fmla="*/ 365174 w 1097583"/>
                  <a:gd name="connsiteY7" fmla="*/ 351478 h 359207"/>
                  <a:gd name="connsiteX8" fmla="*/ 305103 w 1097583"/>
                  <a:gd name="connsiteY8" fmla="*/ 320847 h 359207"/>
                  <a:gd name="connsiteX9" fmla="*/ 244143 w 1097583"/>
                  <a:gd name="connsiteY9" fmla="*/ 185592 h 359207"/>
                  <a:gd name="connsiteX10" fmla="*/ 303 w 1097583"/>
                  <a:gd name="connsiteY10" fmla="*/ 807 h 359207"/>
                  <a:gd name="connsiteX0" fmla="*/ 303 w 1097583"/>
                  <a:gd name="connsiteY0" fmla="*/ 807 h 356971"/>
                  <a:gd name="connsiteX1" fmla="*/ 297483 w 1097583"/>
                  <a:gd name="connsiteY1" fmla="*/ 118917 h 356971"/>
                  <a:gd name="connsiteX2" fmla="*/ 442263 w 1097583"/>
                  <a:gd name="connsiteY2" fmla="*/ 134157 h 356971"/>
                  <a:gd name="connsiteX3" fmla="*/ 1097583 w 1097583"/>
                  <a:gd name="connsiteY3" fmla="*/ 69387 h 356971"/>
                  <a:gd name="connsiteX4" fmla="*/ 1097583 w 1097583"/>
                  <a:gd name="connsiteY4" fmla="*/ 69387 h 356971"/>
                  <a:gd name="connsiteX5" fmla="*/ 522273 w 1097583"/>
                  <a:gd name="connsiteY5" fmla="*/ 217977 h 356971"/>
                  <a:gd name="connsiteX6" fmla="*/ 409148 w 1097583"/>
                  <a:gd name="connsiteY6" fmla="*/ 348475 h 356971"/>
                  <a:gd name="connsiteX7" fmla="*/ 316568 w 1097583"/>
                  <a:gd name="connsiteY7" fmla="*/ 344693 h 356971"/>
                  <a:gd name="connsiteX8" fmla="*/ 305103 w 1097583"/>
                  <a:gd name="connsiteY8" fmla="*/ 320847 h 356971"/>
                  <a:gd name="connsiteX9" fmla="*/ 244143 w 1097583"/>
                  <a:gd name="connsiteY9" fmla="*/ 185592 h 356971"/>
                  <a:gd name="connsiteX10" fmla="*/ 303 w 1097583"/>
                  <a:gd name="connsiteY10" fmla="*/ 807 h 356971"/>
                  <a:gd name="connsiteX0" fmla="*/ 303 w 1097583"/>
                  <a:gd name="connsiteY0" fmla="*/ 807 h 353009"/>
                  <a:gd name="connsiteX1" fmla="*/ 297483 w 1097583"/>
                  <a:gd name="connsiteY1" fmla="*/ 118917 h 353009"/>
                  <a:gd name="connsiteX2" fmla="*/ 442263 w 1097583"/>
                  <a:gd name="connsiteY2" fmla="*/ 134157 h 353009"/>
                  <a:gd name="connsiteX3" fmla="*/ 1097583 w 1097583"/>
                  <a:gd name="connsiteY3" fmla="*/ 69387 h 353009"/>
                  <a:gd name="connsiteX4" fmla="*/ 1097583 w 1097583"/>
                  <a:gd name="connsiteY4" fmla="*/ 69387 h 353009"/>
                  <a:gd name="connsiteX5" fmla="*/ 522273 w 1097583"/>
                  <a:gd name="connsiteY5" fmla="*/ 217977 h 353009"/>
                  <a:gd name="connsiteX6" fmla="*/ 409148 w 1097583"/>
                  <a:gd name="connsiteY6" fmla="*/ 348475 h 353009"/>
                  <a:gd name="connsiteX7" fmla="*/ 316568 w 1097583"/>
                  <a:gd name="connsiteY7" fmla="*/ 344693 h 353009"/>
                  <a:gd name="connsiteX8" fmla="*/ 305103 w 1097583"/>
                  <a:gd name="connsiteY8" fmla="*/ 320847 h 353009"/>
                  <a:gd name="connsiteX9" fmla="*/ 244143 w 1097583"/>
                  <a:gd name="connsiteY9" fmla="*/ 185592 h 353009"/>
                  <a:gd name="connsiteX10" fmla="*/ 303 w 1097583"/>
                  <a:gd name="connsiteY10" fmla="*/ 807 h 353009"/>
                  <a:gd name="connsiteX0" fmla="*/ 285 w 1097565"/>
                  <a:gd name="connsiteY0" fmla="*/ 807 h 353009"/>
                  <a:gd name="connsiteX1" fmla="*/ 297465 w 1097565"/>
                  <a:gd name="connsiteY1" fmla="*/ 118917 h 353009"/>
                  <a:gd name="connsiteX2" fmla="*/ 442245 w 1097565"/>
                  <a:gd name="connsiteY2" fmla="*/ 134157 h 353009"/>
                  <a:gd name="connsiteX3" fmla="*/ 1097565 w 1097565"/>
                  <a:gd name="connsiteY3" fmla="*/ 69387 h 353009"/>
                  <a:gd name="connsiteX4" fmla="*/ 1097565 w 1097565"/>
                  <a:gd name="connsiteY4" fmla="*/ 69387 h 353009"/>
                  <a:gd name="connsiteX5" fmla="*/ 522255 w 1097565"/>
                  <a:gd name="connsiteY5" fmla="*/ 217977 h 353009"/>
                  <a:gd name="connsiteX6" fmla="*/ 409130 w 1097565"/>
                  <a:gd name="connsiteY6" fmla="*/ 348475 h 353009"/>
                  <a:gd name="connsiteX7" fmla="*/ 316550 w 1097565"/>
                  <a:gd name="connsiteY7" fmla="*/ 344693 h 353009"/>
                  <a:gd name="connsiteX8" fmla="*/ 305085 w 1097565"/>
                  <a:gd name="connsiteY8" fmla="*/ 312932 h 353009"/>
                  <a:gd name="connsiteX9" fmla="*/ 244125 w 1097565"/>
                  <a:gd name="connsiteY9" fmla="*/ 185592 h 353009"/>
                  <a:gd name="connsiteX10" fmla="*/ 285 w 1097565"/>
                  <a:gd name="connsiteY10" fmla="*/ 807 h 353009"/>
                  <a:gd name="connsiteX0" fmla="*/ 288 w 1097568"/>
                  <a:gd name="connsiteY0" fmla="*/ 807 h 353009"/>
                  <a:gd name="connsiteX1" fmla="*/ 297468 w 1097568"/>
                  <a:gd name="connsiteY1" fmla="*/ 118917 h 353009"/>
                  <a:gd name="connsiteX2" fmla="*/ 442248 w 1097568"/>
                  <a:gd name="connsiteY2" fmla="*/ 134157 h 353009"/>
                  <a:gd name="connsiteX3" fmla="*/ 1097568 w 1097568"/>
                  <a:gd name="connsiteY3" fmla="*/ 69387 h 353009"/>
                  <a:gd name="connsiteX4" fmla="*/ 1097568 w 1097568"/>
                  <a:gd name="connsiteY4" fmla="*/ 69387 h 353009"/>
                  <a:gd name="connsiteX5" fmla="*/ 522258 w 1097568"/>
                  <a:gd name="connsiteY5" fmla="*/ 217977 h 353009"/>
                  <a:gd name="connsiteX6" fmla="*/ 409133 w 1097568"/>
                  <a:gd name="connsiteY6" fmla="*/ 348475 h 353009"/>
                  <a:gd name="connsiteX7" fmla="*/ 316553 w 1097568"/>
                  <a:gd name="connsiteY7" fmla="*/ 344693 h 353009"/>
                  <a:gd name="connsiteX8" fmla="*/ 305088 w 1097568"/>
                  <a:gd name="connsiteY8" fmla="*/ 312932 h 353009"/>
                  <a:gd name="connsiteX9" fmla="*/ 244128 w 1097568"/>
                  <a:gd name="connsiteY9" fmla="*/ 185592 h 353009"/>
                  <a:gd name="connsiteX10" fmla="*/ 288 w 1097568"/>
                  <a:gd name="connsiteY10" fmla="*/ 807 h 353009"/>
                  <a:gd name="connsiteX0" fmla="*/ 288 w 1097568"/>
                  <a:gd name="connsiteY0" fmla="*/ 807 h 356060"/>
                  <a:gd name="connsiteX1" fmla="*/ 297468 w 1097568"/>
                  <a:gd name="connsiteY1" fmla="*/ 118917 h 356060"/>
                  <a:gd name="connsiteX2" fmla="*/ 442248 w 1097568"/>
                  <a:gd name="connsiteY2" fmla="*/ 134157 h 356060"/>
                  <a:gd name="connsiteX3" fmla="*/ 1097568 w 1097568"/>
                  <a:gd name="connsiteY3" fmla="*/ 69387 h 356060"/>
                  <a:gd name="connsiteX4" fmla="*/ 1097568 w 1097568"/>
                  <a:gd name="connsiteY4" fmla="*/ 69387 h 356060"/>
                  <a:gd name="connsiteX5" fmla="*/ 522258 w 1097568"/>
                  <a:gd name="connsiteY5" fmla="*/ 217977 h 356060"/>
                  <a:gd name="connsiteX6" fmla="*/ 409133 w 1097568"/>
                  <a:gd name="connsiteY6" fmla="*/ 348475 h 356060"/>
                  <a:gd name="connsiteX7" fmla="*/ 314060 w 1097568"/>
                  <a:gd name="connsiteY7" fmla="*/ 341301 h 356060"/>
                  <a:gd name="connsiteX8" fmla="*/ 305088 w 1097568"/>
                  <a:gd name="connsiteY8" fmla="*/ 312932 h 356060"/>
                  <a:gd name="connsiteX9" fmla="*/ 244128 w 1097568"/>
                  <a:gd name="connsiteY9" fmla="*/ 185592 h 356060"/>
                  <a:gd name="connsiteX10" fmla="*/ 288 w 1097568"/>
                  <a:gd name="connsiteY10" fmla="*/ 807 h 356060"/>
                  <a:gd name="connsiteX0" fmla="*/ 288 w 1097568"/>
                  <a:gd name="connsiteY0" fmla="*/ 807 h 352447"/>
                  <a:gd name="connsiteX1" fmla="*/ 297468 w 1097568"/>
                  <a:gd name="connsiteY1" fmla="*/ 118917 h 352447"/>
                  <a:gd name="connsiteX2" fmla="*/ 442248 w 1097568"/>
                  <a:gd name="connsiteY2" fmla="*/ 134157 h 352447"/>
                  <a:gd name="connsiteX3" fmla="*/ 1097568 w 1097568"/>
                  <a:gd name="connsiteY3" fmla="*/ 69387 h 352447"/>
                  <a:gd name="connsiteX4" fmla="*/ 1097568 w 1097568"/>
                  <a:gd name="connsiteY4" fmla="*/ 69387 h 352447"/>
                  <a:gd name="connsiteX5" fmla="*/ 522258 w 1097568"/>
                  <a:gd name="connsiteY5" fmla="*/ 217977 h 352447"/>
                  <a:gd name="connsiteX6" fmla="*/ 414118 w 1097568"/>
                  <a:gd name="connsiteY6" fmla="*/ 343952 h 352447"/>
                  <a:gd name="connsiteX7" fmla="*/ 314060 w 1097568"/>
                  <a:gd name="connsiteY7" fmla="*/ 341301 h 352447"/>
                  <a:gd name="connsiteX8" fmla="*/ 305088 w 1097568"/>
                  <a:gd name="connsiteY8" fmla="*/ 312932 h 352447"/>
                  <a:gd name="connsiteX9" fmla="*/ 244128 w 1097568"/>
                  <a:gd name="connsiteY9" fmla="*/ 185592 h 352447"/>
                  <a:gd name="connsiteX10" fmla="*/ 288 w 1097568"/>
                  <a:gd name="connsiteY10" fmla="*/ 807 h 352447"/>
                  <a:gd name="connsiteX0" fmla="*/ 288 w 1097568"/>
                  <a:gd name="connsiteY0" fmla="*/ 807 h 349950"/>
                  <a:gd name="connsiteX1" fmla="*/ 297468 w 1097568"/>
                  <a:gd name="connsiteY1" fmla="*/ 118917 h 349950"/>
                  <a:gd name="connsiteX2" fmla="*/ 442248 w 1097568"/>
                  <a:gd name="connsiteY2" fmla="*/ 134157 h 349950"/>
                  <a:gd name="connsiteX3" fmla="*/ 1097568 w 1097568"/>
                  <a:gd name="connsiteY3" fmla="*/ 69387 h 349950"/>
                  <a:gd name="connsiteX4" fmla="*/ 1097568 w 1097568"/>
                  <a:gd name="connsiteY4" fmla="*/ 69387 h 349950"/>
                  <a:gd name="connsiteX5" fmla="*/ 522258 w 1097568"/>
                  <a:gd name="connsiteY5" fmla="*/ 217977 h 349950"/>
                  <a:gd name="connsiteX6" fmla="*/ 414118 w 1097568"/>
                  <a:gd name="connsiteY6" fmla="*/ 343952 h 349950"/>
                  <a:gd name="connsiteX7" fmla="*/ 314060 w 1097568"/>
                  <a:gd name="connsiteY7" fmla="*/ 341301 h 349950"/>
                  <a:gd name="connsiteX8" fmla="*/ 305088 w 1097568"/>
                  <a:gd name="connsiteY8" fmla="*/ 312932 h 349950"/>
                  <a:gd name="connsiteX9" fmla="*/ 244128 w 1097568"/>
                  <a:gd name="connsiteY9" fmla="*/ 185592 h 349950"/>
                  <a:gd name="connsiteX10" fmla="*/ 288 w 1097568"/>
                  <a:gd name="connsiteY10" fmla="*/ 807 h 349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97568" h="349950">
                    <a:moveTo>
                      <a:pt x="288" y="807"/>
                    </a:moveTo>
                    <a:cubicBezTo>
                      <a:pt x="9178" y="-10306"/>
                      <a:pt x="223808" y="96692"/>
                      <a:pt x="297468" y="118917"/>
                    </a:cubicBezTo>
                    <a:cubicBezTo>
                      <a:pt x="371128" y="141142"/>
                      <a:pt x="360333" y="144317"/>
                      <a:pt x="442248" y="134157"/>
                    </a:cubicBezTo>
                    <a:cubicBezTo>
                      <a:pt x="524163" y="123997"/>
                      <a:pt x="988348" y="80182"/>
                      <a:pt x="1097568" y="69387"/>
                    </a:cubicBezTo>
                    <a:lnTo>
                      <a:pt x="1097568" y="69387"/>
                    </a:lnTo>
                    <a:lnTo>
                      <a:pt x="522258" y="217977"/>
                    </a:lnTo>
                    <a:cubicBezTo>
                      <a:pt x="406688" y="267507"/>
                      <a:pt x="446326" y="329051"/>
                      <a:pt x="414118" y="343952"/>
                    </a:cubicBezTo>
                    <a:cubicBezTo>
                      <a:pt x="381910" y="358853"/>
                      <a:pt x="314060" y="341301"/>
                      <a:pt x="314060" y="341301"/>
                    </a:cubicBezTo>
                    <a:lnTo>
                      <a:pt x="305088" y="312932"/>
                    </a:lnTo>
                    <a:cubicBezTo>
                      <a:pt x="292388" y="231970"/>
                      <a:pt x="297421" y="233090"/>
                      <a:pt x="244128" y="185592"/>
                    </a:cubicBezTo>
                    <a:cubicBezTo>
                      <a:pt x="190835" y="138094"/>
                      <a:pt x="-8602" y="11920"/>
                      <a:pt x="288" y="80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orme libre 97"/>
              <p:cNvSpPr/>
              <p:nvPr/>
            </p:nvSpPr>
            <p:spPr>
              <a:xfrm>
                <a:off x="826297" y="1512618"/>
                <a:ext cx="1097568" cy="349950"/>
              </a:xfrm>
              <a:custGeom>
                <a:avLst/>
                <a:gdLst>
                  <a:gd name="connsiteX0" fmla="*/ 465 w 1097745"/>
                  <a:gd name="connsiteY0" fmla="*/ 880 h 1060060"/>
                  <a:gd name="connsiteX1" fmla="*/ 335745 w 1097745"/>
                  <a:gd name="connsiteY1" fmla="*/ 126610 h 1060060"/>
                  <a:gd name="connsiteX2" fmla="*/ 419565 w 1097745"/>
                  <a:gd name="connsiteY2" fmla="*/ 134230 h 1060060"/>
                  <a:gd name="connsiteX3" fmla="*/ 1097745 w 1097745"/>
                  <a:gd name="connsiteY3" fmla="*/ 69460 h 1060060"/>
                  <a:gd name="connsiteX4" fmla="*/ 1097745 w 1097745"/>
                  <a:gd name="connsiteY4" fmla="*/ 69460 h 1060060"/>
                  <a:gd name="connsiteX5" fmla="*/ 522435 w 1097745"/>
                  <a:gd name="connsiteY5" fmla="*/ 218050 h 1060060"/>
                  <a:gd name="connsiteX6" fmla="*/ 461475 w 1097745"/>
                  <a:gd name="connsiteY6" fmla="*/ 252340 h 1060060"/>
                  <a:gd name="connsiteX7" fmla="*/ 419565 w 1097745"/>
                  <a:gd name="connsiteY7" fmla="*/ 305680 h 1060060"/>
                  <a:gd name="connsiteX8" fmla="*/ 404325 w 1097745"/>
                  <a:gd name="connsiteY8" fmla="*/ 366640 h 1060060"/>
                  <a:gd name="connsiteX9" fmla="*/ 331935 w 1097745"/>
                  <a:gd name="connsiteY9" fmla="*/ 1060060 h 1060060"/>
                  <a:gd name="connsiteX10" fmla="*/ 331935 w 1097745"/>
                  <a:gd name="connsiteY10" fmla="*/ 1060060 h 1060060"/>
                  <a:gd name="connsiteX11" fmla="*/ 305265 w 1097745"/>
                  <a:gd name="connsiteY11" fmla="*/ 320920 h 1060060"/>
                  <a:gd name="connsiteX12" fmla="*/ 293835 w 1097745"/>
                  <a:gd name="connsiteY12" fmla="*/ 256150 h 1060060"/>
                  <a:gd name="connsiteX13" fmla="*/ 263355 w 1097745"/>
                  <a:gd name="connsiteY13" fmla="*/ 199000 h 1060060"/>
                  <a:gd name="connsiteX14" fmla="*/ 465 w 1097745"/>
                  <a:gd name="connsiteY14" fmla="*/ 880 h 1060060"/>
                  <a:gd name="connsiteX0" fmla="*/ 465 w 1097745"/>
                  <a:gd name="connsiteY0" fmla="*/ 880 h 1060060"/>
                  <a:gd name="connsiteX1" fmla="*/ 335745 w 1097745"/>
                  <a:gd name="connsiteY1" fmla="*/ 126610 h 1060060"/>
                  <a:gd name="connsiteX2" fmla="*/ 419565 w 1097745"/>
                  <a:gd name="connsiteY2" fmla="*/ 134230 h 1060060"/>
                  <a:gd name="connsiteX3" fmla="*/ 1097745 w 1097745"/>
                  <a:gd name="connsiteY3" fmla="*/ 69460 h 1060060"/>
                  <a:gd name="connsiteX4" fmla="*/ 1097745 w 1097745"/>
                  <a:gd name="connsiteY4" fmla="*/ 69460 h 1060060"/>
                  <a:gd name="connsiteX5" fmla="*/ 522435 w 1097745"/>
                  <a:gd name="connsiteY5" fmla="*/ 218050 h 1060060"/>
                  <a:gd name="connsiteX6" fmla="*/ 419565 w 1097745"/>
                  <a:gd name="connsiteY6" fmla="*/ 305680 h 1060060"/>
                  <a:gd name="connsiteX7" fmla="*/ 404325 w 1097745"/>
                  <a:gd name="connsiteY7" fmla="*/ 366640 h 1060060"/>
                  <a:gd name="connsiteX8" fmla="*/ 331935 w 1097745"/>
                  <a:gd name="connsiteY8" fmla="*/ 1060060 h 1060060"/>
                  <a:gd name="connsiteX9" fmla="*/ 331935 w 1097745"/>
                  <a:gd name="connsiteY9" fmla="*/ 1060060 h 1060060"/>
                  <a:gd name="connsiteX10" fmla="*/ 305265 w 1097745"/>
                  <a:gd name="connsiteY10" fmla="*/ 320920 h 1060060"/>
                  <a:gd name="connsiteX11" fmla="*/ 293835 w 1097745"/>
                  <a:gd name="connsiteY11" fmla="*/ 256150 h 1060060"/>
                  <a:gd name="connsiteX12" fmla="*/ 263355 w 1097745"/>
                  <a:gd name="connsiteY12" fmla="*/ 199000 h 1060060"/>
                  <a:gd name="connsiteX13" fmla="*/ 465 w 1097745"/>
                  <a:gd name="connsiteY13" fmla="*/ 880 h 1060060"/>
                  <a:gd name="connsiteX0" fmla="*/ 465 w 1097745"/>
                  <a:gd name="connsiteY0" fmla="*/ 880 h 1060060"/>
                  <a:gd name="connsiteX1" fmla="*/ 335745 w 1097745"/>
                  <a:gd name="connsiteY1" fmla="*/ 126610 h 1060060"/>
                  <a:gd name="connsiteX2" fmla="*/ 419565 w 1097745"/>
                  <a:gd name="connsiteY2" fmla="*/ 134230 h 1060060"/>
                  <a:gd name="connsiteX3" fmla="*/ 1097745 w 1097745"/>
                  <a:gd name="connsiteY3" fmla="*/ 69460 h 1060060"/>
                  <a:gd name="connsiteX4" fmla="*/ 1097745 w 1097745"/>
                  <a:gd name="connsiteY4" fmla="*/ 69460 h 1060060"/>
                  <a:gd name="connsiteX5" fmla="*/ 522435 w 1097745"/>
                  <a:gd name="connsiteY5" fmla="*/ 218050 h 1060060"/>
                  <a:gd name="connsiteX6" fmla="*/ 404325 w 1097745"/>
                  <a:gd name="connsiteY6" fmla="*/ 366640 h 1060060"/>
                  <a:gd name="connsiteX7" fmla="*/ 331935 w 1097745"/>
                  <a:gd name="connsiteY7" fmla="*/ 1060060 h 1060060"/>
                  <a:gd name="connsiteX8" fmla="*/ 331935 w 1097745"/>
                  <a:gd name="connsiteY8" fmla="*/ 1060060 h 1060060"/>
                  <a:gd name="connsiteX9" fmla="*/ 305265 w 1097745"/>
                  <a:gd name="connsiteY9" fmla="*/ 320920 h 1060060"/>
                  <a:gd name="connsiteX10" fmla="*/ 293835 w 1097745"/>
                  <a:gd name="connsiteY10" fmla="*/ 256150 h 1060060"/>
                  <a:gd name="connsiteX11" fmla="*/ 263355 w 1097745"/>
                  <a:gd name="connsiteY11" fmla="*/ 199000 h 1060060"/>
                  <a:gd name="connsiteX12" fmla="*/ 465 w 1097745"/>
                  <a:gd name="connsiteY12" fmla="*/ 880 h 1060060"/>
                  <a:gd name="connsiteX0" fmla="*/ 465 w 1097745"/>
                  <a:gd name="connsiteY0" fmla="*/ 880 h 1060060"/>
                  <a:gd name="connsiteX1" fmla="*/ 335745 w 1097745"/>
                  <a:gd name="connsiteY1" fmla="*/ 126610 h 1060060"/>
                  <a:gd name="connsiteX2" fmla="*/ 419565 w 1097745"/>
                  <a:gd name="connsiteY2" fmla="*/ 134230 h 1060060"/>
                  <a:gd name="connsiteX3" fmla="*/ 1097745 w 1097745"/>
                  <a:gd name="connsiteY3" fmla="*/ 69460 h 1060060"/>
                  <a:gd name="connsiteX4" fmla="*/ 1097745 w 1097745"/>
                  <a:gd name="connsiteY4" fmla="*/ 69460 h 1060060"/>
                  <a:gd name="connsiteX5" fmla="*/ 522435 w 1097745"/>
                  <a:gd name="connsiteY5" fmla="*/ 218050 h 1060060"/>
                  <a:gd name="connsiteX6" fmla="*/ 404325 w 1097745"/>
                  <a:gd name="connsiteY6" fmla="*/ 366640 h 1060060"/>
                  <a:gd name="connsiteX7" fmla="*/ 331935 w 1097745"/>
                  <a:gd name="connsiteY7" fmla="*/ 1060060 h 1060060"/>
                  <a:gd name="connsiteX8" fmla="*/ 331935 w 1097745"/>
                  <a:gd name="connsiteY8" fmla="*/ 1060060 h 1060060"/>
                  <a:gd name="connsiteX9" fmla="*/ 305265 w 1097745"/>
                  <a:gd name="connsiteY9" fmla="*/ 320920 h 1060060"/>
                  <a:gd name="connsiteX10" fmla="*/ 293835 w 1097745"/>
                  <a:gd name="connsiteY10" fmla="*/ 256150 h 1060060"/>
                  <a:gd name="connsiteX11" fmla="*/ 263355 w 1097745"/>
                  <a:gd name="connsiteY11" fmla="*/ 199000 h 1060060"/>
                  <a:gd name="connsiteX12" fmla="*/ 465 w 1097745"/>
                  <a:gd name="connsiteY12" fmla="*/ 880 h 1060060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1921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93480 w 1097390"/>
                  <a:gd name="connsiteY10" fmla="*/ 256394 h 1060304"/>
                  <a:gd name="connsiteX11" fmla="*/ 263000 w 1097390"/>
                  <a:gd name="connsiteY11" fmla="*/ 199244 h 1060304"/>
                  <a:gd name="connsiteX12" fmla="*/ 110 w 1097390"/>
                  <a:gd name="connsiteY12" fmla="*/ 1124 h 1060304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1921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93480 w 1097390"/>
                  <a:gd name="connsiteY10" fmla="*/ 256394 h 1060304"/>
                  <a:gd name="connsiteX11" fmla="*/ 263000 w 1097390"/>
                  <a:gd name="connsiteY11" fmla="*/ 199244 h 1060304"/>
                  <a:gd name="connsiteX12" fmla="*/ 110 w 1097390"/>
                  <a:gd name="connsiteY12" fmla="*/ 1124 h 1060304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1921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93480 w 1097390"/>
                  <a:gd name="connsiteY10" fmla="*/ 256394 h 1060304"/>
                  <a:gd name="connsiteX11" fmla="*/ 263000 w 1097390"/>
                  <a:gd name="connsiteY11" fmla="*/ 199244 h 1060304"/>
                  <a:gd name="connsiteX12" fmla="*/ 110 w 1097390"/>
                  <a:gd name="connsiteY12" fmla="*/ 1124 h 1060304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4207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93480 w 1097390"/>
                  <a:gd name="connsiteY10" fmla="*/ 256394 h 1060304"/>
                  <a:gd name="connsiteX11" fmla="*/ 263000 w 1097390"/>
                  <a:gd name="connsiteY11" fmla="*/ 199244 h 1060304"/>
                  <a:gd name="connsiteX12" fmla="*/ 110 w 1097390"/>
                  <a:gd name="connsiteY12" fmla="*/ 1124 h 1060304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4207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63000 w 1097390"/>
                  <a:gd name="connsiteY10" fmla="*/ 199244 h 1060304"/>
                  <a:gd name="connsiteX11" fmla="*/ 110 w 1097390"/>
                  <a:gd name="connsiteY11" fmla="*/ 1124 h 1060304"/>
                  <a:gd name="connsiteX0" fmla="*/ 284 w 1097564"/>
                  <a:gd name="connsiteY0" fmla="*/ 807 h 1059987"/>
                  <a:gd name="connsiteX1" fmla="*/ 297464 w 1097564"/>
                  <a:gd name="connsiteY1" fmla="*/ 118917 h 1059987"/>
                  <a:gd name="connsiteX2" fmla="*/ 442244 w 1097564"/>
                  <a:gd name="connsiteY2" fmla="*/ 134157 h 1059987"/>
                  <a:gd name="connsiteX3" fmla="*/ 1097564 w 1097564"/>
                  <a:gd name="connsiteY3" fmla="*/ 69387 h 1059987"/>
                  <a:gd name="connsiteX4" fmla="*/ 1097564 w 1097564"/>
                  <a:gd name="connsiteY4" fmla="*/ 69387 h 1059987"/>
                  <a:gd name="connsiteX5" fmla="*/ 522254 w 1097564"/>
                  <a:gd name="connsiteY5" fmla="*/ 217977 h 1059987"/>
                  <a:gd name="connsiteX6" fmla="*/ 404144 w 1097564"/>
                  <a:gd name="connsiteY6" fmla="*/ 366567 h 1059987"/>
                  <a:gd name="connsiteX7" fmla="*/ 331754 w 1097564"/>
                  <a:gd name="connsiteY7" fmla="*/ 1059987 h 1059987"/>
                  <a:gd name="connsiteX8" fmla="*/ 331754 w 1097564"/>
                  <a:gd name="connsiteY8" fmla="*/ 1059987 h 1059987"/>
                  <a:gd name="connsiteX9" fmla="*/ 305084 w 1097564"/>
                  <a:gd name="connsiteY9" fmla="*/ 320847 h 1059987"/>
                  <a:gd name="connsiteX10" fmla="*/ 244124 w 1097564"/>
                  <a:gd name="connsiteY10" fmla="*/ 185592 h 1059987"/>
                  <a:gd name="connsiteX11" fmla="*/ 284 w 1097564"/>
                  <a:gd name="connsiteY11" fmla="*/ 807 h 1059987"/>
                  <a:gd name="connsiteX0" fmla="*/ 303 w 1097583"/>
                  <a:gd name="connsiteY0" fmla="*/ 807 h 1059987"/>
                  <a:gd name="connsiteX1" fmla="*/ 297483 w 1097583"/>
                  <a:gd name="connsiteY1" fmla="*/ 118917 h 1059987"/>
                  <a:gd name="connsiteX2" fmla="*/ 442263 w 1097583"/>
                  <a:gd name="connsiteY2" fmla="*/ 134157 h 1059987"/>
                  <a:gd name="connsiteX3" fmla="*/ 1097583 w 1097583"/>
                  <a:gd name="connsiteY3" fmla="*/ 69387 h 1059987"/>
                  <a:gd name="connsiteX4" fmla="*/ 1097583 w 1097583"/>
                  <a:gd name="connsiteY4" fmla="*/ 69387 h 1059987"/>
                  <a:gd name="connsiteX5" fmla="*/ 522273 w 1097583"/>
                  <a:gd name="connsiteY5" fmla="*/ 217977 h 1059987"/>
                  <a:gd name="connsiteX6" fmla="*/ 404163 w 1097583"/>
                  <a:gd name="connsiteY6" fmla="*/ 366567 h 1059987"/>
                  <a:gd name="connsiteX7" fmla="*/ 331773 w 1097583"/>
                  <a:gd name="connsiteY7" fmla="*/ 1059987 h 1059987"/>
                  <a:gd name="connsiteX8" fmla="*/ 331773 w 1097583"/>
                  <a:gd name="connsiteY8" fmla="*/ 1059987 h 1059987"/>
                  <a:gd name="connsiteX9" fmla="*/ 305103 w 1097583"/>
                  <a:gd name="connsiteY9" fmla="*/ 320847 h 1059987"/>
                  <a:gd name="connsiteX10" fmla="*/ 244143 w 1097583"/>
                  <a:gd name="connsiteY10" fmla="*/ 185592 h 1059987"/>
                  <a:gd name="connsiteX11" fmla="*/ 303 w 1097583"/>
                  <a:gd name="connsiteY11" fmla="*/ 807 h 1059987"/>
                  <a:gd name="connsiteX0" fmla="*/ 303 w 1097583"/>
                  <a:gd name="connsiteY0" fmla="*/ 807 h 1059987"/>
                  <a:gd name="connsiteX1" fmla="*/ 297483 w 1097583"/>
                  <a:gd name="connsiteY1" fmla="*/ 118917 h 1059987"/>
                  <a:gd name="connsiteX2" fmla="*/ 442263 w 1097583"/>
                  <a:gd name="connsiteY2" fmla="*/ 134157 h 1059987"/>
                  <a:gd name="connsiteX3" fmla="*/ 1097583 w 1097583"/>
                  <a:gd name="connsiteY3" fmla="*/ 69387 h 1059987"/>
                  <a:gd name="connsiteX4" fmla="*/ 1097583 w 1097583"/>
                  <a:gd name="connsiteY4" fmla="*/ 69387 h 1059987"/>
                  <a:gd name="connsiteX5" fmla="*/ 522273 w 1097583"/>
                  <a:gd name="connsiteY5" fmla="*/ 217977 h 1059987"/>
                  <a:gd name="connsiteX6" fmla="*/ 404163 w 1097583"/>
                  <a:gd name="connsiteY6" fmla="*/ 366567 h 1059987"/>
                  <a:gd name="connsiteX7" fmla="*/ 331773 w 1097583"/>
                  <a:gd name="connsiteY7" fmla="*/ 1059987 h 1059987"/>
                  <a:gd name="connsiteX8" fmla="*/ 331773 w 1097583"/>
                  <a:gd name="connsiteY8" fmla="*/ 1059987 h 1059987"/>
                  <a:gd name="connsiteX9" fmla="*/ 305103 w 1097583"/>
                  <a:gd name="connsiteY9" fmla="*/ 320847 h 1059987"/>
                  <a:gd name="connsiteX10" fmla="*/ 244143 w 1097583"/>
                  <a:gd name="connsiteY10" fmla="*/ 185592 h 1059987"/>
                  <a:gd name="connsiteX11" fmla="*/ 303 w 1097583"/>
                  <a:gd name="connsiteY11" fmla="*/ 807 h 1059987"/>
                  <a:gd name="connsiteX0" fmla="*/ 303 w 1097583"/>
                  <a:gd name="connsiteY0" fmla="*/ 807 h 1059987"/>
                  <a:gd name="connsiteX1" fmla="*/ 297483 w 1097583"/>
                  <a:gd name="connsiteY1" fmla="*/ 118917 h 1059987"/>
                  <a:gd name="connsiteX2" fmla="*/ 442263 w 1097583"/>
                  <a:gd name="connsiteY2" fmla="*/ 134157 h 1059987"/>
                  <a:gd name="connsiteX3" fmla="*/ 1097583 w 1097583"/>
                  <a:gd name="connsiteY3" fmla="*/ 69387 h 1059987"/>
                  <a:gd name="connsiteX4" fmla="*/ 1097583 w 1097583"/>
                  <a:gd name="connsiteY4" fmla="*/ 69387 h 1059987"/>
                  <a:gd name="connsiteX5" fmla="*/ 522273 w 1097583"/>
                  <a:gd name="connsiteY5" fmla="*/ 217977 h 1059987"/>
                  <a:gd name="connsiteX6" fmla="*/ 404163 w 1097583"/>
                  <a:gd name="connsiteY6" fmla="*/ 366567 h 1059987"/>
                  <a:gd name="connsiteX7" fmla="*/ 331773 w 1097583"/>
                  <a:gd name="connsiteY7" fmla="*/ 1059987 h 1059987"/>
                  <a:gd name="connsiteX8" fmla="*/ 347726 w 1097583"/>
                  <a:gd name="connsiteY8" fmla="*/ 473822 h 1059987"/>
                  <a:gd name="connsiteX9" fmla="*/ 305103 w 1097583"/>
                  <a:gd name="connsiteY9" fmla="*/ 320847 h 1059987"/>
                  <a:gd name="connsiteX10" fmla="*/ 244143 w 1097583"/>
                  <a:gd name="connsiteY10" fmla="*/ 185592 h 1059987"/>
                  <a:gd name="connsiteX11" fmla="*/ 303 w 1097583"/>
                  <a:gd name="connsiteY11" fmla="*/ 807 h 1059987"/>
                  <a:gd name="connsiteX0" fmla="*/ 303 w 1097583"/>
                  <a:gd name="connsiteY0" fmla="*/ 807 h 473822"/>
                  <a:gd name="connsiteX1" fmla="*/ 297483 w 1097583"/>
                  <a:gd name="connsiteY1" fmla="*/ 118917 h 473822"/>
                  <a:gd name="connsiteX2" fmla="*/ 442263 w 1097583"/>
                  <a:gd name="connsiteY2" fmla="*/ 134157 h 473822"/>
                  <a:gd name="connsiteX3" fmla="*/ 1097583 w 1097583"/>
                  <a:gd name="connsiteY3" fmla="*/ 69387 h 473822"/>
                  <a:gd name="connsiteX4" fmla="*/ 1097583 w 1097583"/>
                  <a:gd name="connsiteY4" fmla="*/ 69387 h 473822"/>
                  <a:gd name="connsiteX5" fmla="*/ 522273 w 1097583"/>
                  <a:gd name="connsiteY5" fmla="*/ 217977 h 473822"/>
                  <a:gd name="connsiteX6" fmla="*/ 404163 w 1097583"/>
                  <a:gd name="connsiteY6" fmla="*/ 366567 h 473822"/>
                  <a:gd name="connsiteX7" fmla="*/ 347726 w 1097583"/>
                  <a:gd name="connsiteY7" fmla="*/ 470204 h 473822"/>
                  <a:gd name="connsiteX8" fmla="*/ 347726 w 1097583"/>
                  <a:gd name="connsiteY8" fmla="*/ 473822 h 473822"/>
                  <a:gd name="connsiteX9" fmla="*/ 305103 w 1097583"/>
                  <a:gd name="connsiteY9" fmla="*/ 320847 h 473822"/>
                  <a:gd name="connsiteX10" fmla="*/ 244143 w 1097583"/>
                  <a:gd name="connsiteY10" fmla="*/ 185592 h 473822"/>
                  <a:gd name="connsiteX11" fmla="*/ 303 w 1097583"/>
                  <a:gd name="connsiteY11" fmla="*/ 807 h 473822"/>
                  <a:gd name="connsiteX0" fmla="*/ 303 w 1097583"/>
                  <a:gd name="connsiteY0" fmla="*/ 807 h 470204"/>
                  <a:gd name="connsiteX1" fmla="*/ 297483 w 1097583"/>
                  <a:gd name="connsiteY1" fmla="*/ 118917 h 470204"/>
                  <a:gd name="connsiteX2" fmla="*/ 442263 w 1097583"/>
                  <a:gd name="connsiteY2" fmla="*/ 134157 h 470204"/>
                  <a:gd name="connsiteX3" fmla="*/ 1097583 w 1097583"/>
                  <a:gd name="connsiteY3" fmla="*/ 69387 h 470204"/>
                  <a:gd name="connsiteX4" fmla="*/ 1097583 w 1097583"/>
                  <a:gd name="connsiteY4" fmla="*/ 69387 h 470204"/>
                  <a:gd name="connsiteX5" fmla="*/ 522273 w 1097583"/>
                  <a:gd name="connsiteY5" fmla="*/ 217977 h 470204"/>
                  <a:gd name="connsiteX6" fmla="*/ 404163 w 1097583"/>
                  <a:gd name="connsiteY6" fmla="*/ 366567 h 470204"/>
                  <a:gd name="connsiteX7" fmla="*/ 347726 w 1097583"/>
                  <a:gd name="connsiteY7" fmla="*/ 470204 h 470204"/>
                  <a:gd name="connsiteX8" fmla="*/ 327785 w 1097583"/>
                  <a:gd name="connsiteY8" fmla="*/ 352835 h 470204"/>
                  <a:gd name="connsiteX9" fmla="*/ 305103 w 1097583"/>
                  <a:gd name="connsiteY9" fmla="*/ 320847 h 470204"/>
                  <a:gd name="connsiteX10" fmla="*/ 244143 w 1097583"/>
                  <a:gd name="connsiteY10" fmla="*/ 185592 h 470204"/>
                  <a:gd name="connsiteX11" fmla="*/ 303 w 1097583"/>
                  <a:gd name="connsiteY11" fmla="*/ 807 h 470204"/>
                  <a:gd name="connsiteX0" fmla="*/ 303 w 1097583"/>
                  <a:gd name="connsiteY0" fmla="*/ 807 h 373642"/>
                  <a:gd name="connsiteX1" fmla="*/ 297483 w 1097583"/>
                  <a:gd name="connsiteY1" fmla="*/ 118917 h 373642"/>
                  <a:gd name="connsiteX2" fmla="*/ 442263 w 1097583"/>
                  <a:gd name="connsiteY2" fmla="*/ 134157 h 373642"/>
                  <a:gd name="connsiteX3" fmla="*/ 1097583 w 1097583"/>
                  <a:gd name="connsiteY3" fmla="*/ 69387 h 373642"/>
                  <a:gd name="connsiteX4" fmla="*/ 1097583 w 1097583"/>
                  <a:gd name="connsiteY4" fmla="*/ 69387 h 373642"/>
                  <a:gd name="connsiteX5" fmla="*/ 522273 w 1097583"/>
                  <a:gd name="connsiteY5" fmla="*/ 217977 h 373642"/>
                  <a:gd name="connsiteX6" fmla="*/ 404163 w 1097583"/>
                  <a:gd name="connsiteY6" fmla="*/ 366567 h 373642"/>
                  <a:gd name="connsiteX7" fmla="*/ 365174 w 1097583"/>
                  <a:gd name="connsiteY7" fmla="*/ 351478 h 373642"/>
                  <a:gd name="connsiteX8" fmla="*/ 327785 w 1097583"/>
                  <a:gd name="connsiteY8" fmla="*/ 352835 h 373642"/>
                  <a:gd name="connsiteX9" fmla="*/ 305103 w 1097583"/>
                  <a:gd name="connsiteY9" fmla="*/ 320847 h 373642"/>
                  <a:gd name="connsiteX10" fmla="*/ 244143 w 1097583"/>
                  <a:gd name="connsiteY10" fmla="*/ 185592 h 373642"/>
                  <a:gd name="connsiteX11" fmla="*/ 303 w 1097583"/>
                  <a:gd name="connsiteY11" fmla="*/ 807 h 373642"/>
                  <a:gd name="connsiteX0" fmla="*/ 303 w 1097583"/>
                  <a:gd name="connsiteY0" fmla="*/ 807 h 359207"/>
                  <a:gd name="connsiteX1" fmla="*/ 297483 w 1097583"/>
                  <a:gd name="connsiteY1" fmla="*/ 118917 h 359207"/>
                  <a:gd name="connsiteX2" fmla="*/ 442263 w 1097583"/>
                  <a:gd name="connsiteY2" fmla="*/ 134157 h 359207"/>
                  <a:gd name="connsiteX3" fmla="*/ 1097583 w 1097583"/>
                  <a:gd name="connsiteY3" fmla="*/ 69387 h 359207"/>
                  <a:gd name="connsiteX4" fmla="*/ 1097583 w 1097583"/>
                  <a:gd name="connsiteY4" fmla="*/ 69387 h 359207"/>
                  <a:gd name="connsiteX5" fmla="*/ 522273 w 1097583"/>
                  <a:gd name="connsiteY5" fmla="*/ 217977 h 359207"/>
                  <a:gd name="connsiteX6" fmla="*/ 409148 w 1097583"/>
                  <a:gd name="connsiteY6" fmla="*/ 348475 h 359207"/>
                  <a:gd name="connsiteX7" fmla="*/ 365174 w 1097583"/>
                  <a:gd name="connsiteY7" fmla="*/ 351478 h 359207"/>
                  <a:gd name="connsiteX8" fmla="*/ 327785 w 1097583"/>
                  <a:gd name="connsiteY8" fmla="*/ 352835 h 359207"/>
                  <a:gd name="connsiteX9" fmla="*/ 305103 w 1097583"/>
                  <a:gd name="connsiteY9" fmla="*/ 320847 h 359207"/>
                  <a:gd name="connsiteX10" fmla="*/ 244143 w 1097583"/>
                  <a:gd name="connsiteY10" fmla="*/ 185592 h 359207"/>
                  <a:gd name="connsiteX11" fmla="*/ 303 w 1097583"/>
                  <a:gd name="connsiteY11" fmla="*/ 807 h 359207"/>
                  <a:gd name="connsiteX0" fmla="*/ 303 w 1097583"/>
                  <a:gd name="connsiteY0" fmla="*/ 807 h 359207"/>
                  <a:gd name="connsiteX1" fmla="*/ 297483 w 1097583"/>
                  <a:gd name="connsiteY1" fmla="*/ 118917 h 359207"/>
                  <a:gd name="connsiteX2" fmla="*/ 442263 w 1097583"/>
                  <a:gd name="connsiteY2" fmla="*/ 134157 h 359207"/>
                  <a:gd name="connsiteX3" fmla="*/ 1097583 w 1097583"/>
                  <a:gd name="connsiteY3" fmla="*/ 69387 h 359207"/>
                  <a:gd name="connsiteX4" fmla="*/ 1097583 w 1097583"/>
                  <a:gd name="connsiteY4" fmla="*/ 69387 h 359207"/>
                  <a:gd name="connsiteX5" fmla="*/ 522273 w 1097583"/>
                  <a:gd name="connsiteY5" fmla="*/ 217977 h 359207"/>
                  <a:gd name="connsiteX6" fmla="*/ 409148 w 1097583"/>
                  <a:gd name="connsiteY6" fmla="*/ 348475 h 359207"/>
                  <a:gd name="connsiteX7" fmla="*/ 365174 w 1097583"/>
                  <a:gd name="connsiteY7" fmla="*/ 351478 h 359207"/>
                  <a:gd name="connsiteX8" fmla="*/ 305103 w 1097583"/>
                  <a:gd name="connsiteY8" fmla="*/ 320847 h 359207"/>
                  <a:gd name="connsiteX9" fmla="*/ 244143 w 1097583"/>
                  <a:gd name="connsiteY9" fmla="*/ 185592 h 359207"/>
                  <a:gd name="connsiteX10" fmla="*/ 303 w 1097583"/>
                  <a:gd name="connsiteY10" fmla="*/ 807 h 359207"/>
                  <a:gd name="connsiteX0" fmla="*/ 303 w 1097583"/>
                  <a:gd name="connsiteY0" fmla="*/ 807 h 356971"/>
                  <a:gd name="connsiteX1" fmla="*/ 297483 w 1097583"/>
                  <a:gd name="connsiteY1" fmla="*/ 118917 h 356971"/>
                  <a:gd name="connsiteX2" fmla="*/ 442263 w 1097583"/>
                  <a:gd name="connsiteY2" fmla="*/ 134157 h 356971"/>
                  <a:gd name="connsiteX3" fmla="*/ 1097583 w 1097583"/>
                  <a:gd name="connsiteY3" fmla="*/ 69387 h 356971"/>
                  <a:gd name="connsiteX4" fmla="*/ 1097583 w 1097583"/>
                  <a:gd name="connsiteY4" fmla="*/ 69387 h 356971"/>
                  <a:gd name="connsiteX5" fmla="*/ 522273 w 1097583"/>
                  <a:gd name="connsiteY5" fmla="*/ 217977 h 356971"/>
                  <a:gd name="connsiteX6" fmla="*/ 409148 w 1097583"/>
                  <a:gd name="connsiteY6" fmla="*/ 348475 h 356971"/>
                  <a:gd name="connsiteX7" fmla="*/ 316568 w 1097583"/>
                  <a:gd name="connsiteY7" fmla="*/ 344693 h 356971"/>
                  <a:gd name="connsiteX8" fmla="*/ 305103 w 1097583"/>
                  <a:gd name="connsiteY8" fmla="*/ 320847 h 356971"/>
                  <a:gd name="connsiteX9" fmla="*/ 244143 w 1097583"/>
                  <a:gd name="connsiteY9" fmla="*/ 185592 h 356971"/>
                  <a:gd name="connsiteX10" fmla="*/ 303 w 1097583"/>
                  <a:gd name="connsiteY10" fmla="*/ 807 h 356971"/>
                  <a:gd name="connsiteX0" fmla="*/ 303 w 1097583"/>
                  <a:gd name="connsiteY0" fmla="*/ 807 h 353009"/>
                  <a:gd name="connsiteX1" fmla="*/ 297483 w 1097583"/>
                  <a:gd name="connsiteY1" fmla="*/ 118917 h 353009"/>
                  <a:gd name="connsiteX2" fmla="*/ 442263 w 1097583"/>
                  <a:gd name="connsiteY2" fmla="*/ 134157 h 353009"/>
                  <a:gd name="connsiteX3" fmla="*/ 1097583 w 1097583"/>
                  <a:gd name="connsiteY3" fmla="*/ 69387 h 353009"/>
                  <a:gd name="connsiteX4" fmla="*/ 1097583 w 1097583"/>
                  <a:gd name="connsiteY4" fmla="*/ 69387 h 353009"/>
                  <a:gd name="connsiteX5" fmla="*/ 522273 w 1097583"/>
                  <a:gd name="connsiteY5" fmla="*/ 217977 h 353009"/>
                  <a:gd name="connsiteX6" fmla="*/ 409148 w 1097583"/>
                  <a:gd name="connsiteY6" fmla="*/ 348475 h 353009"/>
                  <a:gd name="connsiteX7" fmla="*/ 316568 w 1097583"/>
                  <a:gd name="connsiteY7" fmla="*/ 344693 h 353009"/>
                  <a:gd name="connsiteX8" fmla="*/ 305103 w 1097583"/>
                  <a:gd name="connsiteY8" fmla="*/ 320847 h 353009"/>
                  <a:gd name="connsiteX9" fmla="*/ 244143 w 1097583"/>
                  <a:gd name="connsiteY9" fmla="*/ 185592 h 353009"/>
                  <a:gd name="connsiteX10" fmla="*/ 303 w 1097583"/>
                  <a:gd name="connsiteY10" fmla="*/ 807 h 353009"/>
                  <a:gd name="connsiteX0" fmla="*/ 285 w 1097565"/>
                  <a:gd name="connsiteY0" fmla="*/ 807 h 353009"/>
                  <a:gd name="connsiteX1" fmla="*/ 297465 w 1097565"/>
                  <a:gd name="connsiteY1" fmla="*/ 118917 h 353009"/>
                  <a:gd name="connsiteX2" fmla="*/ 442245 w 1097565"/>
                  <a:gd name="connsiteY2" fmla="*/ 134157 h 353009"/>
                  <a:gd name="connsiteX3" fmla="*/ 1097565 w 1097565"/>
                  <a:gd name="connsiteY3" fmla="*/ 69387 h 353009"/>
                  <a:gd name="connsiteX4" fmla="*/ 1097565 w 1097565"/>
                  <a:gd name="connsiteY4" fmla="*/ 69387 h 353009"/>
                  <a:gd name="connsiteX5" fmla="*/ 522255 w 1097565"/>
                  <a:gd name="connsiteY5" fmla="*/ 217977 h 353009"/>
                  <a:gd name="connsiteX6" fmla="*/ 409130 w 1097565"/>
                  <a:gd name="connsiteY6" fmla="*/ 348475 h 353009"/>
                  <a:gd name="connsiteX7" fmla="*/ 316550 w 1097565"/>
                  <a:gd name="connsiteY7" fmla="*/ 344693 h 353009"/>
                  <a:gd name="connsiteX8" fmla="*/ 305085 w 1097565"/>
                  <a:gd name="connsiteY8" fmla="*/ 312932 h 353009"/>
                  <a:gd name="connsiteX9" fmla="*/ 244125 w 1097565"/>
                  <a:gd name="connsiteY9" fmla="*/ 185592 h 353009"/>
                  <a:gd name="connsiteX10" fmla="*/ 285 w 1097565"/>
                  <a:gd name="connsiteY10" fmla="*/ 807 h 353009"/>
                  <a:gd name="connsiteX0" fmla="*/ 288 w 1097568"/>
                  <a:gd name="connsiteY0" fmla="*/ 807 h 353009"/>
                  <a:gd name="connsiteX1" fmla="*/ 297468 w 1097568"/>
                  <a:gd name="connsiteY1" fmla="*/ 118917 h 353009"/>
                  <a:gd name="connsiteX2" fmla="*/ 442248 w 1097568"/>
                  <a:gd name="connsiteY2" fmla="*/ 134157 h 353009"/>
                  <a:gd name="connsiteX3" fmla="*/ 1097568 w 1097568"/>
                  <a:gd name="connsiteY3" fmla="*/ 69387 h 353009"/>
                  <a:gd name="connsiteX4" fmla="*/ 1097568 w 1097568"/>
                  <a:gd name="connsiteY4" fmla="*/ 69387 h 353009"/>
                  <a:gd name="connsiteX5" fmla="*/ 522258 w 1097568"/>
                  <a:gd name="connsiteY5" fmla="*/ 217977 h 353009"/>
                  <a:gd name="connsiteX6" fmla="*/ 409133 w 1097568"/>
                  <a:gd name="connsiteY6" fmla="*/ 348475 h 353009"/>
                  <a:gd name="connsiteX7" fmla="*/ 316553 w 1097568"/>
                  <a:gd name="connsiteY7" fmla="*/ 344693 h 353009"/>
                  <a:gd name="connsiteX8" fmla="*/ 305088 w 1097568"/>
                  <a:gd name="connsiteY8" fmla="*/ 312932 h 353009"/>
                  <a:gd name="connsiteX9" fmla="*/ 244128 w 1097568"/>
                  <a:gd name="connsiteY9" fmla="*/ 185592 h 353009"/>
                  <a:gd name="connsiteX10" fmla="*/ 288 w 1097568"/>
                  <a:gd name="connsiteY10" fmla="*/ 807 h 353009"/>
                  <a:gd name="connsiteX0" fmla="*/ 288 w 1097568"/>
                  <a:gd name="connsiteY0" fmla="*/ 807 h 356060"/>
                  <a:gd name="connsiteX1" fmla="*/ 297468 w 1097568"/>
                  <a:gd name="connsiteY1" fmla="*/ 118917 h 356060"/>
                  <a:gd name="connsiteX2" fmla="*/ 442248 w 1097568"/>
                  <a:gd name="connsiteY2" fmla="*/ 134157 h 356060"/>
                  <a:gd name="connsiteX3" fmla="*/ 1097568 w 1097568"/>
                  <a:gd name="connsiteY3" fmla="*/ 69387 h 356060"/>
                  <a:gd name="connsiteX4" fmla="*/ 1097568 w 1097568"/>
                  <a:gd name="connsiteY4" fmla="*/ 69387 h 356060"/>
                  <a:gd name="connsiteX5" fmla="*/ 522258 w 1097568"/>
                  <a:gd name="connsiteY5" fmla="*/ 217977 h 356060"/>
                  <a:gd name="connsiteX6" fmla="*/ 409133 w 1097568"/>
                  <a:gd name="connsiteY6" fmla="*/ 348475 h 356060"/>
                  <a:gd name="connsiteX7" fmla="*/ 314060 w 1097568"/>
                  <a:gd name="connsiteY7" fmla="*/ 341301 h 356060"/>
                  <a:gd name="connsiteX8" fmla="*/ 305088 w 1097568"/>
                  <a:gd name="connsiteY8" fmla="*/ 312932 h 356060"/>
                  <a:gd name="connsiteX9" fmla="*/ 244128 w 1097568"/>
                  <a:gd name="connsiteY9" fmla="*/ 185592 h 356060"/>
                  <a:gd name="connsiteX10" fmla="*/ 288 w 1097568"/>
                  <a:gd name="connsiteY10" fmla="*/ 807 h 356060"/>
                  <a:gd name="connsiteX0" fmla="*/ 288 w 1097568"/>
                  <a:gd name="connsiteY0" fmla="*/ 807 h 352447"/>
                  <a:gd name="connsiteX1" fmla="*/ 297468 w 1097568"/>
                  <a:gd name="connsiteY1" fmla="*/ 118917 h 352447"/>
                  <a:gd name="connsiteX2" fmla="*/ 442248 w 1097568"/>
                  <a:gd name="connsiteY2" fmla="*/ 134157 h 352447"/>
                  <a:gd name="connsiteX3" fmla="*/ 1097568 w 1097568"/>
                  <a:gd name="connsiteY3" fmla="*/ 69387 h 352447"/>
                  <a:gd name="connsiteX4" fmla="*/ 1097568 w 1097568"/>
                  <a:gd name="connsiteY4" fmla="*/ 69387 h 352447"/>
                  <a:gd name="connsiteX5" fmla="*/ 522258 w 1097568"/>
                  <a:gd name="connsiteY5" fmla="*/ 217977 h 352447"/>
                  <a:gd name="connsiteX6" fmla="*/ 414118 w 1097568"/>
                  <a:gd name="connsiteY6" fmla="*/ 343952 h 352447"/>
                  <a:gd name="connsiteX7" fmla="*/ 314060 w 1097568"/>
                  <a:gd name="connsiteY7" fmla="*/ 341301 h 352447"/>
                  <a:gd name="connsiteX8" fmla="*/ 305088 w 1097568"/>
                  <a:gd name="connsiteY8" fmla="*/ 312932 h 352447"/>
                  <a:gd name="connsiteX9" fmla="*/ 244128 w 1097568"/>
                  <a:gd name="connsiteY9" fmla="*/ 185592 h 352447"/>
                  <a:gd name="connsiteX10" fmla="*/ 288 w 1097568"/>
                  <a:gd name="connsiteY10" fmla="*/ 807 h 352447"/>
                  <a:gd name="connsiteX0" fmla="*/ 288 w 1097568"/>
                  <a:gd name="connsiteY0" fmla="*/ 807 h 349950"/>
                  <a:gd name="connsiteX1" fmla="*/ 297468 w 1097568"/>
                  <a:gd name="connsiteY1" fmla="*/ 118917 h 349950"/>
                  <a:gd name="connsiteX2" fmla="*/ 442248 w 1097568"/>
                  <a:gd name="connsiteY2" fmla="*/ 134157 h 349950"/>
                  <a:gd name="connsiteX3" fmla="*/ 1097568 w 1097568"/>
                  <a:gd name="connsiteY3" fmla="*/ 69387 h 349950"/>
                  <a:gd name="connsiteX4" fmla="*/ 1097568 w 1097568"/>
                  <a:gd name="connsiteY4" fmla="*/ 69387 h 349950"/>
                  <a:gd name="connsiteX5" fmla="*/ 522258 w 1097568"/>
                  <a:gd name="connsiteY5" fmla="*/ 217977 h 349950"/>
                  <a:gd name="connsiteX6" fmla="*/ 414118 w 1097568"/>
                  <a:gd name="connsiteY6" fmla="*/ 343952 h 349950"/>
                  <a:gd name="connsiteX7" fmla="*/ 314060 w 1097568"/>
                  <a:gd name="connsiteY7" fmla="*/ 341301 h 349950"/>
                  <a:gd name="connsiteX8" fmla="*/ 305088 w 1097568"/>
                  <a:gd name="connsiteY8" fmla="*/ 312932 h 349950"/>
                  <a:gd name="connsiteX9" fmla="*/ 244128 w 1097568"/>
                  <a:gd name="connsiteY9" fmla="*/ 185592 h 349950"/>
                  <a:gd name="connsiteX10" fmla="*/ 288 w 1097568"/>
                  <a:gd name="connsiteY10" fmla="*/ 807 h 349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97568" h="349950">
                    <a:moveTo>
                      <a:pt x="288" y="807"/>
                    </a:moveTo>
                    <a:cubicBezTo>
                      <a:pt x="9178" y="-10306"/>
                      <a:pt x="223808" y="96692"/>
                      <a:pt x="297468" y="118917"/>
                    </a:cubicBezTo>
                    <a:cubicBezTo>
                      <a:pt x="371128" y="141142"/>
                      <a:pt x="360333" y="144317"/>
                      <a:pt x="442248" y="134157"/>
                    </a:cubicBezTo>
                    <a:cubicBezTo>
                      <a:pt x="524163" y="123997"/>
                      <a:pt x="988348" y="80182"/>
                      <a:pt x="1097568" y="69387"/>
                    </a:cubicBezTo>
                    <a:lnTo>
                      <a:pt x="1097568" y="69387"/>
                    </a:lnTo>
                    <a:lnTo>
                      <a:pt x="522258" y="217977"/>
                    </a:lnTo>
                    <a:cubicBezTo>
                      <a:pt x="406688" y="267507"/>
                      <a:pt x="446326" y="329051"/>
                      <a:pt x="414118" y="343952"/>
                    </a:cubicBezTo>
                    <a:cubicBezTo>
                      <a:pt x="381910" y="358853"/>
                      <a:pt x="314060" y="341301"/>
                      <a:pt x="314060" y="341301"/>
                    </a:cubicBezTo>
                    <a:lnTo>
                      <a:pt x="305088" y="312932"/>
                    </a:lnTo>
                    <a:cubicBezTo>
                      <a:pt x="292388" y="231970"/>
                      <a:pt x="297421" y="233090"/>
                      <a:pt x="244128" y="185592"/>
                    </a:cubicBezTo>
                    <a:cubicBezTo>
                      <a:pt x="190835" y="138094"/>
                      <a:pt x="-8602" y="11920"/>
                      <a:pt x="288" y="80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orme libre 98"/>
              <p:cNvSpPr/>
              <p:nvPr/>
            </p:nvSpPr>
            <p:spPr>
              <a:xfrm>
                <a:off x="827640" y="1670081"/>
                <a:ext cx="1097568" cy="349950"/>
              </a:xfrm>
              <a:custGeom>
                <a:avLst/>
                <a:gdLst>
                  <a:gd name="connsiteX0" fmla="*/ 465 w 1097745"/>
                  <a:gd name="connsiteY0" fmla="*/ 880 h 1060060"/>
                  <a:gd name="connsiteX1" fmla="*/ 335745 w 1097745"/>
                  <a:gd name="connsiteY1" fmla="*/ 126610 h 1060060"/>
                  <a:gd name="connsiteX2" fmla="*/ 419565 w 1097745"/>
                  <a:gd name="connsiteY2" fmla="*/ 134230 h 1060060"/>
                  <a:gd name="connsiteX3" fmla="*/ 1097745 w 1097745"/>
                  <a:gd name="connsiteY3" fmla="*/ 69460 h 1060060"/>
                  <a:gd name="connsiteX4" fmla="*/ 1097745 w 1097745"/>
                  <a:gd name="connsiteY4" fmla="*/ 69460 h 1060060"/>
                  <a:gd name="connsiteX5" fmla="*/ 522435 w 1097745"/>
                  <a:gd name="connsiteY5" fmla="*/ 218050 h 1060060"/>
                  <a:gd name="connsiteX6" fmla="*/ 461475 w 1097745"/>
                  <a:gd name="connsiteY6" fmla="*/ 252340 h 1060060"/>
                  <a:gd name="connsiteX7" fmla="*/ 419565 w 1097745"/>
                  <a:gd name="connsiteY7" fmla="*/ 305680 h 1060060"/>
                  <a:gd name="connsiteX8" fmla="*/ 404325 w 1097745"/>
                  <a:gd name="connsiteY8" fmla="*/ 366640 h 1060060"/>
                  <a:gd name="connsiteX9" fmla="*/ 331935 w 1097745"/>
                  <a:gd name="connsiteY9" fmla="*/ 1060060 h 1060060"/>
                  <a:gd name="connsiteX10" fmla="*/ 331935 w 1097745"/>
                  <a:gd name="connsiteY10" fmla="*/ 1060060 h 1060060"/>
                  <a:gd name="connsiteX11" fmla="*/ 305265 w 1097745"/>
                  <a:gd name="connsiteY11" fmla="*/ 320920 h 1060060"/>
                  <a:gd name="connsiteX12" fmla="*/ 293835 w 1097745"/>
                  <a:gd name="connsiteY12" fmla="*/ 256150 h 1060060"/>
                  <a:gd name="connsiteX13" fmla="*/ 263355 w 1097745"/>
                  <a:gd name="connsiteY13" fmla="*/ 199000 h 1060060"/>
                  <a:gd name="connsiteX14" fmla="*/ 465 w 1097745"/>
                  <a:gd name="connsiteY14" fmla="*/ 880 h 1060060"/>
                  <a:gd name="connsiteX0" fmla="*/ 465 w 1097745"/>
                  <a:gd name="connsiteY0" fmla="*/ 880 h 1060060"/>
                  <a:gd name="connsiteX1" fmla="*/ 335745 w 1097745"/>
                  <a:gd name="connsiteY1" fmla="*/ 126610 h 1060060"/>
                  <a:gd name="connsiteX2" fmla="*/ 419565 w 1097745"/>
                  <a:gd name="connsiteY2" fmla="*/ 134230 h 1060060"/>
                  <a:gd name="connsiteX3" fmla="*/ 1097745 w 1097745"/>
                  <a:gd name="connsiteY3" fmla="*/ 69460 h 1060060"/>
                  <a:gd name="connsiteX4" fmla="*/ 1097745 w 1097745"/>
                  <a:gd name="connsiteY4" fmla="*/ 69460 h 1060060"/>
                  <a:gd name="connsiteX5" fmla="*/ 522435 w 1097745"/>
                  <a:gd name="connsiteY5" fmla="*/ 218050 h 1060060"/>
                  <a:gd name="connsiteX6" fmla="*/ 419565 w 1097745"/>
                  <a:gd name="connsiteY6" fmla="*/ 305680 h 1060060"/>
                  <a:gd name="connsiteX7" fmla="*/ 404325 w 1097745"/>
                  <a:gd name="connsiteY7" fmla="*/ 366640 h 1060060"/>
                  <a:gd name="connsiteX8" fmla="*/ 331935 w 1097745"/>
                  <a:gd name="connsiteY8" fmla="*/ 1060060 h 1060060"/>
                  <a:gd name="connsiteX9" fmla="*/ 331935 w 1097745"/>
                  <a:gd name="connsiteY9" fmla="*/ 1060060 h 1060060"/>
                  <a:gd name="connsiteX10" fmla="*/ 305265 w 1097745"/>
                  <a:gd name="connsiteY10" fmla="*/ 320920 h 1060060"/>
                  <a:gd name="connsiteX11" fmla="*/ 293835 w 1097745"/>
                  <a:gd name="connsiteY11" fmla="*/ 256150 h 1060060"/>
                  <a:gd name="connsiteX12" fmla="*/ 263355 w 1097745"/>
                  <a:gd name="connsiteY12" fmla="*/ 199000 h 1060060"/>
                  <a:gd name="connsiteX13" fmla="*/ 465 w 1097745"/>
                  <a:gd name="connsiteY13" fmla="*/ 880 h 1060060"/>
                  <a:gd name="connsiteX0" fmla="*/ 465 w 1097745"/>
                  <a:gd name="connsiteY0" fmla="*/ 880 h 1060060"/>
                  <a:gd name="connsiteX1" fmla="*/ 335745 w 1097745"/>
                  <a:gd name="connsiteY1" fmla="*/ 126610 h 1060060"/>
                  <a:gd name="connsiteX2" fmla="*/ 419565 w 1097745"/>
                  <a:gd name="connsiteY2" fmla="*/ 134230 h 1060060"/>
                  <a:gd name="connsiteX3" fmla="*/ 1097745 w 1097745"/>
                  <a:gd name="connsiteY3" fmla="*/ 69460 h 1060060"/>
                  <a:gd name="connsiteX4" fmla="*/ 1097745 w 1097745"/>
                  <a:gd name="connsiteY4" fmla="*/ 69460 h 1060060"/>
                  <a:gd name="connsiteX5" fmla="*/ 522435 w 1097745"/>
                  <a:gd name="connsiteY5" fmla="*/ 218050 h 1060060"/>
                  <a:gd name="connsiteX6" fmla="*/ 404325 w 1097745"/>
                  <a:gd name="connsiteY6" fmla="*/ 366640 h 1060060"/>
                  <a:gd name="connsiteX7" fmla="*/ 331935 w 1097745"/>
                  <a:gd name="connsiteY7" fmla="*/ 1060060 h 1060060"/>
                  <a:gd name="connsiteX8" fmla="*/ 331935 w 1097745"/>
                  <a:gd name="connsiteY8" fmla="*/ 1060060 h 1060060"/>
                  <a:gd name="connsiteX9" fmla="*/ 305265 w 1097745"/>
                  <a:gd name="connsiteY9" fmla="*/ 320920 h 1060060"/>
                  <a:gd name="connsiteX10" fmla="*/ 293835 w 1097745"/>
                  <a:gd name="connsiteY10" fmla="*/ 256150 h 1060060"/>
                  <a:gd name="connsiteX11" fmla="*/ 263355 w 1097745"/>
                  <a:gd name="connsiteY11" fmla="*/ 199000 h 1060060"/>
                  <a:gd name="connsiteX12" fmla="*/ 465 w 1097745"/>
                  <a:gd name="connsiteY12" fmla="*/ 880 h 1060060"/>
                  <a:gd name="connsiteX0" fmla="*/ 465 w 1097745"/>
                  <a:gd name="connsiteY0" fmla="*/ 880 h 1060060"/>
                  <a:gd name="connsiteX1" fmla="*/ 335745 w 1097745"/>
                  <a:gd name="connsiteY1" fmla="*/ 126610 h 1060060"/>
                  <a:gd name="connsiteX2" fmla="*/ 419565 w 1097745"/>
                  <a:gd name="connsiteY2" fmla="*/ 134230 h 1060060"/>
                  <a:gd name="connsiteX3" fmla="*/ 1097745 w 1097745"/>
                  <a:gd name="connsiteY3" fmla="*/ 69460 h 1060060"/>
                  <a:gd name="connsiteX4" fmla="*/ 1097745 w 1097745"/>
                  <a:gd name="connsiteY4" fmla="*/ 69460 h 1060060"/>
                  <a:gd name="connsiteX5" fmla="*/ 522435 w 1097745"/>
                  <a:gd name="connsiteY5" fmla="*/ 218050 h 1060060"/>
                  <a:gd name="connsiteX6" fmla="*/ 404325 w 1097745"/>
                  <a:gd name="connsiteY6" fmla="*/ 366640 h 1060060"/>
                  <a:gd name="connsiteX7" fmla="*/ 331935 w 1097745"/>
                  <a:gd name="connsiteY7" fmla="*/ 1060060 h 1060060"/>
                  <a:gd name="connsiteX8" fmla="*/ 331935 w 1097745"/>
                  <a:gd name="connsiteY8" fmla="*/ 1060060 h 1060060"/>
                  <a:gd name="connsiteX9" fmla="*/ 305265 w 1097745"/>
                  <a:gd name="connsiteY9" fmla="*/ 320920 h 1060060"/>
                  <a:gd name="connsiteX10" fmla="*/ 293835 w 1097745"/>
                  <a:gd name="connsiteY10" fmla="*/ 256150 h 1060060"/>
                  <a:gd name="connsiteX11" fmla="*/ 263355 w 1097745"/>
                  <a:gd name="connsiteY11" fmla="*/ 199000 h 1060060"/>
                  <a:gd name="connsiteX12" fmla="*/ 465 w 1097745"/>
                  <a:gd name="connsiteY12" fmla="*/ 880 h 1060060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1921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93480 w 1097390"/>
                  <a:gd name="connsiteY10" fmla="*/ 256394 h 1060304"/>
                  <a:gd name="connsiteX11" fmla="*/ 263000 w 1097390"/>
                  <a:gd name="connsiteY11" fmla="*/ 199244 h 1060304"/>
                  <a:gd name="connsiteX12" fmla="*/ 110 w 1097390"/>
                  <a:gd name="connsiteY12" fmla="*/ 1124 h 1060304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1921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93480 w 1097390"/>
                  <a:gd name="connsiteY10" fmla="*/ 256394 h 1060304"/>
                  <a:gd name="connsiteX11" fmla="*/ 263000 w 1097390"/>
                  <a:gd name="connsiteY11" fmla="*/ 199244 h 1060304"/>
                  <a:gd name="connsiteX12" fmla="*/ 110 w 1097390"/>
                  <a:gd name="connsiteY12" fmla="*/ 1124 h 1060304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1921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93480 w 1097390"/>
                  <a:gd name="connsiteY10" fmla="*/ 256394 h 1060304"/>
                  <a:gd name="connsiteX11" fmla="*/ 263000 w 1097390"/>
                  <a:gd name="connsiteY11" fmla="*/ 199244 h 1060304"/>
                  <a:gd name="connsiteX12" fmla="*/ 110 w 1097390"/>
                  <a:gd name="connsiteY12" fmla="*/ 1124 h 1060304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4207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93480 w 1097390"/>
                  <a:gd name="connsiteY10" fmla="*/ 256394 h 1060304"/>
                  <a:gd name="connsiteX11" fmla="*/ 263000 w 1097390"/>
                  <a:gd name="connsiteY11" fmla="*/ 199244 h 1060304"/>
                  <a:gd name="connsiteX12" fmla="*/ 110 w 1097390"/>
                  <a:gd name="connsiteY12" fmla="*/ 1124 h 1060304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4207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63000 w 1097390"/>
                  <a:gd name="connsiteY10" fmla="*/ 199244 h 1060304"/>
                  <a:gd name="connsiteX11" fmla="*/ 110 w 1097390"/>
                  <a:gd name="connsiteY11" fmla="*/ 1124 h 1060304"/>
                  <a:gd name="connsiteX0" fmla="*/ 284 w 1097564"/>
                  <a:gd name="connsiteY0" fmla="*/ 807 h 1059987"/>
                  <a:gd name="connsiteX1" fmla="*/ 297464 w 1097564"/>
                  <a:gd name="connsiteY1" fmla="*/ 118917 h 1059987"/>
                  <a:gd name="connsiteX2" fmla="*/ 442244 w 1097564"/>
                  <a:gd name="connsiteY2" fmla="*/ 134157 h 1059987"/>
                  <a:gd name="connsiteX3" fmla="*/ 1097564 w 1097564"/>
                  <a:gd name="connsiteY3" fmla="*/ 69387 h 1059987"/>
                  <a:gd name="connsiteX4" fmla="*/ 1097564 w 1097564"/>
                  <a:gd name="connsiteY4" fmla="*/ 69387 h 1059987"/>
                  <a:gd name="connsiteX5" fmla="*/ 522254 w 1097564"/>
                  <a:gd name="connsiteY5" fmla="*/ 217977 h 1059987"/>
                  <a:gd name="connsiteX6" fmla="*/ 404144 w 1097564"/>
                  <a:gd name="connsiteY6" fmla="*/ 366567 h 1059987"/>
                  <a:gd name="connsiteX7" fmla="*/ 331754 w 1097564"/>
                  <a:gd name="connsiteY7" fmla="*/ 1059987 h 1059987"/>
                  <a:gd name="connsiteX8" fmla="*/ 331754 w 1097564"/>
                  <a:gd name="connsiteY8" fmla="*/ 1059987 h 1059987"/>
                  <a:gd name="connsiteX9" fmla="*/ 305084 w 1097564"/>
                  <a:gd name="connsiteY9" fmla="*/ 320847 h 1059987"/>
                  <a:gd name="connsiteX10" fmla="*/ 244124 w 1097564"/>
                  <a:gd name="connsiteY10" fmla="*/ 185592 h 1059987"/>
                  <a:gd name="connsiteX11" fmla="*/ 284 w 1097564"/>
                  <a:gd name="connsiteY11" fmla="*/ 807 h 1059987"/>
                  <a:gd name="connsiteX0" fmla="*/ 303 w 1097583"/>
                  <a:gd name="connsiteY0" fmla="*/ 807 h 1059987"/>
                  <a:gd name="connsiteX1" fmla="*/ 297483 w 1097583"/>
                  <a:gd name="connsiteY1" fmla="*/ 118917 h 1059987"/>
                  <a:gd name="connsiteX2" fmla="*/ 442263 w 1097583"/>
                  <a:gd name="connsiteY2" fmla="*/ 134157 h 1059987"/>
                  <a:gd name="connsiteX3" fmla="*/ 1097583 w 1097583"/>
                  <a:gd name="connsiteY3" fmla="*/ 69387 h 1059987"/>
                  <a:gd name="connsiteX4" fmla="*/ 1097583 w 1097583"/>
                  <a:gd name="connsiteY4" fmla="*/ 69387 h 1059987"/>
                  <a:gd name="connsiteX5" fmla="*/ 522273 w 1097583"/>
                  <a:gd name="connsiteY5" fmla="*/ 217977 h 1059987"/>
                  <a:gd name="connsiteX6" fmla="*/ 404163 w 1097583"/>
                  <a:gd name="connsiteY6" fmla="*/ 366567 h 1059987"/>
                  <a:gd name="connsiteX7" fmla="*/ 331773 w 1097583"/>
                  <a:gd name="connsiteY7" fmla="*/ 1059987 h 1059987"/>
                  <a:gd name="connsiteX8" fmla="*/ 331773 w 1097583"/>
                  <a:gd name="connsiteY8" fmla="*/ 1059987 h 1059987"/>
                  <a:gd name="connsiteX9" fmla="*/ 305103 w 1097583"/>
                  <a:gd name="connsiteY9" fmla="*/ 320847 h 1059987"/>
                  <a:gd name="connsiteX10" fmla="*/ 244143 w 1097583"/>
                  <a:gd name="connsiteY10" fmla="*/ 185592 h 1059987"/>
                  <a:gd name="connsiteX11" fmla="*/ 303 w 1097583"/>
                  <a:gd name="connsiteY11" fmla="*/ 807 h 1059987"/>
                  <a:gd name="connsiteX0" fmla="*/ 303 w 1097583"/>
                  <a:gd name="connsiteY0" fmla="*/ 807 h 1059987"/>
                  <a:gd name="connsiteX1" fmla="*/ 297483 w 1097583"/>
                  <a:gd name="connsiteY1" fmla="*/ 118917 h 1059987"/>
                  <a:gd name="connsiteX2" fmla="*/ 442263 w 1097583"/>
                  <a:gd name="connsiteY2" fmla="*/ 134157 h 1059987"/>
                  <a:gd name="connsiteX3" fmla="*/ 1097583 w 1097583"/>
                  <a:gd name="connsiteY3" fmla="*/ 69387 h 1059987"/>
                  <a:gd name="connsiteX4" fmla="*/ 1097583 w 1097583"/>
                  <a:gd name="connsiteY4" fmla="*/ 69387 h 1059987"/>
                  <a:gd name="connsiteX5" fmla="*/ 522273 w 1097583"/>
                  <a:gd name="connsiteY5" fmla="*/ 217977 h 1059987"/>
                  <a:gd name="connsiteX6" fmla="*/ 404163 w 1097583"/>
                  <a:gd name="connsiteY6" fmla="*/ 366567 h 1059987"/>
                  <a:gd name="connsiteX7" fmla="*/ 331773 w 1097583"/>
                  <a:gd name="connsiteY7" fmla="*/ 1059987 h 1059987"/>
                  <a:gd name="connsiteX8" fmla="*/ 331773 w 1097583"/>
                  <a:gd name="connsiteY8" fmla="*/ 1059987 h 1059987"/>
                  <a:gd name="connsiteX9" fmla="*/ 305103 w 1097583"/>
                  <a:gd name="connsiteY9" fmla="*/ 320847 h 1059987"/>
                  <a:gd name="connsiteX10" fmla="*/ 244143 w 1097583"/>
                  <a:gd name="connsiteY10" fmla="*/ 185592 h 1059987"/>
                  <a:gd name="connsiteX11" fmla="*/ 303 w 1097583"/>
                  <a:gd name="connsiteY11" fmla="*/ 807 h 1059987"/>
                  <a:gd name="connsiteX0" fmla="*/ 303 w 1097583"/>
                  <a:gd name="connsiteY0" fmla="*/ 807 h 1059987"/>
                  <a:gd name="connsiteX1" fmla="*/ 297483 w 1097583"/>
                  <a:gd name="connsiteY1" fmla="*/ 118917 h 1059987"/>
                  <a:gd name="connsiteX2" fmla="*/ 442263 w 1097583"/>
                  <a:gd name="connsiteY2" fmla="*/ 134157 h 1059987"/>
                  <a:gd name="connsiteX3" fmla="*/ 1097583 w 1097583"/>
                  <a:gd name="connsiteY3" fmla="*/ 69387 h 1059987"/>
                  <a:gd name="connsiteX4" fmla="*/ 1097583 w 1097583"/>
                  <a:gd name="connsiteY4" fmla="*/ 69387 h 1059987"/>
                  <a:gd name="connsiteX5" fmla="*/ 522273 w 1097583"/>
                  <a:gd name="connsiteY5" fmla="*/ 217977 h 1059987"/>
                  <a:gd name="connsiteX6" fmla="*/ 404163 w 1097583"/>
                  <a:gd name="connsiteY6" fmla="*/ 366567 h 1059987"/>
                  <a:gd name="connsiteX7" fmla="*/ 331773 w 1097583"/>
                  <a:gd name="connsiteY7" fmla="*/ 1059987 h 1059987"/>
                  <a:gd name="connsiteX8" fmla="*/ 347726 w 1097583"/>
                  <a:gd name="connsiteY8" fmla="*/ 473822 h 1059987"/>
                  <a:gd name="connsiteX9" fmla="*/ 305103 w 1097583"/>
                  <a:gd name="connsiteY9" fmla="*/ 320847 h 1059987"/>
                  <a:gd name="connsiteX10" fmla="*/ 244143 w 1097583"/>
                  <a:gd name="connsiteY10" fmla="*/ 185592 h 1059987"/>
                  <a:gd name="connsiteX11" fmla="*/ 303 w 1097583"/>
                  <a:gd name="connsiteY11" fmla="*/ 807 h 1059987"/>
                  <a:gd name="connsiteX0" fmla="*/ 303 w 1097583"/>
                  <a:gd name="connsiteY0" fmla="*/ 807 h 473822"/>
                  <a:gd name="connsiteX1" fmla="*/ 297483 w 1097583"/>
                  <a:gd name="connsiteY1" fmla="*/ 118917 h 473822"/>
                  <a:gd name="connsiteX2" fmla="*/ 442263 w 1097583"/>
                  <a:gd name="connsiteY2" fmla="*/ 134157 h 473822"/>
                  <a:gd name="connsiteX3" fmla="*/ 1097583 w 1097583"/>
                  <a:gd name="connsiteY3" fmla="*/ 69387 h 473822"/>
                  <a:gd name="connsiteX4" fmla="*/ 1097583 w 1097583"/>
                  <a:gd name="connsiteY4" fmla="*/ 69387 h 473822"/>
                  <a:gd name="connsiteX5" fmla="*/ 522273 w 1097583"/>
                  <a:gd name="connsiteY5" fmla="*/ 217977 h 473822"/>
                  <a:gd name="connsiteX6" fmla="*/ 404163 w 1097583"/>
                  <a:gd name="connsiteY6" fmla="*/ 366567 h 473822"/>
                  <a:gd name="connsiteX7" fmla="*/ 347726 w 1097583"/>
                  <a:gd name="connsiteY7" fmla="*/ 470204 h 473822"/>
                  <a:gd name="connsiteX8" fmla="*/ 347726 w 1097583"/>
                  <a:gd name="connsiteY8" fmla="*/ 473822 h 473822"/>
                  <a:gd name="connsiteX9" fmla="*/ 305103 w 1097583"/>
                  <a:gd name="connsiteY9" fmla="*/ 320847 h 473822"/>
                  <a:gd name="connsiteX10" fmla="*/ 244143 w 1097583"/>
                  <a:gd name="connsiteY10" fmla="*/ 185592 h 473822"/>
                  <a:gd name="connsiteX11" fmla="*/ 303 w 1097583"/>
                  <a:gd name="connsiteY11" fmla="*/ 807 h 473822"/>
                  <a:gd name="connsiteX0" fmla="*/ 303 w 1097583"/>
                  <a:gd name="connsiteY0" fmla="*/ 807 h 470204"/>
                  <a:gd name="connsiteX1" fmla="*/ 297483 w 1097583"/>
                  <a:gd name="connsiteY1" fmla="*/ 118917 h 470204"/>
                  <a:gd name="connsiteX2" fmla="*/ 442263 w 1097583"/>
                  <a:gd name="connsiteY2" fmla="*/ 134157 h 470204"/>
                  <a:gd name="connsiteX3" fmla="*/ 1097583 w 1097583"/>
                  <a:gd name="connsiteY3" fmla="*/ 69387 h 470204"/>
                  <a:gd name="connsiteX4" fmla="*/ 1097583 w 1097583"/>
                  <a:gd name="connsiteY4" fmla="*/ 69387 h 470204"/>
                  <a:gd name="connsiteX5" fmla="*/ 522273 w 1097583"/>
                  <a:gd name="connsiteY5" fmla="*/ 217977 h 470204"/>
                  <a:gd name="connsiteX6" fmla="*/ 404163 w 1097583"/>
                  <a:gd name="connsiteY6" fmla="*/ 366567 h 470204"/>
                  <a:gd name="connsiteX7" fmla="*/ 347726 w 1097583"/>
                  <a:gd name="connsiteY7" fmla="*/ 470204 h 470204"/>
                  <a:gd name="connsiteX8" fmla="*/ 327785 w 1097583"/>
                  <a:gd name="connsiteY8" fmla="*/ 352835 h 470204"/>
                  <a:gd name="connsiteX9" fmla="*/ 305103 w 1097583"/>
                  <a:gd name="connsiteY9" fmla="*/ 320847 h 470204"/>
                  <a:gd name="connsiteX10" fmla="*/ 244143 w 1097583"/>
                  <a:gd name="connsiteY10" fmla="*/ 185592 h 470204"/>
                  <a:gd name="connsiteX11" fmla="*/ 303 w 1097583"/>
                  <a:gd name="connsiteY11" fmla="*/ 807 h 470204"/>
                  <a:gd name="connsiteX0" fmla="*/ 303 w 1097583"/>
                  <a:gd name="connsiteY0" fmla="*/ 807 h 373642"/>
                  <a:gd name="connsiteX1" fmla="*/ 297483 w 1097583"/>
                  <a:gd name="connsiteY1" fmla="*/ 118917 h 373642"/>
                  <a:gd name="connsiteX2" fmla="*/ 442263 w 1097583"/>
                  <a:gd name="connsiteY2" fmla="*/ 134157 h 373642"/>
                  <a:gd name="connsiteX3" fmla="*/ 1097583 w 1097583"/>
                  <a:gd name="connsiteY3" fmla="*/ 69387 h 373642"/>
                  <a:gd name="connsiteX4" fmla="*/ 1097583 w 1097583"/>
                  <a:gd name="connsiteY4" fmla="*/ 69387 h 373642"/>
                  <a:gd name="connsiteX5" fmla="*/ 522273 w 1097583"/>
                  <a:gd name="connsiteY5" fmla="*/ 217977 h 373642"/>
                  <a:gd name="connsiteX6" fmla="*/ 404163 w 1097583"/>
                  <a:gd name="connsiteY6" fmla="*/ 366567 h 373642"/>
                  <a:gd name="connsiteX7" fmla="*/ 365174 w 1097583"/>
                  <a:gd name="connsiteY7" fmla="*/ 351478 h 373642"/>
                  <a:gd name="connsiteX8" fmla="*/ 327785 w 1097583"/>
                  <a:gd name="connsiteY8" fmla="*/ 352835 h 373642"/>
                  <a:gd name="connsiteX9" fmla="*/ 305103 w 1097583"/>
                  <a:gd name="connsiteY9" fmla="*/ 320847 h 373642"/>
                  <a:gd name="connsiteX10" fmla="*/ 244143 w 1097583"/>
                  <a:gd name="connsiteY10" fmla="*/ 185592 h 373642"/>
                  <a:gd name="connsiteX11" fmla="*/ 303 w 1097583"/>
                  <a:gd name="connsiteY11" fmla="*/ 807 h 373642"/>
                  <a:gd name="connsiteX0" fmla="*/ 303 w 1097583"/>
                  <a:gd name="connsiteY0" fmla="*/ 807 h 359207"/>
                  <a:gd name="connsiteX1" fmla="*/ 297483 w 1097583"/>
                  <a:gd name="connsiteY1" fmla="*/ 118917 h 359207"/>
                  <a:gd name="connsiteX2" fmla="*/ 442263 w 1097583"/>
                  <a:gd name="connsiteY2" fmla="*/ 134157 h 359207"/>
                  <a:gd name="connsiteX3" fmla="*/ 1097583 w 1097583"/>
                  <a:gd name="connsiteY3" fmla="*/ 69387 h 359207"/>
                  <a:gd name="connsiteX4" fmla="*/ 1097583 w 1097583"/>
                  <a:gd name="connsiteY4" fmla="*/ 69387 h 359207"/>
                  <a:gd name="connsiteX5" fmla="*/ 522273 w 1097583"/>
                  <a:gd name="connsiteY5" fmla="*/ 217977 h 359207"/>
                  <a:gd name="connsiteX6" fmla="*/ 409148 w 1097583"/>
                  <a:gd name="connsiteY6" fmla="*/ 348475 h 359207"/>
                  <a:gd name="connsiteX7" fmla="*/ 365174 w 1097583"/>
                  <a:gd name="connsiteY7" fmla="*/ 351478 h 359207"/>
                  <a:gd name="connsiteX8" fmla="*/ 327785 w 1097583"/>
                  <a:gd name="connsiteY8" fmla="*/ 352835 h 359207"/>
                  <a:gd name="connsiteX9" fmla="*/ 305103 w 1097583"/>
                  <a:gd name="connsiteY9" fmla="*/ 320847 h 359207"/>
                  <a:gd name="connsiteX10" fmla="*/ 244143 w 1097583"/>
                  <a:gd name="connsiteY10" fmla="*/ 185592 h 359207"/>
                  <a:gd name="connsiteX11" fmla="*/ 303 w 1097583"/>
                  <a:gd name="connsiteY11" fmla="*/ 807 h 359207"/>
                  <a:gd name="connsiteX0" fmla="*/ 303 w 1097583"/>
                  <a:gd name="connsiteY0" fmla="*/ 807 h 359207"/>
                  <a:gd name="connsiteX1" fmla="*/ 297483 w 1097583"/>
                  <a:gd name="connsiteY1" fmla="*/ 118917 h 359207"/>
                  <a:gd name="connsiteX2" fmla="*/ 442263 w 1097583"/>
                  <a:gd name="connsiteY2" fmla="*/ 134157 h 359207"/>
                  <a:gd name="connsiteX3" fmla="*/ 1097583 w 1097583"/>
                  <a:gd name="connsiteY3" fmla="*/ 69387 h 359207"/>
                  <a:gd name="connsiteX4" fmla="*/ 1097583 w 1097583"/>
                  <a:gd name="connsiteY4" fmla="*/ 69387 h 359207"/>
                  <a:gd name="connsiteX5" fmla="*/ 522273 w 1097583"/>
                  <a:gd name="connsiteY5" fmla="*/ 217977 h 359207"/>
                  <a:gd name="connsiteX6" fmla="*/ 409148 w 1097583"/>
                  <a:gd name="connsiteY6" fmla="*/ 348475 h 359207"/>
                  <a:gd name="connsiteX7" fmla="*/ 365174 w 1097583"/>
                  <a:gd name="connsiteY7" fmla="*/ 351478 h 359207"/>
                  <a:gd name="connsiteX8" fmla="*/ 305103 w 1097583"/>
                  <a:gd name="connsiteY8" fmla="*/ 320847 h 359207"/>
                  <a:gd name="connsiteX9" fmla="*/ 244143 w 1097583"/>
                  <a:gd name="connsiteY9" fmla="*/ 185592 h 359207"/>
                  <a:gd name="connsiteX10" fmla="*/ 303 w 1097583"/>
                  <a:gd name="connsiteY10" fmla="*/ 807 h 359207"/>
                  <a:gd name="connsiteX0" fmla="*/ 303 w 1097583"/>
                  <a:gd name="connsiteY0" fmla="*/ 807 h 356971"/>
                  <a:gd name="connsiteX1" fmla="*/ 297483 w 1097583"/>
                  <a:gd name="connsiteY1" fmla="*/ 118917 h 356971"/>
                  <a:gd name="connsiteX2" fmla="*/ 442263 w 1097583"/>
                  <a:gd name="connsiteY2" fmla="*/ 134157 h 356971"/>
                  <a:gd name="connsiteX3" fmla="*/ 1097583 w 1097583"/>
                  <a:gd name="connsiteY3" fmla="*/ 69387 h 356971"/>
                  <a:gd name="connsiteX4" fmla="*/ 1097583 w 1097583"/>
                  <a:gd name="connsiteY4" fmla="*/ 69387 h 356971"/>
                  <a:gd name="connsiteX5" fmla="*/ 522273 w 1097583"/>
                  <a:gd name="connsiteY5" fmla="*/ 217977 h 356971"/>
                  <a:gd name="connsiteX6" fmla="*/ 409148 w 1097583"/>
                  <a:gd name="connsiteY6" fmla="*/ 348475 h 356971"/>
                  <a:gd name="connsiteX7" fmla="*/ 316568 w 1097583"/>
                  <a:gd name="connsiteY7" fmla="*/ 344693 h 356971"/>
                  <a:gd name="connsiteX8" fmla="*/ 305103 w 1097583"/>
                  <a:gd name="connsiteY8" fmla="*/ 320847 h 356971"/>
                  <a:gd name="connsiteX9" fmla="*/ 244143 w 1097583"/>
                  <a:gd name="connsiteY9" fmla="*/ 185592 h 356971"/>
                  <a:gd name="connsiteX10" fmla="*/ 303 w 1097583"/>
                  <a:gd name="connsiteY10" fmla="*/ 807 h 356971"/>
                  <a:gd name="connsiteX0" fmla="*/ 303 w 1097583"/>
                  <a:gd name="connsiteY0" fmla="*/ 807 h 353009"/>
                  <a:gd name="connsiteX1" fmla="*/ 297483 w 1097583"/>
                  <a:gd name="connsiteY1" fmla="*/ 118917 h 353009"/>
                  <a:gd name="connsiteX2" fmla="*/ 442263 w 1097583"/>
                  <a:gd name="connsiteY2" fmla="*/ 134157 h 353009"/>
                  <a:gd name="connsiteX3" fmla="*/ 1097583 w 1097583"/>
                  <a:gd name="connsiteY3" fmla="*/ 69387 h 353009"/>
                  <a:gd name="connsiteX4" fmla="*/ 1097583 w 1097583"/>
                  <a:gd name="connsiteY4" fmla="*/ 69387 h 353009"/>
                  <a:gd name="connsiteX5" fmla="*/ 522273 w 1097583"/>
                  <a:gd name="connsiteY5" fmla="*/ 217977 h 353009"/>
                  <a:gd name="connsiteX6" fmla="*/ 409148 w 1097583"/>
                  <a:gd name="connsiteY6" fmla="*/ 348475 h 353009"/>
                  <a:gd name="connsiteX7" fmla="*/ 316568 w 1097583"/>
                  <a:gd name="connsiteY7" fmla="*/ 344693 h 353009"/>
                  <a:gd name="connsiteX8" fmla="*/ 305103 w 1097583"/>
                  <a:gd name="connsiteY8" fmla="*/ 320847 h 353009"/>
                  <a:gd name="connsiteX9" fmla="*/ 244143 w 1097583"/>
                  <a:gd name="connsiteY9" fmla="*/ 185592 h 353009"/>
                  <a:gd name="connsiteX10" fmla="*/ 303 w 1097583"/>
                  <a:gd name="connsiteY10" fmla="*/ 807 h 353009"/>
                  <a:gd name="connsiteX0" fmla="*/ 285 w 1097565"/>
                  <a:gd name="connsiteY0" fmla="*/ 807 h 353009"/>
                  <a:gd name="connsiteX1" fmla="*/ 297465 w 1097565"/>
                  <a:gd name="connsiteY1" fmla="*/ 118917 h 353009"/>
                  <a:gd name="connsiteX2" fmla="*/ 442245 w 1097565"/>
                  <a:gd name="connsiteY2" fmla="*/ 134157 h 353009"/>
                  <a:gd name="connsiteX3" fmla="*/ 1097565 w 1097565"/>
                  <a:gd name="connsiteY3" fmla="*/ 69387 h 353009"/>
                  <a:gd name="connsiteX4" fmla="*/ 1097565 w 1097565"/>
                  <a:gd name="connsiteY4" fmla="*/ 69387 h 353009"/>
                  <a:gd name="connsiteX5" fmla="*/ 522255 w 1097565"/>
                  <a:gd name="connsiteY5" fmla="*/ 217977 h 353009"/>
                  <a:gd name="connsiteX6" fmla="*/ 409130 w 1097565"/>
                  <a:gd name="connsiteY6" fmla="*/ 348475 h 353009"/>
                  <a:gd name="connsiteX7" fmla="*/ 316550 w 1097565"/>
                  <a:gd name="connsiteY7" fmla="*/ 344693 h 353009"/>
                  <a:gd name="connsiteX8" fmla="*/ 305085 w 1097565"/>
                  <a:gd name="connsiteY8" fmla="*/ 312932 h 353009"/>
                  <a:gd name="connsiteX9" fmla="*/ 244125 w 1097565"/>
                  <a:gd name="connsiteY9" fmla="*/ 185592 h 353009"/>
                  <a:gd name="connsiteX10" fmla="*/ 285 w 1097565"/>
                  <a:gd name="connsiteY10" fmla="*/ 807 h 353009"/>
                  <a:gd name="connsiteX0" fmla="*/ 288 w 1097568"/>
                  <a:gd name="connsiteY0" fmla="*/ 807 h 353009"/>
                  <a:gd name="connsiteX1" fmla="*/ 297468 w 1097568"/>
                  <a:gd name="connsiteY1" fmla="*/ 118917 h 353009"/>
                  <a:gd name="connsiteX2" fmla="*/ 442248 w 1097568"/>
                  <a:gd name="connsiteY2" fmla="*/ 134157 h 353009"/>
                  <a:gd name="connsiteX3" fmla="*/ 1097568 w 1097568"/>
                  <a:gd name="connsiteY3" fmla="*/ 69387 h 353009"/>
                  <a:gd name="connsiteX4" fmla="*/ 1097568 w 1097568"/>
                  <a:gd name="connsiteY4" fmla="*/ 69387 h 353009"/>
                  <a:gd name="connsiteX5" fmla="*/ 522258 w 1097568"/>
                  <a:gd name="connsiteY5" fmla="*/ 217977 h 353009"/>
                  <a:gd name="connsiteX6" fmla="*/ 409133 w 1097568"/>
                  <a:gd name="connsiteY6" fmla="*/ 348475 h 353009"/>
                  <a:gd name="connsiteX7" fmla="*/ 316553 w 1097568"/>
                  <a:gd name="connsiteY7" fmla="*/ 344693 h 353009"/>
                  <a:gd name="connsiteX8" fmla="*/ 305088 w 1097568"/>
                  <a:gd name="connsiteY8" fmla="*/ 312932 h 353009"/>
                  <a:gd name="connsiteX9" fmla="*/ 244128 w 1097568"/>
                  <a:gd name="connsiteY9" fmla="*/ 185592 h 353009"/>
                  <a:gd name="connsiteX10" fmla="*/ 288 w 1097568"/>
                  <a:gd name="connsiteY10" fmla="*/ 807 h 353009"/>
                  <a:gd name="connsiteX0" fmla="*/ 288 w 1097568"/>
                  <a:gd name="connsiteY0" fmla="*/ 807 h 356060"/>
                  <a:gd name="connsiteX1" fmla="*/ 297468 w 1097568"/>
                  <a:gd name="connsiteY1" fmla="*/ 118917 h 356060"/>
                  <a:gd name="connsiteX2" fmla="*/ 442248 w 1097568"/>
                  <a:gd name="connsiteY2" fmla="*/ 134157 h 356060"/>
                  <a:gd name="connsiteX3" fmla="*/ 1097568 w 1097568"/>
                  <a:gd name="connsiteY3" fmla="*/ 69387 h 356060"/>
                  <a:gd name="connsiteX4" fmla="*/ 1097568 w 1097568"/>
                  <a:gd name="connsiteY4" fmla="*/ 69387 h 356060"/>
                  <a:gd name="connsiteX5" fmla="*/ 522258 w 1097568"/>
                  <a:gd name="connsiteY5" fmla="*/ 217977 h 356060"/>
                  <a:gd name="connsiteX6" fmla="*/ 409133 w 1097568"/>
                  <a:gd name="connsiteY6" fmla="*/ 348475 h 356060"/>
                  <a:gd name="connsiteX7" fmla="*/ 314060 w 1097568"/>
                  <a:gd name="connsiteY7" fmla="*/ 341301 h 356060"/>
                  <a:gd name="connsiteX8" fmla="*/ 305088 w 1097568"/>
                  <a:gd name="connsiteY8" fmla="*/ 312932 h 356060"/>
                  <a:gd name="connsiteX9" fmla="*/ 244128 w 1097568"/>
                  <a:gd name="connsiteY9" fmla="*/ 185592 h 356060"/>
                  <a:gd name="connsiteX10" fmla="*/ 288 w 1097568"/>
                  <a:gd name="connsiteY10" fmla="*/ 807 h 356060"/>
                  <a:gd name="connsiteX0" fmla="*/ 288 w 1097568"/>
                  <a:gd name="connsiteY0" fmla="*/ 807 h 352447"/>
                  <a:gd name="connsiteX1" fmla="*/ 297468 w 1097568"/>
                  <a:gd name="connsiteY1" fmla="*/ 118917 h 352447"/>
                  <a:gd name="connsiteX2" fmla="*/ 442248 w 1097568"/>
                  <a:gd name="connsiteY2" fmla="*/ 134157 h 352447"/>
                  <a:gd name="connsiteX3" fmla="*/ 1097568 w 1097568"/>
                  <a:gd name="connsiteY3" fmla="*/ 69387 h 352447"/>
                  <a:gd name="connsiteX4" fmla="*/ 1097568 w 1097568"/>
                  <a:gd name="connsiteY4" fmla="*/ 69387 h 352447"/>
                  <a:gd name="connsiteX5" fmla="*/ 522258 w 1097568"/>
                  <a:gd name="connsiteY5" fmla="*/ 217977 h 352447"/>
                  <a:gd name="connsiteX6" fmla="*/ 414118 w 1097568"/>
                  <a:gd name="connsiteY6" fmla="*/ 343952 h 352447"/>
                  <a:gd name="connsiteX7" fmla="*/ 314060 w 1097568"/>
                  <a:gd name="connsiteY7" fmla="*/ 341301 h 352447"/>
                  <a:gd name="connsiteX8" fmla="*/ 305088 w 1097568"/>
                  <a:gd name="connsiteY8" fmla="*/ 312932 h 352447"/>
                  <a:gd name="connsiteX9" fmla="*/ 244128 w 1097568"/>
                  <a:gd name="connsiteY9" fmla="*/ 185592 h 352447"/>
                  <a:gd name="connsiteX10" fmla="*/ 288 w 1097568"/>
                  <a:gd name="connsiteY10" fmla="*/ 807 h 352447"/>
                  <a:gd name="connsiteX0" fmla="*/ 288 w 1097568"/>
                  <a:gd name="connsiteY0" fmla="*/ 807 h 349950"/>
                  <a:gd name="connsiteX1" fmla="*/ 297468 w 1097568"/>
                  <a:gd name="connsiteY1" fmla="*/ 118917 h 349950"/>
                  <a:gd name="connsiteX2" fmla="*/ 442248 w 1097568"/>
                  <a:gd name="connsiteY2" fmla="*/ 134157 h 349950"/>
                  <a:gd name="connsiteX3" fmla="*/ 1097568 w 1097568"/>
                  <a:gd name="connsiteY3" fmla="*/ 69387 h 349950"/>
                  <a:gd name="connsiteX4" fmla="*/ 1097568 w 1097568"/>
                  <a:gd name="connsiteY4" fmla="*/ 69387 h 349950"/>
                  <a:gd name="connsiteX5" fmla="*/ 522258 w 1097568"/>
                  <a:gd name="connsiteY5" fmla="*/ 217977 h 349950"/>
                  <a:gd name="connsiteX6" fmla="*/ 414118 w 1097568"/>
                  <a:gd name="connsiteY6" fmla="*/ 343952 h 349950"/>
                  <a:gd name="connsiteX7" fmla="*/ 314060 w 1097568"/>
                  <a:gd name="connsiteY7" fmla="*/ 341301 h 349950"/>
                  <a:gd name="connsiteX8" fmla="*/ 305088 w 1097568"/>
                  <a:gd name="connsiteY8" fmla="*/ 312932 h 349950"/>
                  <a:gd name="connsiteX9" fmla="*/ 244128 w 1097568"/>
                  <a:gd name="connsiteY9" fmla="*/ 185592 h 349950"/>
                  <a:gd name="connsiteX10" fmla="*/ 288 w 1097568"/>
                  <a:gd name="connsiteY10" fmla="*/ 807 h 349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97568" h="349950">
                    <a:moveTo>
                      <a:pt x="288" y="807"/>
                    </a:moveTo>
                    <a:cubicBezTo>
                      <a:pt x="9178" y="-10306"/>
                      <a:pt x="223808" y="96692"/>
                      <a:pt x="297468" y="118917"/>
                    </a:cubicBezTo>
                    <a:cubicBezTo>
                      <a:pt x="371128" y="141142"/>
                      <a:pt x="360333" y="144317"/>
                      <a:pt x="442248" y="134157"/>
                    </a:cubicBezTo>
                    <a:cubicBezTo>
                      <a:pt x="524163" y="123997"/>
                      <a:pt x="988348" y="80182"/>
                      <a:pt x="1097568" y="69387"/>
                    </a:cubicBezTo>
                    <a:lnTo>
                      <a:pt x="1097568" y="69387"/>
                    </a:lnTo>
                    <a:lnTo>
                      <a:pt x="522258" y="217977"/>
                    </a:lnTo>
                    <a:cubicBezTo>
                      <a:pt x="406688" y="267507"/>
                      <a:pt x="446326" y="329051"/>
                      <a:pt x="414118" y="343952"/>
                    </a:cubicBezTo>
                    <a:cubicBezTo>
                      <a:pt x="381910" y="358853"/>
                      <a:pt x="314060" y="341301"/>
                      <a:pt x="314060" y="341301"/>
                    </a:cubicBezTo>
                    <a:lnTo>
                      <a:pt x="305088" y="312932"/>
                    </a:lnTo>
                    <a:cubicBezTo>
                      <a:pt x="292388" y="231970"/>
                      <a:pt x="297421" y="233090"/>
                      <a:pt x="244128" y="185592"/>
                    </a:cubicBezTo>
                    <a:cubicBezTo>
                      <a:pt x="190835" y="138094"/>
                      <a:pt x="-8602" y="11920"/>
                      <a:pt x="288" y="80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orme libre 99"/>
              <p:cNvSpPr/>
              <p:nvPr/>
            </p:nvSpPr>
            <p:spPr>
              <a:xfrm>
                <a:off x="826394" y="1820759"/>
                <a:ext cx="1097568" cy="349950"/>
              </a:xfrm>
              <a:custGeom>
                <a:avLst/>
                <a:gdLst>
                  <a:gd name="connsiteX0" fmla="*/ 465 w 1097745"/>
                  <a:gd name="connsiteY0" fmla="*/ 880 h 1060060"/>
                  <a:gd name="connsiteX1" fmla="*/ 335745 w 1097745"/>
                  <a:gd name="connsiteY1" fmla="*/ 126610 h 1060060"/>
                  <a:gd name="connsiteX2" fmla="*/ 419565 w 1097745"/>
                  <a:gd name="connsiteY2" fmla="*/ 134230 h 1060060"/>
                  <a:gd name="connsiteX3" fmla="*/ 1097745 w 1097745"/>
                  <a:gd name="connsiteY3" fmla="*/ 69460 h 1060060"/>
                  <a:gd name="connsiteX4" fmla="*/ 1097745 w 1097745"/>
                  <a:gd name="connsiteY4" fmla="*/ 69460 h 1060060"/>
                  <a:gd name="connsiteX5" fmla="*/ 522435 w 1097745"/>
                  <a:gd name="connsiteY5" fmla="*/ 218050 h 1060060"/>
                  <a:gd name="connsiteX6" fmla="*/ 461475 w 1097745"/>
                  <a:gd name="connsiteY6" fmla="*/ 252340 h 1060060"/>
                  <a:gd name="connsiteX7" fmla="*/ 419565 w 1097745"/>
                  <a:gd name="connsiteY7" fmla="*/ 305680 h 1060060"/>
                  <a:gd name="connsiteX8" fmla="*/ 404325 w 1097745"/>
                  <a:gd name="connsiteY8" fmla="*/ 366640 h 1060060"/>
                  <a:gd name="connsiteX9" fmla="*/ 331935 w 1097745"/>
                  <a:gd name="connsiteY9" fmla="*/ 1060060 h 1060060"/>
                  <a:gd name="connsiteX10" fmla="*/ 331935 w 1097745"/>
                  <a:gd name="connsiteY10" fmla="*/ 1060060 h 1060060"/>
                  <a:gd name="connsiteX11" fmla="*/ 305265 w 1097745"/>
                  <a:gd name="connsiteY11" fmla="*/ 320920 h 1060060"/>
                  <a:gd name="connsiteX12" fmla="*/ 293835 w 1097745"/>
                  <a:gd name="connsiteY12" fmla="*/ 256150 h 1060060"/>
                  <a:gd name="connsiteX13" fmla="*/ 263355 w 1097745"/>
                  <a:gd name="connsiteY13" fmla="*/ 199000 h 1060060"/>
                  <a:gd name="connsiteX14" fmla="*/ 465 w 1097745"/>
                  <a:gd name="connsiteY14" fmla="*/ 880 h 1060060"/>
                  <a:gd name="connsiteX0" fmla="*/ 465 w 1097745"/>
                  <a:gd name="connsiteY0" fmla="*/ 880 h 1060060"/>
                  <a:gd name="connsiteX1" fmla="*/ 335745 w 1097745"/>
                  <a:gd name="connsiteY1" fmla="*/ 126610 h 1060060"/>
                  <a:gd name="connsiteX2" fmla="*/ 419565 w 1097745"/>
                  <a:gd name="connsiteY2" fmla="*/ 134230 h 1060060"/>
                  <a:gd name="connsiteX3" fmla="*/ 1097745 w 1097745"/>
                  <a:gd name="connsiteY3" fmla="*/ 69460 h 1060060"/>
                  <a:gd name="connsiteX4" fmla="*/ 1097745 w 1097745"/>
                  <a:gd name="connsiteY4" fmla="*/ 69460 h 1060060"/>
                  <a:gd name="connsiteX5" fmla="*/ 522435 w 1097745"/>
                  <a:gd name="connsiteY5" fmla="*/ 218050 h 1060060"/>
                  <a:gd name="connsiteX6" fmla="*/ 419565 w 1097745"/>
                  <a:gd name="connsiteY6" fmla="*/ 305680 h 1060060"/>
                  <a:gd name="connsiteX7" fmla="*/ 404325 w 1097745"/>
                  <a:gd name="connsiteY7" fmla="*/ 366640 h 1060060"/>
                  <a:gd name="connsiteX8" fmla="*/ 331935 w 1097745"/>
                  <a:gd name="connsiteY8" fmla="*/ 1060060 h 1060060"/>
                  <a:gd name="connsiteX9" fmla="*/ 331935 w 1097745"/>
                  <a:gd name="connsiteY9" fmla="*/ 1060060 h 1060060"/>
                  <a:gd name="connsiteX10" fmla="*/ 305265 w 1097745"/>
                  <a:gd name="connsiteY10" fmla="*/ 320920 h 1060060"/>
                  <a:gd name="connsiteX11" fmla="*/ 293835 w 1097745"/>
                  <a:gd name="connsiteY11" fmla="*/ 256150 h 1060060"/>
                  <a:gd name="connsiteX12" fmla="*/ 263355 w 1097745"/>
                  <a:gd name="connsiteY12" fmla="*/ 199000 h 1060060"/>
                  <a:gd name="connsiteX13" fmla="*/ 465 w 1097745"/>
                  <a:gd name="connsiteY13" fmla="*/ 880 h 1060060"/>
                  <a:gd name="connsiteX0" fmla="*/ 465 w 1097745"/>
                  <a:gd name="connsiteY0" fmla="*/ 880 h 1060060"/>
                  <a:gd name="connsiteX1" fmla="*/ 335745 w 1097745"/>
                  <a:gd name="connsiteY1" fmla="*/ 126610 h 1060060"/>
                  <a:gd name="connsiteX2" fmla="*/ 419565 w 1097745"/>
                  <a:gd name="connsiteY2" fmla="*/ 134230 h 1060060"/>
                  <a:gd name="connsiteX3" fmla="*/ 1097745 w 1097745"/>
                  <a:gd name="connsiteY3" fmla="*/ 69460 h 1060060"/>
                  <a:gd name="connsiteX4" fmla="*/ 1097745 w 1097745"/>
                  <a:gd name="connsiteY4" fmla="*/ 69460 h 1060060"/>
                  <a:gd name="connsiteX5" fmla="*/ 522435 w 1097745"/>
                  <a:gd name="connsiteY5" fmla="*/ 218050 h 1060060"/>
                  <a:gd name="connsiteX6" fmla="*/ 404325 w 1097745"/>
                  <a:gd name="connsiteY6" fmla="*/ 366640 h 1060060"/>
                  <a:gd name="connsiteX7" fmla="*/ 331935 w 1097745"/>
                  <a:gd name="connsiteY7" fmla="*/ 1060060 h 1060060"/>
                  <a:gd name="connsiteX8" fmla="*/ 331935 w 1097745"/>
                  <a:gd name="connsiteY8" fmla="*/ 1060060 h 1060060"/>
                  <a:gd name="connsiteX9" fmla="*/ 305265 w 1097745"/>
                  <a:gd name="connsiteY9" fmla="*/ 320920 h 1060060"/>
                  <a:gd name="connsiteX10" fmla="*/ 293835 w 1097745"/>
                  <a:gd name="connsiteY10" fmla="*/ 256150 h 1060060"/>
                  <a:gd name="connsiteX11" fmla="*/ 263355 w 1097745"/>
                  <a:gd name="connsiteY11" fmla="*/ 199000 h 1060060"/>
                  <a:gd name="connsiteX12" fmla="*/ 465 w 1097745"/>
                  <a:gd name="connsiteY12" fmla="*/ 880 h 1060060"/>
                  <a:gd name="connsiteX0" fmla="*/ 465 w 1097745"/>
                  <a:gd name="connsiteY0" fmla="*/ 880 h 1060060"/>
                  <a:gd name="connsiteX1" fmla="*/ 335745 w 1097745"/>
                  <a:gd name="connsiteY1" fmla="*/ 126610 h 1060060"/>
                  <a:gd name="connsiteX2" fmla="*/ 419565 w 1097745"/>
                  <a:gd name="connsiteY2" fmla="*/ 134230 h 1060060"/>
                  <a:gd name="connsiteX3" fmla="*/ 1097745 w 1097745"/>
                  <a:gd name="connsiteY3" fmla="*/ 69460 h 1060060"/>
                  <a:gd name="connsiteX4" fmla="*/ 1097745 w 1097745"/>
                  <a:gd name="connsiteY4" fmla="*/ 69460 h 1060060"/>
                  <a:gd name="connsiteX5" fmla="*/ 522435 w 1097745"/>
                  <a:gd name="connsiteY5" fmla="*/ 218050 h 1060060"/>
                  <a:gd name="connsiteX6" fmla="*/ 404325 w 1097745"/>
                  <a:gd name="connsiteY6" fmla="*/ 366640 h 1060060"/>
                  <a:gd name="connsiteX7" fmla="*/ 331935 w 1097745"/>
                  <a:gd name="connsiteY7" fmla="*/ 1060060 h 1060060"/>
                  <a:gd name="connsiteX8" fmla="*/ 331935 w 1097745"/>
                  <a:gd name="connsiteY8" fmla="*/ 1060060 h 1060060"/>
                  <a:gd name="connsiteX9" fmla="*/ 305265 w 1097745"/>
                  <a:gd name="connsiteY9" fmla="*/ 320920 h 1060060"/>
                  <a:gd name="connsiteX10" fmla="*/ 293835 w 1097745"/>
                  <a:gd name="connsiteY10" fmla="*/ 256150 h 1060060"/>
                  <a:gd name="connsiteX11" fmla="*/ 263355 w 1097745"/>
                  <a:gd name="connsiteY11" fmla="*/ 199000 h 1060060"/>
                  <a:gd name="connsiteX12" fmla="*/ 465 w 1097745"/>
                  <a:gd name="connsiteY12" fmla="*/ 880 h 1060060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1921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93480 w 1097390"/>
                  <a:gd name="connsiteY10" fmla="*/ 256394 h 1060304"/>
                  <a:gd name="connsiteX11" fmla="*/ 263000 w 1097390"/>
                  <a:gd name="connsiteY11" fmla="*/ 199244 h 1060304"/>
                  <a:gd name="connsiteX12" fmla="*/ 110 w 1097390"/>
                  <a:gd name="connsiteY12" fmla="*/ 1124 h 1060304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1921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93480 w 1097390"/>
                  <a:gd name="connsiteY10" fmla="*/ 256394 h 1060304"/>
                  <a:gd name="connsiteX11" fmla="*/ 263000 w 1097390"/>
                  <a:gd name="connsiteY11" fmla="*/ 199244 h 1060304"/>
                  <a:gd name="connsiteX12" fmla="*/ 110 w 1097390"/>
                  <a:gd name="connsiteY12" fmla="*/ 1124 h 1060304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1921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93480 w 1097390"/>
                  <a:gd name="connsiteY10" fmla="*/ 256394 h 1060304"/>
                  <a:gd name="connsiteX11" fmla="*/ 263000 w 1097390"/>
                  <a:gd name="connsiteY11" fmla="*/ 199244 h 1060304"/>
                  <a:gd name="connsiteX12" fmla="*/ 110 w 1097390"/>
                  <a:gd name="connsiteY12" fmla="*/ 1124 h 1060304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4207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93480 w 1097390"/>
                  <a:gd name="connsiteY10" fmla="*/ 256394 h 1060304"/>
                  <a:gd name="connsiteX11" fmla="*/ 263000 w 1097390"/>
                  <a:gd name="connsiteY11" fmla="*/ 199244 h 1060304"/>
                  <a:gd name="connsiteX12" fmla="*/ 110 w 1097390"/>
                  <a:gd name="connsiteY12" fmla="*/ 1124 h 1060304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4207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63000 w 1097390"/>
                  <a:gd name="connsiteY10" fmla="*/ 199244 h 1060304"/>
                  <a:gd name="connsiteX11" fmla="*/ 110 w 1097390"/>
                  <a:gd name="connsiteY11" fmla="*/ 1124 h 1060304"/>
                  <a:gd name="connsiteX0" fmla="*/ 284 w 1097564"/>
                  <a:gd name="connsiteY0" fmla="*/ 807 h 1059987"/>
                  <a:gd name="connsiteX1" fmla="*/ 297464 w 1097564"/>
                  <a:gd name="connsiteY1" fmla="*/ 118917 h 1059987"/>
                  <a:gd name="connsiteX2" fmla="*/ 442244 w 1097564"/>
                  <a:gd name="connsiteY2" fmla="*/ 134157 h 1059987"/>
                  <a:gd name="connsiteX3" fmla="*/ 1097564 w 1097564"/>
                  <a:gd name="connsiteY3" fmla="*/ 69387 h 1059987"/>
                  <a:gd name="connsiteX4" fmla="*/ 1097564 w 1097564"/>
                  <a:gd name="connsiteY4" fmla="*/ 69387 h 1059987"/>
                  <a:gd name="connsiteX5" fmla="*/ 522254 w 1097564"/>
                  <a:gd name="connsiteY5" fmla="*/ 217977 h 1059987"/>
                  <a:gd name="connsiteX6" fmla="*/ 404144 w 1097564"/>
                  <a:gd name="connsiteY6" fmla="*/ 366567 h 1059987"/>
                  <a:gd name="connsiteX7" fmla="*/ 331754 w 1097564"/>
                  <a:gd name="connsiteY7" fmla="*/ 1059987 h 1059987"/>
                  <a:gd name="connsiteX8" fmla="*/ 331754 w 1097564"/>
                  <a:gd name="connsiteY8" fmla="*/ 1059987 h 1059987"/>
                  <a:gd name="connsiteX9" fmla="*/ 305084 w 1097564"/>
                  <a:gd name="connsiteY9" fmla="*/ 320847 h 1059987"/>
                  <a:gd name="connsiteX10" fmla="*/ 244124 w 1097564"/>
                  <a:gd name="connsiteY10" fmla="*/ 185592 h 1059987"/>
                  <a:gd name="connsiteX11" fmla="*/ 284 w 1097564"/>
                  <a:gd name="connsiteY11" fmla="*/ 807 h 1059987"/>
                  <a:gd name="connsiteX0" fmla="*/ 303 w 1097583"/>
                  <a:gd name="connsiteY0" fmla="*/ 807 h 1059987"/>
                  <a:gd name="connsiteX1" fmla="*/ 297483 w 1097583"/>
                  <a:gd name="connsiteY1" fmla="*/ 118917 h 1059987"/>
                  <a:gd name="connsiteX2" fmla="*/ 442263 w 1097583"/>
                  <a:gd name="connsiteY2" fmla="*/ 134157 h 1059987"/>
                  <a:gd name="connsiteX3" fmla="*/ 1097583 w 1097583"/>
                  <a:gd name="connsiteY3" fmla="*/ 69387 h 1059987"/>
                  <a:gd name="connsiteX4" fmla="*/ 1097583 w 1097583"/>
                  <a:gd name="connsiteY4" fmla="*/ 69387 h 1059987"/>
                  <a:gd name="connsiteX5" fmla="*/ 522273 w 1097583"/>
                  <a:gd name="connsiteY5" fmla="*/ 217977 h 1059987"/>
                  <a:gd name="connsiteX6" fmla="*/ 404163 w 1097583"/>
                  <a:gd name="connsiteY6" fmla="*/ 366567 h 1059987"/>
                  <a:gd name="connsiteX7" fmla="*/ 331773 w 1097583"/>
                  <a:gd name="connsiteY7" fmla="*/ 1059987 h 1059987"/>
                  <a:gd name="connsiteX8" fmla="*/ 331773 w 1097583"/>
                  <a:gd name="connsiteY8" fmla="*/ 1059987 h 1059987"/>
                  <a:gd name="connsiteX9" fmla="*/ 305103 w 1097583"/>
                  <a:gd name="connsiteY9" fmla="*/ 320847 h 1059987"/>
                  <a:gd name="connsiteX10" fmla="*/ 244143 w 1097583"/>
                  <a:gd name="connsiteY10" fmla="*/ 185592 h 1059987"/>
                  <a:gd name="connsiteX11" fmla="*/ 303 w 1097583"/>
                  <a:gd name="connsiteY11" fmla="*/ 807 h 1059987"/>
                  <a:gd name="connsiteX0" fmla="*/ 303 w 1097583"/>
                  <a:gd name="connsiteY0" fmla="*/ 807 h 1059987"/>
                  <a:gd name="connsiteX1" fmla="*/ 297483 w 1097583"/>
                  <a:gd name="connsiteY1" fmla="*/ 118917 h 1059987"/>
                  <a:gd name="connsiteX2" fmla="*/ 442263 w 1097583"/>
                  <a:gd name="connsiteY2" fmla="*/ 134157 h 1059987"/>
                  <a:gd name="connsiteX3" fmla="*/ 1097583 w 1097583"/>
                  <a:gd name="connsiteY3" fmla="*/ 69387 h 1059987"/>
                  <a:gd name="connsiteX4" fmla="*/ 1097583 w 1097583"/>
                  <a:gd name="connsiteY4" fmla="*/ 69387 h 1059987"/>
                  <a:gd name="connsiteX5" fmla="*/ 522273 w 1097583"/>
                  <a:gd name="connsiteY5" fmla="*/ 217977 h 1059987"/>
                  <a:gd name="connsiteX6" fmla="*/ 404163 w 1097583"/>
                  <a:gd name="connsiteY6" fmla="*/ 366567 h 1059987"/>
                  <a:gd name="connsiteX7" fmla="*/ 331773 w 1097583"/>
                  <a:gd name="connsiteY7" fmla="*/ 1059987 h 1059987"/>
                  <a:gd name="connsiteX8" fmla="*/ 331773 w 1097583"/>
                  <a:gd name="connsiteY8" fmla="*/ 1059987 h 1059987"/>
                  <a:gd name="connsiteX9" fmla="*/ 305103 w 1097583"/>
                  <a:gd name="connsiteY9" fmla="*/ 320847 h 1059987"/>
                  <a:gd name="connsiteX10" fmla="*/ 244143 w 1097583"/>
                  <a:gd name="connsiteY10" fmla="*/ 185592 h 1059987"/>
                  <a:gd name="connsiteX11" fmla="*/ 303 w 1097583"/>
                  <a:gd name="connsiteY11" fmla="*/ 807 h 1059987"/>
                  <a:gd name="connsiteX0" fmla="*/ 303 w 1097583"/>
                  <a:gd name="connsiteY0" fmla="*/ 807 h 1059987"/>
                  <a:gd name="connsiteX1" fmla="*/ 297483 w 1097583"/>
                  <a:gd name="connsiteY1" fmla="*/ 118917 h 1059987"/>
                  <a:gd name="connsiteX2" fmla="*/ 442263 w 1097583"/>
                  <a:gd name="connsiteY2" fmla="*/ 134157 h 1059987"/>
                  <a:gd name="connsiteX3" fmla="*/ 1097583 w 1097583"/>
                  <a:gd name="connsiteY3" fmla="*/ 69387 h 1059987"/>
                  <a:gd name="connsiteX4" fmla="*/ 1097583 w 1097583"/>
                  <a:gd name="connsiteY4" fmla="*/ 69387 h 1059987"/>
                  <a:gd name="connsiteX5" fmla="*/ 522273 w 1097583"/>
                  <a:gd name="connsiteY5" fmla="*/ 217977 h 1059987"/>
                  <a:gd name="connsiteX6" fmla="*/ 404163 w 1097583"/>
                  <a:gd name="connsiteY6" fmla="*/ 366567 h 1059987"/>
                  <a:gd name="connsiteX7" fmla="*/ 331773 w 1097583"/>
                  <a:gd name="connsiteY7" fmla="*/ 1059987 h 1059987"/>
                  <a:gd name="connsiteX8" fmla="*/ 347726 w 1097583"/>
                  <a:gd name="connsiteY8" fmla="*/ 473822 h 1059987"/>
                  <a:gd name="connsiteX9" fmla="*/ 305103 w 1097583"/>
                  <a:gd name="connsiteY9" fmla="*/ 320847 h 1059987"/>
                  <a:gd name="connsiteX10" fmla="*/ 244143 w 1097583"/>
                  <a:gd name="connsiteY10" fmla="*/ 185592 h 1059987"/>
                  <a:gd name="connsiteX11" fmla="*/ 303 w 1097583"/>
                  <a:gd name="connsiteY11" fmla="*/ 807 h 1059987"/>
                  <a:gd name="connsiteX0" fmla="*/ 303 w 1097583"/>
                  <a:gd name="connsiteY0" fmla="*/ 807 h 473822"/>
                  <a:gd name="connsiteX1" fmla="*/ 297483 w 1097583"/>
                  <a:gd name="connsiteY1" fmla="*/ 118917 h 473822"/>
                  <a:gd name="connsiteX2" fmla="*/ 442263 w 1097583"/>
                  <a:gd name="connsiteY2" fmla="*/ 134157 h 473822"/>
                  <a:gd name="connsiteX3" fmla="*/ 1097583 w 1097583"/>
                  <a:gd name="connsiteY3" fmla="*/ 69387 h 473822"/>
                  <a:gd name="connsiteX4" fmla="*/ 1097583 w 1097583"/>
                  <a:gd name="connsiteY4" fmla="*/ 69387 h 473822"/>
                  <a:gd name="connsiteX5" fmla="*/ 522273 w 1097583"/>
                  <a:gd name="connsiteY5" fmla="*/ 217977 h 473822"/>
                  <a:gd name="connsiteX6" fmla="*/ 404163 w 1097583"/>
                  <a:gd name="connsiteY6" fmla="*/ 366567 h 473822"/>
                  <a:gd name="connsiteX7" fmla="*/ 347726 w 1097583"/>
                  <a:gd name="connsiteY7" fmla="*/ 470204 h 473822"/>
                  <a:gd name="connsiteX8" fmla="*/ 347726 w 1097583"/>
                  <a:gd name="connsiteY8" fmla="*/ 473822 h 473822"/>
                  <a:gd name="connsiteX9" fmla="*/ 305103 w 1097583"/>
                  <a:gd name="connsiteY9" fmla="*/ 320847 h 473822"/>
                  <a:gd name="connsiteX10" fmla="*/ 244143 w 1097583"/>
                  <a:gd name="connsiteY10" fmla="*/ 185592 h 473822"/>
                  <a:gd name="connsiteX11" fmla="*/ 303 w 1097583"/>
                  <a:gd name="connsiteY11" fmla="*/ 807 h 473822"/>
                  <a:gd name="connsiteX0" fmla="*/ 303 w 1097583"/>
                  <a:gd name="connsiteY0" fmla="*/ 807 h 470204"/>
                  <a:gd name="connsiteX1" fmla="*/ 297483 w 1097583"/>
                  <a:gd name="connsiteY1" fmla="*/ 118917 h 470204"/>
                  <a:gd name="connsiteX2" fmla="*/ 442263 w 1097583"/>
                  <a:gd name="connsiteY2" fmla="*/ 134157 h 470204"/>
                  <a:gd name="connsiteX3" fmla="*/ 1097583 w 1097583"/>
                  <a:gd name="connsiteY3" fmla="*/ 69387 h 470204"/>
                  <a:gd name="connsiteX4" fmla="*/ 1097583 w 1097583"/>
                  <a:gd name="connsiteY4" fmla="*/ 69387 h 470204"/>
                  <a:gd name="connsiteX5" fmla="*/ 522273 w 1097583"/>
                  <a:gd name="connsiteY5" fmla="*/ 217977 h 470204"/>
                  <a:gd name="connsiteX6" fmla="*/ 404163 w 1097583"/>
                  <a:gd name="connsiteY6" fmla="*/ 366567 h 470204"/>
                  <a:gd name="connsiteX7" fmla="*/ 347726 w 1097583"/>
                  <a:gd name="connsiteY7" fmla="*/ 470204 h 470204"/>
                  <a:gd name="connsiteX8" fmla="*/ 327785 w 1097583"/>
                  <a:gd name="connsiteY8" fmla="*/ 352835 h 470204"/>
                  <a:gd name="connsiteX9" fmla="*/ 305103 w 1097583"/>
                  <a:gd name="connsiteY9" fmla="*/ 320847 h 470204"/>
                  <a:gd name="connsiteX10" fmla="*/ 244143 w 1097583"/>
                  <a:gd name="connsiteY10" fmla="*/ 185592 h 470204"/>
                  <a:gd name="connsiteX11" fmla="*/ 303 w 1097583"/>
                  <a:gd name="connsiteY11" fmla="*/ 807 h 470204"/>
                  <a:gd name="connsiteX0" fmla="*/ 303 w 1097583"/>
                  <a:gd name="connsiteY0" fmla="*/ 807 h 373642"/>
                  <a:gd name="connsiteX1" fmla="*/ 297483 w 1097583"/>
                  <a:gd name="connsiteY1" fmla="*/ 118917 h 373642"/>
                  <a:gd name="connsiteX2" fmla="*/ 442263 w 1097583"/>
                  <a:gd name="connsiteY2" fmla="*/ 134157 h 373642"/>
                  <a:gd name="connsiteX3" fmla="*/ 1097583 w 1097583"/>
                  <a:gd name="connsiteY3" fmla="*/ 69387 h 373642"/>
                  <a:gd name="connsiteX4" fmla="*/ 1097583 w 1097583"/>
                  <a:gd name="connsiteY4" fmla="*/ 69387 h 373642"/>
                  <a:gd name="connsiteX5" fmla="*/ 522273 w 1097583"/>
                  <a:gd name="connsiteY5" fmla="*/ 217977 h 373642"/>
                  <a:gd name="connsiteX6" fmla="*/ 404163 w 1097583"/>
                  <a:gd name="connsiteY6" fmla="*/ 366567 h 373642"/>
                  <a:gd name="connsiteX7" fmla="*/ 365174 w 1097583"/>
                  <a:gd name="connsiteY7" fmla="*/ 351478 h 373642"/>
                  <a:gd name="connsiteX8" fmla="*/ 327785 w 1097583"/>
                  <a:gd name="connsiteY8" fmla="*/ 352835 h 373642"/>
                  <a:gd name="connsiteX9" fmla="*/ 305103 w 1097583"/>
                  <a:gd name="connsiteY9" fmla="*/ 320847 h 373642"/>
                  <a:gd name="connsiteX10" fmla="*/ 244143 w 1097583"/>
                  <a:gd name="connsiteY10" fmla="*/ 185592 h 373642"/>
                  <a:gd name="connsiteX11" fmla="*/ 303 w 1097583"/>
                  <a:gd name="connsiteY11" fmla="*/ 807 h 373642"/>
                  <a:gd name="connsiteX0" fmla="*/ 303 w 1097583"/>
                  <a:gd name="connsiteY0" fmla="*/ 807 h 359207"/>
                  <a:gd name="connsiteX1" fmla="*/ 297483 w 1097583"/>
                  <a:gd name="connsiteY1" fmla="*/ 118917 h 359207"/>
                  <a:gd name="connsiteX2" fmla="*/ 442263 w 1097583"/>
                  <a:gd name="connsiteY2" fmla="*/ 134157 h 359207"/>
                  <a:gd name="connsiteX3" fmla="*/ 1097583 w 1097583"/>
                  <a:gd name="connsiteY3" fmla="*/ 69387 h 359207"/>
                  <a:gd name="connsiteX4" fmla="*/ 1097583 w 1097583"/>
                  <a:gd name="connsiteY4" fmla="*/ 69387 h 359207"/>
                  <a:gd name="connsiteX5" fmla="*/ 522273 w 1097583"/>
                  <a:gd name="connsiteY5" fmla="*/ 217977 h 359207"/>
                  <a:gd name="connsiteX6" fmla="*/ 409148 w 1097583"/>
                  <a:gd name="connsiteY6" fmla="*/ 348475 h 359207"/>
                  <a:gd name="connsiteX7" fmla="*/ 365174 w 1097583"/>
                  <a:gd name="connsiteY7" fmla="*/ 351478 h 359207"/>
                  <a:gd name="connsiteX8" fmla="*/ 327785 w 1097583"/>
                  <a:gd name="connsiteY8" fmla="*/ 352835 h 359207"/>
                  <a:gd name="connsiteX9" fmla="*/ 305103 w 1097583"/>
                  <a:gd name="connsiteY9" fmla="*/ 320847 h 359207"/>
                  <a:gd name="connsiteX10" fmla="*/ 244143 w 1097583"/>
                  <a:gd name="connsiteY10" fmla="*/ 185592 h 359207"/>
                  <a:gd name="connsiteX11" fmla="*/ 303 w 1097583"/>
                  <a:gd name="connsiteY11" fmla="*/ 807 h 359207"/>
                  <a:gd name="connsiteX0" fmla="*/ 303 w 1097583"/>
                  <a:gd name="connsiteY0" fmla="*/ 807 h 359207"/>
                  <a:gd name="connsiteX1" fmla="*/ 297483 w 1097583"/>
                  <a:gd name="connsiteY1" fmla="*/ 118917 h 359207"/>
                  <a:gd name="connsiteX2" fmla="*/ 442263 w 1097583"/>
                  <a:gd name="connsiteY2" fmla="*/ 134157 h 359207"/>
                  <a:gd name="connsiteX3" fmla="*/ 1097583 w 1097583"/>
                  <a:gd name="connsiteY3" fmla="*/ 69387 h 359207"/>
                  <a:gd name="connsiteX4" fmla="*/ 1097583 w 1097583"/>
                  <a:gd name="connsiteY4" fmla="*/ 69387 h 359207"/>
                  <a:gd name="connsiteX5" fmla="*/ 522273 w 1097583"/>
                  <a:gd name="connsiteY5" fmla="*/ 217977 h 359207"/>
                  <a:gd name="connsiteX6" fmla="*/ 409148 w 1097583"/>
                  <a:gd name="connsiteY6" fmla="*/ 348475 h 359207"/>
                  <a:gd name="connsiteX7" fmla="*/ 365174 w 1097583"/>
                  <a:gd name="connsiteY7" fmla="*/ 351478 h 359207"/>
                  <a:gd name="connsiteX8" fmla="*/ 305103 w 1097583"/>
                  <a:gd name="connsiteY8" fmla="*/ 320847 h 359207"/>
                  <a:gd name="connsiteX9" fmla="*/ 244143 w 1097583"/>
                  <a:gd name="connsiteY9" fmla="*/ 185592 h 359207"/>
                  <a:gd name="connsiteX10" fmla="*/ 303 w 1097583"/>
                  <a:gd name="connsiteY10" fmla="*/ 807 h 359207"/>
                  <a:gd name="connsiteX0" fmla="*/ 303 w 1097583"/>
                  <a:gd name="connsiteY0" fmla="*/ 807 h 356971"/>
                  <a:gd name="connsiteX1" fmla="*/ 297483 w 1097583"/>
                  <a:gd name="connsiteY1" fmla="*/ 118917 h 356971"/>
                  <a:gd name="connsiteX2" fmla="*/ 442263 w 1097583"/>
                  <a:gd name="connsiteY2" fmla="*/ 134157 h 356971"/>
                  <a:gd name="connsiteX3" fmla="*/ 1097583 w 1097583"/>
                  <a:gd name="connsiteY3" fmla="*/ 69387 h 356971"/>
                  <a:gd name="connsiteX4" fmla="*/ 1097583 w 1097583"/>
                  <a:gd name="connsiteY4" fmla="*/ 69387 h 356971"/>
                  <a:gd name="connsiteX5" fmla="*/ 522273 w 1097583"/>
                  <a:gd name="connsiteY5" fmla="*/ 217977 h 356971"/>
                  <a:gd name="connsiteX6" fmla="*/ 409148 w 1097583"/>
                  <a:gd name="connsiteY6" fmla="*/ 348475 h 356971"/>
                  <a:gd name="connsiteX7" fmla="*/ 316568 w 1097583"/>
                  <a:gd name="connsiteY7" fmla="*/ 344693 h 356971"/>
                  <a:gd name="connsiteX8" fmla="*/ 305103 w 1097583"/>
                  <a:gd name="connsiteY8" fmla="*/ 320847 h 356971"/>
                  <a:gd name="connsiteX9" fmla="*/ 244143 w 1097583"/>
                  <a:gd name="connsiteY9" fmla="*/ 185592 h 356971"/>
                  <a:gd name="connsiteX10" fmla="*/ 303 w 1097583"/>
                  <a:gd name="connsiteY10" fmla="*/ 807 h 356971"/>
                  <a:gd name="connsiteX0" fmla="*/ 303 w 1097583"/>
                  <a:gd name="connsiteY0" fmla="*/ 807 h 353009"/>
                  <a:gd name="connsiteX1" fmla="*/ 297483 w 1097583"/>
                  <a:gd name="connsiteY1" fmla="*/ 118917 h 353009"/>
                  <a:gd name="connsiteX2" fmla="*/ 442263 w 1097583"/>
                  <a:gd name="connsiteY2" fmla="*/ 134157 h 353009"/>
                  <a:gd name="connsiteX3" fmla="*/ 1097583 w 1097583"/>
                  <a:gd name="connsiteY3" fmla="*/ 69387 h 353009"/>
                  <a:gd name="connsiteX4" fmla="*/ 1097583 w 1097583"/>
                  <a:gd name="connsiteY4" fmla="*/ 69387 h 353009"/>
                  <a:gd name="connsiteX5" fmla="*/ 522273 w 1097583"/>
                  <a:gd name="connsiteY5" fmla="*/ 217977 h 353009"/>
                  <a:gd name="connsiteX6" fmla="*/ 409148 w 1097583"/>
                  <a:gd name="connsiteY6" fmla="*/ 348475 h 353009"/>
                  <a:gd name="connsiteX7" fmla="*/ 316568 w 1097583"/>
                  <a:gd name="connsiteY7" fmla="*/ 344693 h 353009"/>
                  <a:gd name="connsiteX8" fmla="*/ 305103 w 1097583"/>
                  <a:gd name="connsiteY8" fmla="*/ 320847 h 353009"/>
                  <a:gd name="connsiteX9" fmla="*/ 244143 w 1097583"/>
                  <a:gd name="connsiteY9" fmla="*/ 185592 h 353009"/>
                  <a:gd name="connsiteX10" fmla="*/ 303 w 1097583"/>
                  <a:gd name="connsiteY10" fmla="*/ 807 h 353009"/>
                  <a:gd name="connsiteX0" fmla="*/ 285 w 1097565"/>
                  <a:gd name="connsiteY0" fmla="*/ 807 h 353009"/>
                  <a:gd name="connsiteX1" fmla="*/ 297465 w 1097565"/>
                  <a:gd name="connsiteY1" fmla="*/ 118917 h 353009"/>
                  <a:gd name="connsiteX2" fmla="*/ 442245 w 1097565"/>
                  <a:gd name="connsiteY2" fmla="*/ 134157 h 353009"/>
                  <a:gd name="connsiteX3" fmla="*/ 1097565 w 1097565"/>
                  <a:gd name="connsiteY3" fmla="*/ 69387 h 353009"/>
                  <a:gd name="connsiteX4" fmla="*/ 1097565 w 1097565"/>
                  <a:gd name="connsiteY4" fmla="*/ 69387 h 353009"/>
                  <a:gd name="connsiteX5" fmla="*/ 522255 w 1097565"/>
                  <a:gd name="connsiteY5" fmla="*/ 217977 h 353009"/>
                  <a:gd name="connsiteX6" fmla="*/ 409130 w 1097565"/>
                  <a:gd name="connsiteY6" fmla="*/ 348475 h 353009"/>
                  <a:gd name="connsiteX7" fmla="*/ 316550 w 1097565"/>
                  <a:gd name="connsiteY7" fmla="*/ 344693 h 353009"/>
                  <a:gd name="connsiteX8" fmla="*/ 305085 w 1097565"/>
                  <a:gd name="connsiteY8" fmla="*/ 312932 h 353009"/>
                  <a:gd name="connsiteX9" fmla="*/ 244125 w 1097565"/>
                  <a:gd name="connsiteY9" fmla="*/ 185592 h 353009"/>
                  <a:gd name="connsiteX10" fmla="*/ 285 w 1097565"/>
                  <a:gd name="connsiteY10" fmla="*/ 807 h 353009"/>
                  <a:gd name="connsiteX0" fmla="*/ 288 w 1097568"/>
                  <a:gd name="connsiteY0" fmla="*/ 807 h 353009"/>
                  <a:gd name="connsiteX1" fmla="*/ 297468 w 1097568"/>
                  <a:gd name="connsiteY1" fmla="*/ 118917 h 353009"/>
                  <a:gd name="connsiteX2" fmla="*/ 442248 w 1097568"/>
                  <a:gd name="connsiteY2" fmla="*/ 134157 h 353009"/>
                  <a:gd name="connsiteX3" fmla="*/ 1097568 w 1097568"/>
                  <a:gd name="connsiteY3" fmla="*/ 69387 h 353009"/>
                  <a:gd name="connsiteX4" fmla="*/ 1097568 w 1097568"/>
                  <a:gd name="connsiteY4" fmla="*/ 69387 h 353009"/>
                  <a:gd name="connsiteX5" fmla="*/ 522258 w 1097568"/>
                  <a:gd name="connsiteY5" fmla="*/ 217977 h 353009"/>
                  <a:gd name="connsiteX6" fmla="*/ 409133 w 1097568"/>
                  <a:gd name="connsiteY6" fmla="*/ 348475 h 353009"/>
                  <a:gd name="connsiteX7" fmla="*/ 316553 w 1097568"/>
                  <a:gd name="connsiteY7" fmla="*/ 344693 h 353009"/>
                  <a:gd name="connsiteX8" fmla="*/ 305088 w 1097568"/>
                  <a:gd name="connsiteY8" fmla="*/ 312932 h 353009"/>
                  <a:gd name="connsiteX9" fmla="*/ 244128 w 1097568"/>
                  <a:gd name="connsiteY9" fmla="*/ 185592 h 353009"/>
                  <a:gd name="connsiteX10" fmla="*/ 288 w 1097568"/>
                  <a:gd name="connsiteY10" fmla="*/ 807 h 353009"/>
                  <a:gd name="connsiteX0" fmla="*/ 288 w 1097568"/>
                  <a:gd name="connsiteY0" fmla="*/ 807 h 356060"/>
                  <a:gd name="connsiteX1" fmla="*/ 297468 w 1097568"/>
                  <a:gd name="connsiteY1" fmla="*/ 118917 h 356060"/>
                  <a:gd name="connsiteX2" fmla="*/ 442248 w 1097568"/>
                  <a:gd name="connsiteY2" fmla="*/ 134157 h 356060"/>
                  <a:gd name="connsiteX3" fmla="*/ 1097568 w 1097568"/>
                  <a:gd name="connsiteY3" fmla="*/ 69387 h 356060"/>
                  <a:gd name="connsiteX4" fmla="*/ 1097568 w 1097568"/>
                  <a:gd name="connsiteY4" fmla="*/ 69387 h 356060"/>
                  <a:gd name="connsiteX5" fmla="*/ 522258 w 1097568"/>
                  <a:gd name="connsiteY5" fmla="*/ 217977 h 356060"/>
                  <a:gd name="connsiteX6" fmla="*/ 409133 w 1097568"/>
                  <a:gd name="connsiteY6" fmla="*/ 348475 h 356060"/>
                  <a:gd name="connsiteX7" fmla="*/ 314060 w 1097568"/>
                  <a:gd name="connsiteY7" fmla="*/ 341301 h 356060"/>
                  <a:gd name="connsiteX8" fmla="*/ 305088 w 1097568"/>
                  <a:gd name="connsiteY8" fmla="*/ 312932 h 356060"/>
                  <a:gd name="connsiteX9" fmla="*/ 244128 w 1097568"/>
                  <a:gd name="connsiteY9" fmla="*/ 185592 h 356060"/>
                  <a:gd name="connsiteX10" fmla="*/ 288 w 1097568"/>
                  <a:gd name="connsiteY10" fmla="*/ 807 h 356060"/>
                  <a:gd name="connsiteX0" fmla="*/ 288 w 1097568"/>
                  <a:gd name="connsiteY0" fmla="*/ 807 h 352447"/>
                  <a:gd name="connsiteX1" fmla="*/ 297468 w 1097568"/>
                  <a:gd name="connsiteY1" fmla="*/ 118917 h 352447"/>
                  <a:gd name="connsiteX2" fmla="*/ 442248 w 1097568"/>
                  <a:gd name="connsiteY2" fmla="*/ 134157 h 352447"/>
                  <a:gd name="connsiteX3" fmla="*/ 1097568 w 1097568"/>
                  <a:gd name="connsiteY3" fmla="*/ 69387 h 352447"/>
                  <a:gd name="connsiteX4" fmla="*/ 1097568 w 1097568"/>
                  <a:gd name="connsiteY4" fmla="*/ 69387 h 352447"/>
                  <a:gd name="connsiteX5" fmla="*/ 522258 w 1097568"/>
                  <a:gd name="connsiteY5" fmla="*/ 217977 h 352447"/>
                  <a:gd name="connsiteX6" fmla="*/ 414118 w 1097568"/>
                  <a:gd name="connsiteY6" fmla="*/ 343952 h 352447"/>
                  <a:gd name="connsiteX7" fmla="*/ 314060 w 1097568"/>
                  <a:gd name="connsiteY7" fmla="*/ 341301 h 352447"/>
                  <a:gd name="connsiteX8" fmla="*/ 305088 w 1097568"/>
                  <a:gd name="connsiteY8" fmla="*/ 312932 h 352447"/>
                  <a:gd name="connsiteX9" fmla="*/ 244128 w 1097568"/>
                  <a:gd name="connsiteY9" fmla="*/ 185592 h 352447"/>
                  <a:gd name="connsiteX10" fmla="*/ 288 w 1097568"/>
                  <a:gd name="connsiteY10" fmla="*/ 807 h 352447"/>
                  <a:gd name="connsiteX0" fmla="*/ 288 w 1097568"/>
                  <a:gd name="connsiteY0" fmla="*/ 807 h 349950"/>
                  <a:gd name="connsiteX1" fmla="*/ 297468 w 1097568"/>
                  <a:gd name="connsiteY1" fmla="*/ 118917 h 349950"/>
                  <a:gd name="connsiteX2" fmla="*/ 442248 w 1097568"/>
                  <a:gd name="connsiteY2" fmla="*/ 134157 h 349950"/>
                  <a:gd name="connsiteX3" fmla="*/ 1097568 w 1097568"/>
                  <a:gd name="connsiteY3" fmla="*/ 69387 h 349950"/>
                  <a:gd name="connsiteX4" fmla="*/ 1097568 w 1097568"/>
                  <a:gd name="connsiteY4" fmla="*/ 69387 h 349950"/>
                  <a:gd name="connsiteX5" fmla="*/ 522258 w 1097568"/>
                  <a:gd name="connsiteY5" fmla="*/ 217977 h 349950"/>
                  <a:gd name="connsiteX6" fmla="*/ 414118 w 1097568"/>
                  <a:gd name="connsiteY6" fmla="*/ 343952 h 349950"/>
                  <a:gd name="connsiteX7" fmla="*/ 314060 w 1097568"/>
                  <a:gd name="connsiteY7" fmla="*/ 341301 h 349950"/>
                  <a:gd name="connsiteX8" fmla="*/ 305088 w 1097568"/>
                  <a:gd name="connsiteY8" fmla="*/ 312932 h 349950"/>
                  <a:gd name="connsiteX9" fmla="*/ 244128 w 1097568"/>
                  <a:gd name="connsiteY9" fmla="*/ 185592 h 349950"/>
                  <a:gd name="connsiteX10" fmla="*/ 288 w 1097568"/>
                  <a:gd name="connsiteY10" fmla="*/ 807 h 349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97568" h="349950">
                    <a:moveTo>
                      <a:pt x="288" y="807"/>
                    </a:moveTo>
                    <a:cubicBezTo>
                      <a:pt x="9178" y="-10306"/>
                      <a:pt x="223808" y="96692"/>
                      <a:pt x="297468" y="118917"/>
                    </a:cubicBezTo>
                    <a:cubicBezTo>
                      <a:pt x="371128" y="141142"/>
                      <a:pt x="360333" y="144317"/>
                      <a:pt x="442248" y="134157"/>
                    </a:cubicBezTo>
                    <a:cubicBezTo>
                      <a:pt x="524163" y="123997"/>
                      <a:pt x="988348" y="80182"/>
                      <a:pt x="1097568" y="69387"/>
                    </a:cubicBezTo>
                    <a:lnTo>
                      <a:pt x="1097568" y="69387"/>
                    </a:lnTo>
                    <a:lnTo>
                      <a:pt x="522258" y="217977"/>
                    </a:lnTo>
                    <a:cubicBezTo>
                      <a:pt x="406688" y="267507"/>
                      <a:pt x="446326" y="329051"/>
                      <a:pt x="414118" y="343952"/>
                    </a:cubicBezTo>
                    <a:cubicBezTo>
                      <a:pt x="381910" y="358853"/>
                      <a:pt x="314060" y="341301"/>
                      <a:pt x="314060" y="341301"/>
                    </a:cubicBezTo>
                    <a:lnTo>
                      <a:pt x="305088" y="312932"/>
                    </a:lnTo>
                    <a:cubicBezTo>
                      <a:pt x="292388" y="231970"/>
                      <a:pt x="297421" y="233090"/>
                      <a:pt x="244128" y="185592"/>
                    </a:cubicBezTo>
                    <a:cubicBezTo>
                      <a:pt x="190835" y="138094"/>
                      <a:pt x="-8602" y="11920"/>
                      <a:pt x="288" y="80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Forme libre 100"/>
              <p:cNvSpPr/>
              <p:nvPr/>
            </p:nvSpPr>
            <p:spPr>
              <a:xfrm>
                <a:off x="835948" y="1030560"/>
                <a:ext cx="1097568" cy="349950"/>
              </a:xfrm>
              <a:custGeom>
                <a:avLst/>
                <a:gdLst>
                  <a:gd name="connsiteX0" fmla="*/ 465 w 1097745"/>
                  <a:gd name="connsiteY0" fmla="*/ 880 h 1060060"/>
                  <a:gd name="connsiteX1" fmla="*/ 335745 w 1097745"/>
                  <a:gd name="connsiteY1" fmla="*/ 126610 h 1060060"/>
                  <a:gd name="connsiteX2" fmla="*/ 419565 w 1097745"/>
                  <a:gd name="connsiteY2" fmla="*/ 134230 h 1060060"/>
                  <a:gd name="connsiteX3" fmla="*/ 1097745 w 1097745"/>
                  <a:gd name="connsiteY3" fmla="*/ 69460 h 1060060"/>
                  <a:gd name="connsiteX4" fmla="*/ 1097745 w 1097745"/>
                  <a:gd name="connsiteY4" fmla="*/ 69460 h 1060060"/>
                  <a:gd name="connsiteX5" fmla="*/ 522435 w 1097745"/>
                  <a:gd name="connsiteY5" fmla="*/ 218050 h 1060060"/>
                  <a:gd name="connsiteX6" fmla="*/ 461475 w 1097745"/>
                  <a:gd name="connsiteY6" fmla="*/ 252340 h 1060060"/>
                  <a:gd name="connsiteX7" fmla="*/ 419565 w 1097745"/>
                  <a:gd name="connsiteY7" fmla="*/ 305680 h 1060060"/>
                  <a:gd name="connsiteX8" fmla="*/ 404325 w 1097745"/>
                  <a:gd name="connsiteY8" fmla="*/ 366640 h 1060060"/>
                  <a:gd name="connsiteX9" fmla="*/ 331935 w 1097745"/>
                  <a:gd name="connsiteY9" fmla="*/ 1060060 h 1060060"/>
                  <a:gd name="connsiteX10" fmla="*/ 331935 w 1097745"/>
                  <a:gd name="connsiteY10" fmla="*/ 1060060 h 1060060"/>
                  <a:gd name="connsiteX11" fmla="*/ 305265 w 1097745"/>
                  <a:gd name="connsiteY11" fmla="*/ 320920 h 1060060"/>
                  <a:gd name="connsiteX12" fmla="*/ 293835 w 1097745"/>
                  <a:gd name="connsiteY12" fmla="*/ 256150 h 1060060"/>
                  <a:gd name="connsiteX13" fmla="*/ 263355 w 1097745"/>
                  <a:gd name="connsiteY13" fmla="*/ 199000 h 1060060"/>
                  <a:gd name="connsiteX14" fmla="*/ 465 w 1097745"/>
                  <a:gd name="connsiteY14" fmla="*/ 880 h 1060060"/>
                  <a:gd name="connsiteX0" fmla="*/ 465 w 1097745"/>
                  <a:gd name="connsiteY0" fmla="*/ 880 h 1060060"/>
                  <a:gd name="connsiteX1" fmla="*/ 335745 w 1097745"/>
                  <a:gd name="connsiteY1" fmla="*/ 126610 h 1060060"/>
                  <a:gd name="connsiteX2" fmla="*/ 419565 w 1097745"/>
                  <a:gd name="connsiteY2" fmla="*/ 134230 h 1060060"/>
                  <a:gd name="connsiteX3" fmla="*/ 1097745 w 1097745"/>
                  <a:gd name="connsiteY3" fmla="*/ 69460 h 1060060"/>
                  <a:gd name="connsiteX4" fmla="*/ 1097745 w 1097745"/>
                  <a:gd name="connsiteY4" fmla="*/ 69460 h 1060060"/>
                  <a:gd name="connsiteX5" fmla="*/ 522435 w 1097745"/>
                  <a:gd name="connsiteY5" fmla="*/ 218050 h 1060060"/>
                  <a:gd name="connsiteX6" fmla="*/ 419565 w 1097745"/>
                  <a:gd name="connsiteY6" fmla="*/ 305680 h 1060060"/>
                  <a:gd name="connsiteX7" fmla="*/ 404325 w 1097745"/>
                  <a:gd name="connsiteY7" fmla="*/ 366640 h 1060060"/>
                  <a:gd name="connsiteX8" fmla="*/ 331935 w 1097745"/>
                  <a:gd name="connsiteY8" fmla="*/ 1060060 h 1060060"/>
                  <a:gd name="connsiteX9" fmla="*/ 331935 w 1097745"/>
                  <a:gd name="connsiteY9" fmla="*/ 1060060 h 1060060"/>
                  <a:gd name="connsiteX10" fmla="*/ 305265 w 1097745"/>
                  <a:gd name="connsiteY10" fmla="*/ 320920 h 1060060"/>
                  <a:gd name="connsiteX11" fmla="*/ 293835 w 1097745"/>
                  <a:gd name="connsiteY11" fmla="*/ 256150 h 1060060"/>
                  <a:gd name="connsiteX12" fmla="*/ 263355 w 1097745"/>
                  <a:gd name="connsiteY12" fmla="*/ 199000 h 1060060"/>
                  <a:gd name="connsiteX13" fmla="*/ 465 w 1097745"/>
                  <a:gd name="connsiteY13" fmla="*/ 880 h 1060060"/>
                  <a:gd name="connsiteX0" fmla="*/ 465 w 1097745"/>
                  <a:gd name="connsiteY0" fmla="*/ 880 h 1060060"/>
                  <a:gd name="connsiteX1" fmla="*/ 335745 w 1097745"/>
                  <a:gd name="connsiteY1" fmla="*/ 126610 h 1060060"/>
                  <a:gd name="connsiteX2" fmla="*/ 419565 w 1097745"/>
                  <a:gd name="connsiteY2" fmla="*/ 134230 h 1060060"/>
                  <a:gd name="connsiteX3" fmla="*/ 1097745 w 1097745"/>
                  <a:gd name="connsiteY3" fmla="*/ 69460 h 1060060"/>
                  <a:gd name="connsiteX4" fmla="*/ 1097745 w 1097745"/>
                  <a:gd name="connsiteY4" fmla="*/ 69460 h 1060060"/>
                  <a:gd name="connsiteX5" fmla="*/ 522435 w 1097745"/>
                  <a:gd name="connsiteY5" fmla="*/ 218050 h 1060060"/>
                  <a:gd name="connsiteX6" fmla="*/ 404325 w 1097745"/>
                  <a:gd name="connsiteY6" fmla="*/ 366640 h 1060060"/>
                  <a:gd name="connsiteX7" fmla="*/ 331935 w 1097745"/>
                  <a:gd name="connsiteY7" fmla="*/ 1060060 h 1060060"/>
                  <a:gd name="connsiteX8" fmla="*/ 331935 w 1097745"/>
                  <a:gd name="connsiteY8" fmla="*/ 1060060 h 1060060"/>
                  <a:gd name="connsiteX9" fmla="*/ 305265 w 1097745"/>
                  <a:gd name="connsiteY9" fmla="*/ 320920 h 1060060"/>
                  <a:gd name="connsiteX10" fmla="*/ 293835 w 1097745"/>
                  <a:gd name="connsiteY10" fmla="*/ 256150 h 1060060"/>
                  <a:gd name="connsiteX11" fmla="*/ 263355 w 1097745"/>
                  <a:gd name="connsiteY11" fmla="*/ 199000 h 1060060"/>
                  <a:gd name="connsiteX12" fmla="*/ 465 w 1097745"/>
                  <a:gd name="connsiteY12" fmla="*/ 880 h 1060060"/>
                  <a:gd name="connsiteX0" fmla="*/ 465 w 1097745"/>
                  <a:gd name="connsiteY0" fmla="*/ 880 h 1060060"/>
                  <a:gd name="connsiteX1" fmla="*/ 335745 w 1097745"/>
                  <a:gd name="connsiteY1" fmla="*/ 126610 h 1060060"/>
                  <a:gd name="connsiteX2" fmla="*/ 419565 w 1097745"/>
                  <a:gd name="connsiteY2" fmla="*/ 134230 h 1060060"/>
                  <a:gd name="connsiteX3" fmla="*/ 1097745 w 1097745"/>
                  <a:gd name="connsiteY3" fmla="*/ 69460 h 1060060"/>
                  <a:gd name="connsiteX4" fmla="*/ 1097745 w 1097745"/>
                  <a:gd name="connsiteY4" fmla="*/ 69460 h 1060060"/>
                  <a:gd name="connsiteX5" fmla="*/ 522435 w 1097745"/>
                  <a:gd name="connsiteY5" fmla="*/ 218050 h 1060060"/>
                  <a:gd name="connsiteX6" fmla="*/ 404325 w 1097745"/>
                  <a:gd name="connsiteY6" fmla="*/ 366640 h 1060060"/>
                  <a:gd name="connsiteX7" fmla="*/ 331935 w 1097745"/>
                  <a:gd name="connsiteY7" fmla="*/ 1060060 h 1060060"/>
                  <a:gd name="connsiteX8" fmla="*/ 331935 w 1097745"/>
                  <a:gd name="connsiteY8" fmla="*/ 1060060 h 1060060"/>
                  <a:gd name="connsiteX9" fmla="*/ 305265 w 1097745"/>
                  <a:gd name="connsiteY9" fmla="*/ 320920 h 1060060"/>
                  <a:gd name="connsiteX10" fmla="*/ 293835 w 1097745"/>
                  <a:gd name="connsiteY10" fmla="*/ 256150 h 1060060"/>
                  <a:gd name="connsiteX11" fmla="*/ 263355 w 1097745"/>
                  <a:gd name="connsiteY11" fmla="*/ 199000 h 1060060"/>
                  <a:gd name="connsiteX12" fmla="*/ 465 w 1097745"/>
                  <a:gd name="connsiteY12" fmla="*/ 880 h 1060060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1921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93480 w 1097390"/>
                  <a:gd name="connsiteY10" fmla="*/ 256394 h 1060304"/>
                  <a:gd name="connsiteX11" fmla="*/ 263000 w 1097390"/>
                  <a:gd name="connsiteY11" fmla="*/ 199244 h 1060304"/>
                  <a:gd name="connsiteX12" fmla="*/ 110 w 1097390"/>
                  <a:gd name="connsiteY12" fmla="*/ 1124 h 1060304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1921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93480 w 1097390"/>
                  <a:gd name="connsiteY10" fmla="*/ 256394 h 1060304"/>
                  <a:gd name="connsiteX11" fmla="*/ 263000 w 1097390"/>
                  <a:gd name="connsiteY11" fmla="*/ 199244 h 1060304"/>
                  <a:gd name="connsiteX12" fmla="*/ 110 w 1097390"/>
                  <a:gd name="connsiteY12" fmla="*/ 1124 h 1060304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1921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93480 w 1097390"/>
                  <a:gd name="connsiteY10" fmla="*/ 256394 h 1060304"/>
                  <a:gd name="connsiteX11" fmla="*/ 263000 w 1097390"/>
                  <a:gd name="connsiteY11" fmla="*/ 199244 h 1060304"/>
                  <a:gd name="connsiteX12" fmla="*/ 110 w 1097390"/>
                  <a:gd name="connsiteY12" fmla="*/ 1124 h 1060304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4207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93480 w 1097390"/>
                  <a:gd name="connsiteY10" fmla="*/ 256394 h 1060304"/>
                  <a:gd name="connsiteX11" fmla="*/ 263000 w 1097390"/>
                  <a:gd name="connsiteY11" fmla="*/ 199244 h 1060304"/>
                  <a:gd name="connsiteX12" fmla="*/ 110 w 1097390"/>
                  <a:gd name="connsiteY12" fmla="*/ 1124 h 1060304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4207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63000 w 1097390"/>
                  <a:gd name="connsiteY10" fmla="*/ 199244 h 1060304"/>
                  <a:gd name="connsiteX11" fmla="*/ 110 w 1097390"/>
                  <a:gd name="connsiteY11" fmla="*/ 1124 h 1060304"/>
                  <a:gd name="connsiteX0" fmla="*/ 284 w 1097564"/>
                  <a:gd name="connsiteY0" fmla="*/ 807 h 1059987"/>
                  <a:gd name="connsiteX1" fmla="*/ 297464 w 1097564"/>
                  <a:gd name="connsiteY1" fmla="*/ 118917 h 1059987"/>
                  <a:gd name="connsiteX2" fmla="*/ 442244 w 1097564"/>
                  <a:gd name="connsiteY2" fmla="*/ 134157 h 1059987"/>
                  <a:gd name="connsiteX3" fmla="*/ 1097564 w 1097564"/>
                  <a:gd name="connsiteY3" fmla="*/ 69387 h 1059987"/>
                  <a:gd name="connsiteX4" fmla="*/ 1097564 w 1097564"/>
                  <a:gd name="connsiteY4" fmla="*/ 69387 h 1059987"/>
                  <a:gd name="connsiteX5" fmla="*/ 522254 w 1097564"/>
                  <a:gd name="connsiteY5" fmla="*/ 217977 h 1059987"/>
                  <a:gd name="connsiteX6" fmla="*/ 404144 w 1097564"/>
                  <a:gd name="connsiteY6" fmla="*/ 366567 h 1059987"/>
                  <a:gd name="connsiteX7" fmla="*/ 331754 w 1097564"/>
                  <a:gd name="connsiteY7" fmla="*/ 1059987 h 1059987"/>
                  <a:gd name="connsiteX8" fmla="*/ 331754 w 1097564"/>
                  <a:gd name="connsiteY8" fmla="*/ 1059987 h 1059987"/>
                  <a:gd name="connsiteX9" fmla="*/ 305084 w 1097564"/>
                  <a:gd name="connsiteY9" fmla="*/ 320847 h 1059987"/>
                  <a:gd name="connsiteX10" fmla="*/ 244124 w 1097564"/>
                  <a:gd name="connsiteY10" fmla="*/ 185592 h 1059987"/>
                  <a:gd name="connsiteX11" fmla="*/ 284 w 1097564"/>
                  <a:gd name="connsiteY11" fmla="*/ 807 h 1059987"/>
                  <a:gd name="connsiteX0" fmla="*/ 303 w 1097583"/>
                  <a:gd name="connsiteY0" fmla="*/ 807 h 1059987"/>
                  <a:gd name="connsiteX1" fmla="*/ 297483 w 1097583"/>
                  <a:gd name="connsiteY1" fmla="*/ 118917 h 1059987"/>
                  <a:gd name="connsiteX2" fmla="*/ 442263 w 1097583"/>
                  <a:gd name="connsiteY2" fmla="*/ 134157 h 1059987"/>
                  <a:gd name="connsiteX3" fmla="*/ 1097583 w 1097583"/>
                  <a:gd name="connsiteY3" fmla="*/ 69387 h 1059987"/>
                  <a:gd name="connsiteX4" fmla="*/ 1097583 w 1097583"/>
                  <a:gd name="connsiteY4" fmla="*/ 69387 h 1059987"/>
                  <a:gd name="connsiteX5" fmla="*/ 522273 w 1097583"/>
                  <a:gd name="connsiteY5" fmla="*/ 217977 h 1059987"/>
                  <a:gd name="connsiteX6" fmla="*/ 404163 w 1097583"/>
                  <a:gd name="connsiteY6" fmla="*/ 366567 h 1059987"/>
                  <a:gd name="connsiteX7" fmla="*/ 331773 w 1097583"/>
                  <a:gd name="connsiteY7" fmla="*/ 1059987 h 1059987"/>
                  <a:gd name="connsiteX8" fmla="*/ 331773 w 1097583"/>
                  <a:gd name="connsiteY8" fmla="*/ 1059987 h 1059987"/>
                  <a:gd name="connsiteX9" fmla="*/ 305103 w 1097583"/>
                  <a:gd name="connsiteY9" fmla="*/ 320847 h 1059987"/>
                  <a:gd name="connsiteX10" fmla="*/ 244143 w 1097583"/>
                  <a:gd name="connsiteY10" fmla="*/ 185592 h 1059987"/>
                  <a:gd name="connsiteX11" fmla="*/ 303 w 1097583"/>
                  <a:gd name="connsiteY11" fmla="*/ 807 h 1059987"/>
                  <a:gd name="connsiteX0" fmla="*/ 303 w 1097583"/>
                  <a:gd name="connsiteY0" fmla="*/ 807 h 1059987"/>
                  <a:gd name="connsiteX1" fmla="*/ 297483 w 1097583"/>
                  <a:gd name="connsiteY1" fmla="*/ 118917 h 1059987"/>
                  <a:gd name="connsiteX2" fmla="*/ 442263 w 1097583"/>
                  <a:gd name="connsiteY2" fmla="*/ 134157 h 1059987"/>
                  <a:gd name="connsiteX3" fmla="*/ 1097583 w 1097583"/>
                  <a:gd name="connsiteY3" fmla="*/ 69387 h 1059987"/>
                  <a:gd name="connsiteX4" fmla="*/ 1097583 w 1097583"/>
                  <a:gd name="connsiteY4" fmla="*/ 69387 h 1059987"/>
                  <a:gd name="connsiteX5" fmla="*/ 522273 w 1097583"/>
                  <a:gd name="connsiteY5" fmla="*/ 217977 h 1059987"/>
                  <a:gd name="connsiteX6" fmla="*/ 404163 w 1097583"/>
                  <a:gd name="connsiteY6" fmla="*/ 366567 h 1059987"/>
                  <a:gd name="connsiteX7" fmla="*/ 331773 w 1097583"/>
                  <a:gd name="connsiteY7" fmla="*/ 1059987 h 1059987"/>
                  <a:gd name="connsiteX8" fmla="*/ 331773 w 1097583"/>
                  <a:gd name="connsiteY8" fmla="*/ 1059987 h 1059987"/>
                  <a:gd name="connsiteX9" fmla="*/ 305103 w 1097583"/>
                  <a:gd name="connsiteY9" fmla="*/ 320847 h 1059987"/>
                  <a:gd name="connsiteX10" fmla="*/ 244143 w 1097583"/>
                  <a:gd name="connsiteY10" fmla="*/ 185592 h 1059987"/>
                  <a:gd name="connsiteX11" fmla="*/ 303 w 1097583"/>
                  <a:gd name="connsiteY11" fmla="*/ 807 h 1059987"/>
                  <a:gd name="connsiteX0" fmla="*/ 303 w 1097583"/>
                  <a:gd name="connsiteY0" fmla="*/ 807 h 1059987"/>
                  <a:gd name="connsiteX1" fmla="*/ 297483 w 1097583"/>
                  <a:gd name="connsiteY1" fmla="*/ 118917 h 1059987"/>
                  <a:gd name="connsiteX2" fmla="*/ 442263 w 1097583"/>
                  <a:gd name="connsiteY2" fmla="*/ 134157 h 1059987"/>
                  <a:gd name="connsiteX3" fmla="*/ 1097583 w 1097583"/>
                  <a:gd name="connsiteY3" fmla="*/ 69387 h 1059987"/>
                  <a:gd name="connsiteX4" fmla="*/ 1097583 w 1097583"/>
                  <a:gd name="connsiteY4" fmla="*/ 69387 h 1059987"/>
                  <a:gd name="connsiteX5" fmla="*/ 522273 w 1097583"/>
                  <a:gd name="connsiteY5" fmla="*/ 217977 h 1059987"/>
                  <a:gd name="connsiteX6" fmla="*/ 404163 w 1097583"/>
                  <a:gd name="connsiteY6" fmla="*/ 366567 h 1059987"/>
                  <a:gd name="connsiteX7" fmla="*/ 331773 w 1097583"/>
                  <a:gd name="connsiteY7" fmla="*/ 1059987 h 1059987"/>
                  <a:gd name="connsiteX8" fmla="*/ 347726 w 1097583"/>
                  <a:gd name="connsiteY8" fmla="*/ 473822 h 1059987"/>
                  <a:gd name="connsiteX9" fmla="*/ 305103 w 1097583"/>
                  <a:gd name="connsiteY9" fmla="*/ 320847 h 1059987"/>
                  <a:gd name="connsiteX10" fmla="*/ 244143 w 1097583"/>
                  <a:gd name="connsiteY10" fmla="*/ 185592 h 1059987"/>
                  <a:gd name="connsiteX11" fmla="*/ 303 w 1097583"/>
                  <a:gd name="connsiteY11" fmla="*/ 807 h 1059987"/>
                  <a:gd name="connsiteX0" fmla="*/ 303 w 1097583"/>
                  <a:gd name="connsiteY0" fmla="*/ 807 h 473822"/>
                  <a:gd name="connsiteX1" fmla="*/ 297483 w 1097583"/>
                  <a:gd name="connsiteY1" fmla="*/ 118917 h 473822"/>
                  <a:gd name="connsiteX2" fmla="*/ 442263 w 1097583"/>
                  <a:gd name="connsiteY2" fmla="*/ 134157 h 473822"/>
                  <a:gd name="connsiteX3" fmla="*/ 1097583 w 1097583"/>
                  <a:gd name="connsiteY3" fmla="*/ 69387 h 473822"/>
                  <a:gd name="connsiteX4" fmla="*/ 1097583 w 1097583"/>
                  <a:gd name="connsiteY4" fmla="*/ 69387 h 473822"/>
                  <a:gd name="connsiteX5" fmla="*/ 522273 w 1097583"/>
                  <a:gd name="connsiteY5" fmla="*/ 217977 h 473822"/>
                  <a:gd name="connsiteX6" fmla="*/ 404163 w 1097583"/>
                  <a:gd name="connsiteY6" fmla="*/ 366567 h 473822"/>
                  <a:gd name="connsiteX7" fmla="*/ 347726 w 1097583"/>
                  <a:gd name="connsiteY7" fmla="*/ 470204 h 473822"/>
                  <a:gd name="connsiteX8" fmla="*/ 347726 w 1097583"/>
                  <a:gd name="connsiteY8" fmla="*/ 473822 h 473822"/>
                  <a:gd name="connsiteX9" fmla="*/ 305103 w 1097583"/>
                  <a:gd name="connsiteY9" fmla="*/ 320847 h 473822"/>
                  <a:gd name="connsiteX10" fmla="*/ 244143 w 1097583"/>
                  <a:gd name="connsiteY10" fmla="*/ 185592 h 473822"/>
                  <a:gd name="connsiteX11" fmla="*/ 303 w 1097583"/>
                  <a:gd name="connsiteY11" fmla="*/ 807 h 473822"/>
                  <a:gd name="connsiteX0" fmla="*/ 303 w 1097583"/>
                  <a:gd name="connsiteY0" fmla="*/ 807 h 470204"/>
                  <a:gd name="connsiteX1" fmla="*/ 297483 w 1097583"/>
                  <a:gd name="connsiteY1" fmla="*/ 118917 h 470204"/>
                  <a:gd name="connsiteX2" fmla="*/ 442263 w 1097583"/>
                  <a:gd name="connsiteY2" fmla="*/ 134157 h 470204"/>
                  <a:gd name="connsiteX3" fmla="*/ 1097583 w 1097583"/>
                  <a:gd name="connsiteY3" fmla="*/ 69387 h 470204"/>
                  <a:gd name="connsiteX4" fmla="*/ 1097583 w 1097583"/>
                  <a:gd name="connsiteY4" fmla="*/ 69387 h 470204"/>
                  <a:gd name="connsiteX5" fmla="*/ 522273 w 1097583"/>
                  <a:gd name="connsiteY5" fmla="*/ 217977 h 470204"/>
                  <a:gd name="connsiteX6" fmla="*/ 404163 w 1097583"/>
                  <a:gd name="connsiteY6" fmla="*/ 366567 h 470204"/>
                  <a:gd name="connsiteX7" fmla="*/ 347726 w 1097583"/>
                  <a:gd name="connsiteY7" fmla="*/ 470204 h 470204"/>
                  <a:gd name="connsiteX8" fmla="*/ 327785 w 1097583"/>
                  <a:gd name="connsiteY8" fmla="*/ 352835 h 470204"/>
                  <a:gd name="connsiteX9" fmla="*/ 305103 w 1097583"/>
                  <a:gd name="connsiteY9" fmla="*/ 320847 h 470204"/>
                  <a:gd name="connsiteX10" fmla="*/ 244143 w 1097583"/>
                  <a:gd name="connsiteY10" fmla="*/ 185592 h 470204"/>
                  <a:gd name="connsiteX11" fmla="*/ 303 w 1097583"/>
                  <a:gd name="connsiteY11" fmla="*/ 807 h 470204"/>
                  <a:gd name="connsiteX0" fmla="*/ 303 w 1097583"/>
                  <a:gd name="connsiteY0" fmla="*/ 807 h 373642"/>
                  <a:gd name="connsiteX1" fmla="*/ 297483 w 1097583"/>
                  <a:gd name="connsiteY1" fmla="*/ 118917 h 373642"/>
                  <a:gd name="connsiteX2" fmla="*/ 442263 w 1097583"/>
                  <a:gd name="connsiteY2" fmla="*/ 134157 h 373642"/>
                  <a:gd name="connsiteX3" fmla="*/ 1097583 w 1097583"/>
                  <a:gd name="connsiteY3" fmla="*/ 69387 h 373642"/>
                  <a:gd name="connsiteX4" fmla="*/ 1097583 w 1097583"/>
                  <a:gd name="connsiteY4" fmla="*/ 69387 h 373642"/>
                  <a:gd name="connsiteX5" fmla="*/ 522273 w 1097583"/>
                  <a:gd name="connsiteY5" fmla="*/ 217977 h 373642"/>
                  <a:gd name="connsiteX6" fmla="*/ 404163 w 1097583"/>
                  <a:gd name="connsiteY6" fmla="*/ 366567 h 373642"/>
                  <a:gd name="connsiteX7" fmla="*/ 365174 w 1097583"/>
                  <a:gd name="connsiteY7" fmla="*/ 351478 h 373642"/>
                  <a:gd name="connsiteX8" fmla="*/ 327785 w 1097583"/>
                  <a:gd name="connsiteY8" fmla="*/ 352835 h 373642"/>
                  <a:gd name="connsiteX9" fmla="*/ 305103 w 1097583"/>
                  <a:gd name="connsiteY9" fmla="*/ 320847 h 373642"/>
                  <a:gd name="connsiteX10" fmla="*/ 244143 w 1097583"/>
                  <a:gd name="connsiteY10" fmla="*/ 185592 h 373642"/>
                  <a:gd name="connsiteX11" fmla="*/ 303 w 1097583"/>
                  <a:gd name="connsiteY11" fmla="*/ 807 h 373642"/>
                  <a:gd name="connsiteX0" fmla="*/ 303 w 1097583"/>
                  <a:gd name="connsiteY0" fmla="*/ 807 h 359207"/>
                  <a:gd name="connsiteX1" fmla="*/ 297483 w 1097583"/>
                  <a:gd name="connsiteY1" fmla="*/ 118917 h 359207"/>
                  <a:gd name="connsiteX2" fmla="*/ 442263 w 1097583"/>
                  <a:gd name="connsiteY2" fmla="*/ 134157 h 359207"/>
                  <a:gd name="connsiteX3" fmla="*/ 1097583 w 1097583"/>
                  <a:gd name="connsiteY3" fmla="*/ 69387 h 359207"/>
                  <a:gd name="connsiteX4" fmla="*/ 1097583 w 1097583"/>
                  <a:gd name="connsiteY4" fmla="*/ 69387 h 359207"/>
                  <a:gd name="connsiteX5" fmla="*/ 522273 w 1097583"/>
                  <a:gd name="connsiteY5" fmla="*/ 217977 h 359207"/>
                  <a:gd name="connsiteX6" fmla="*/ 409148 w 1097583"/>
                  <a:gd name="connsiteY6" fmla="*/ 348475 h 359207"/>
                  <a:gd name="connsiteX7" fmla="*/ 365174 w 1097583"/>
                  <a:gd name="connsiteY7" fmla="*/ 351478 h 359207"/>
                  <a:gd name="connsiteX8" fmla="*/ 327785 w 1097583"/>
                  <a:gd name="connsiteY8" fmla="*/ 352835 h 359207"/>
                  <a:gd name="connsiteX9" fmla="*/ 305103 w 1097583"/>
                  <a:gd name="connsiteY9" fmla="*/ 320847 h 359207"/>
                  <a:gd name="connsiteX10" fmla="*/ 244143 w 1097583"/>
                  <a:gd name="connsiteY10" fmla="*/ 185592 h 359207"/>
                  <a:gd name="connsiteX11" fmla="*/ 303 w 1097583"/>
                  <a:gd name="connsiteY11" fmla="*/ 807 h 359207"/>
                  <a:gd name="connsiteX0" fmla="*/ 303 w 1097583"/>
                  <a:gd name="connsiteY0" fmla="*/ 807 h 359207"/>
                  <a:gd name="connsiteX1" fmla="*/ 297483 w 1097583"/>
                  <a:gd name="connsiteY1" fmla="*/ 118917 h 359207"/>
                  <a:gd name="connsiteX2" fmla="*/ 442263 w 1097583"/>
                  <a:gd name="connsiteY2" fmla="*/ 134157 h 359207"/>
                  <a:gd name="connsiteX3" fmla="*/ 1097583 w 1097583"/>
                  <a:gd name="connsiteY3" fmla="*/ 69387 h 359207"/>
                  <a:gd name="connsiteX4" fmla="*/ 1097583 w 1097583"/>
                  <a:gd name="connsiteY4" fmla="*/ 69387 h 359207"/>
                  <a:gd name="connsiteX5" fmla="*/ 522273 w 1097583"/>
                  <a:gd name="connsiteY5" fmla="*/ 217977 h 359207"/>
                  <a:gd name="connsiteX6" fmla="*/ 409148 w 1097583"/>
                  <a:gd name="connsiteY6" fmla="*/ 348475 h 359207"/>
                  <a:gd name="connsiteX7" fmla="*/ 365174 w 1097583"/>
                  <a:gd name="connsiteY7" fmla="*/ 351478 h 359207"/>
                  <a:gd name="connsiteX8" fmla="*/ 305103 w 1097583"/>
                  <a:gd name="connsiteY8" fmla="*/ 320847 h 359207"/>
                  <a:gd name="connsiteX9" fmla="*/ 244143 w 1097583"/>
                  <a:gd name="connsiteY9" fmla="*/ 185592 h 359207"/>
                  <a:gd name="connsiteX10" fmla="*/ 303 w 1097583"/>
                  <a:gd name="connsiteY10" fmla="*/ 807 h 359207"/>
                  <a:gd name="connsiteX0" fmla="*/ 303 w 1097583"/>
                  <a:gd name="connsiteY0" fmla="*/ 807 h 356971"/>
                  <a:gd name="connsiteX1" fmla="*/ 297483 w 1097583"/>
                  <a:gd name="connsiteY1" fmla="*/ 118917 h 356971"/>
                  <a:gd name="connsiteX2" fmla="*/ 442263 w 1097583"/>
                  <a:gd name="connsiteY2" fmla="*/ 134157 h 356971"/>
                  <a:gd name="connsiteX3" fmla="*/ 1097583 w 1097583"/>
                  <a:gd name="connsiteY3" fmla="*/ 69387 h 356971"/>
                  <a:gd name="connsiteX4" fmla="*/ 1097583 w 1097583"/>
                  <a:gd name="connsiteY4" fmla="*/ 69387 h 356971"/>
                  <a:gd name="connsiteX5" fmla="*/ 522273 w 1097583"/>
                  <a:gd name="connsiteY5" fmla="*/ 217977 h 356971"/>
                  <a:gd name="connsiteX6" fmla="*/ 409148 w 1097583"/>
                  <a:gd name="connsiteY6" fmla="*/ 348475 h 356971"/>
                  <a:gd name="connsiteX7" fmla="*/ 316568 w 1097583"/>
                  <a:gd name="connsiteY7" fmla="*/ 344693 h 356971"/>
                  <a:gd name="connsiteX8" fmla="*/ 305103 w 1097583"/>
                  <a:gd name="connsiteY8" fmla="*/ 320847 h 356971"/>
                  <a:gd name="connsiteX9" fmla="*/ 244143 w 1097583"/>
                  <a:gd name="connsiteY9" fmla="*/ 185592 h 356971"/>
                  <a:gd name="connsiteX10" fmla="*/ 303 w 1097583"/>
                  <a:gd name="connsiteY10" fmla="*/ 807 h 356971"/>
                  <a:gd name="connsiteX0" fmla="*/ 303 w 1097583"/>
                  <a:gd name="connsiteY0" fmla="*/ 807 h 353009"/>
                  <a:gd name="connsiteX1" fmla="*/ 297483 w 1097583"/>
                  <a:gd name="connsiteY1" fmla="*/ 118917 h 353009"/>
                  <a:gd name="connsiteX2" fmla="*/ 442263 w 1097583"/>
                  <a:gd name="connsiteY2" fmla="*/ 134157 h 353009"/>
                  <a:gd name="connsiteX3" fmla="*/ 1097583 w 1097583"/>
                  <a:gd name="connsiteY3" fmla="*/ 69387 h 353009"/>
                  <a:gd name="connsiteX4" fmla="*/ 1097583 w 1097583"/>
                  <a:gd name="connsiteY4" fmla="*/ 69387 h 353009"/>
                  <a:gd name="connsiteX5" fmla="*/ 522273 w 1097583"/>
                  <a:gd name="connsiteY5" fmla="*/ 217977 h 353009"/>
                  <a:gd name="connsiteX6" fmla="*/ 409148 w 1097583"/>
                  <a:gd name="connsiteY6" fmla="*/ 348475 h 353009"/>
                  <a:gd name="connsiteX7" fmla="*/ 316568 w 1097583"/>
                  <a:gd name="connsiteY7" fmla="*/ 344693 h 353009"/>
                  <a:gd name="connsiteX8" fmla="*/ 305103 w 1097583"/>
                  <a:gd name="connsiteY8" fmla="*/ 320847 h 353009"/>
                  <a:gd name="connsiteX9" fmla="*/ 244143 w 1097583"/>
                  <a:gd name="connsiteY9" fmla="*/ 185592 h 353009"/>
                  <a:gd name="connsiteX10" fmla="*/ 303 w 1097583"/>
                  <a:gd name="connsiteY10" fmla="*/ 807 h 353009"/>
                  <a:gd name="connsiteX0" fmla="*/ 285 w 1097565"/>
                  <a:gd name="connsiteY0" fmla="*/ 807 h 353009"/>
                  <a:gd name="connsiteX1" fmla="*/ 297465 w 1097565"/>
                  <a:gd name="connsiteY1" fmla="*/ 118917 h 353009"/>
                  <a:gd name="connsiteX2" fmla="*/ 442245 w 1097565"/>
                  <a:gd name="connsiteY2" fmla="*/ 134157 h 353009"/>
                  <a:gd name="connsiteX3" fmla="*/ 1097565 w 1097565"/>
                  <a:gd name="connsiteY3" fmla="*/ 69387 h 353009"/>
                  <a:gd name="connsiteX4" fmla="*/ 1097565 w 1097565"/>
                  <a:gd name="connsiteY4" fmla="*/ 69387 h 353009"/>
                  <a:gd name="connsiteX5" fmla="*/ 522255 w 1097565"/>
                  <a:gd name="connsiteY5" fmla="*/ 217977 h 353009"/>
                  <a:gd name="connsiteX6" fmla="*/ 409130 w 1097565"/>
                  <a:gd name="connsiteY6" fmla="*/ 348475 h 353009"/>
                  <a:gd name="connsiteX7" fmla="*/ 316550 w 1097565"/>
                  <a:gd name="connsiteY7" fmla="*/ 344693 h 353009"/>
                  <a:gd name="connsiteX8" fmla="*/ 305085 w 1097565"/>
                  <a:gd name="connsiteY8" fmla="*/ 312932 h 353009"/>
                  <a:gd name="connsiteX9" fmla="*/ 244125 w 1097565"/>
                  <a:gd name="connsiteY9" fmla="*/ 185592 h 353009"/>
                  <a:gd name="connsiteX10" fmla="*/ 285 w 1097565"/>
                  <a:gd name="connsiteY10" fmla="*/ 807 h 353009"/>
                  <a:gd name="connsiteX0" fmla="*/ 288 w 1097568"/>
                  <a:gd name="connsiteY0" fmla="*/ 807 h 353009"/>
                  <a:gd name="connsiteX1" fmla="*/ 297468 w 1097568"/>
                  <a:gd name="connsiteY1" fmla="*/ 118917 h 353009"/>
                  <a:gd name="connsiteX2" fmla="*/ 442248 w 1097568"/>
                  <a:gd name="connsiteY2" fmla="*/ 134157 h 353009"/>
                  <a:gd name="connsiteX3" fmla="*/ 1097568 w 1097568"/>
                  <a:gd name="connsiteY3" fmla="*/ 69387 h 353009"/>
                  <a:gd name="connsiteX4" fmla="*/ 1097568 w 1097568"/>
                  <a:gd name="connsiteY4" fmla="*/ 69387 h 353009"/>
                  <a:gd name="connsiteX5" fmla="*/ 522258 w 1097568"/>
                  <a:gd name="connsiteY5" fmla="*/ 217977 h 353009"/>
                  <a:gd name="connsiteX6" fmla="*/ 409133 w 1097568"/>
                  <a:gd name="connsiteY6" fmla="*/ 348475 h 353009"/>
                  <a:gd name="connsiteX7" fmla="*/ 316553 w 1097568"/>
                  <a:gd name="connsiteY7" fmla="*/ 344693 h 353009"/>
                  <a:gd name="connsiteX8" fmla="*/ 305088 w 1097568"/>
                  <a:gd name="connsiteY8" fmla="*/ 312932 h 353009"/>
                  <a:gd name="connsiteX9" fmla="*/ 244128 w 1097568"/>
                  <a:gd name="connsiteY9" fmla="*/ 185592 h 353009"/>
                  <a:gd name="connsiteX10" fmla="*/ 288 w 1097568"/>
                  <a:gd name="connsiteY10" fmla="*/ 807 h 353009"/>
                  <a:gd name="connsiteX0" fmla="*/ 288 w 1097568"/>
                  <a:gd name="connsiteY0" fmla="*/ 807 h 356060"/>
                  <a:gd name="connsiteX1" fmla="*/ 297468 w 1097568"/>
                  <a:gd name="connsiteY1" fmla="*/ 118917 h 356060"/>
                  <a:gd name="connsiteX2" fmla="*/ 442248 w 1097568"/>
                  <a:gd name="connsiteY2" fmla="*/ 134157 h 356060"/>
                  <a:gd name="connsiteX3" fmla="*/ 1097568 w 1097568"/>
                  <a:gd name="connsiteY3" fmla="*/ 69387 h 356060"/>
                  <a:gd name="connsiteX4" fmla="*/ 1097568 w 1097568"/>
                  <a:gd name="connsiteY4" fmla="*/ 69387 h 356060"/>
                  <a:gd name="connsiteX5" fmla="*/ 522258 w 1097568"/>
                  <a:gd name="connsiteY5" fmla="*/ 217977 h 356060"/>
                  <a:gd name="connsiteX6" fmla="*/ 409133 w 1097568"/>
                  <a:gd name="connsiteY6" fmla="*/ 348475 h 356060"/>
                  <a:gd name="connsiteX7" fmla="*/ 314060 w 1097568"/>
                  <a:gd name="connsiteY7" fmla="*/ 341301 h 356060"/>
                  <a:gd name="connsiteX8" fmla="*/ 305088 w 1097568"/>
                  <a:gd name="connsiteY8" fmla="*/ 312932 h 356060"/>
                  <a:gd name="connsiteX9" fmla="*/ 244128 w 1097568"/>
                  <a:gd name="connsiteY9" fmla="*/ 185592 h 356060"/>
                  <a:gd name="connsiteX10" fmla="*/ 288 w 1097568"/>
                  <a:gd name="connsiteY10" fmla="*/ 807 h 356060"/>
                  <a:gd name="connsiteX0" fmla="*/ 288 w 1097568"/>
                  <a:gd name="connsiteY0" fmla="*/ 807 h 352447"/>
                  <a:gd name="connsiteX1" fmla="*/ 297468 w 1097568"/>
                  <a:gd name="connsiteY1" fmla="*/ 118917 h 352447"/>
                  <a:gd name="connsiteX2" fmla="*/ 442248 w 1097568"/>
                  <a:gd name="connsiteY2" fmla="*/ 134157 h 352447"/>
                  <a:gd name="connsiteX3" fmla="*/ 1097568 w 1097568"/>
                  <a:gd name="connsiteY3" fmla="*/ 69387 h 352447"/>
                  <a:gd name="connsiteX4" fmla="*/ 1097568 w 1097568"/>
                  <a:gd name="connsiteY4" fmla="*/ 69387 h 352447"/>
                  <a:gd name="connsiteX5" fmla="*/ 522258 w 1097568"/>
                  <a:gd name="connsiteY5" fmla="*/ 217977 h 352447"/>
                  <a:gd name="connsiteX6" fmla="*/ 414118 w 1097568"/>
                  <a:gd name="connsiteY6" fmla="*/ 343952 h 352447"/>
                  <a:gd name="connsiteX7" fmla="*/ 314060 w 1097568"/>
                  <a:gd name="connsiteY7" fmla="*/ 341301 h 352447"/>
                  <a:gd name="connsiteX8" fmla="*/ 305088 w 1097568"/>
                  <a:gd name="connsiteY8" fmla="*/ 312932 h 352447"/>
                  <a:gd name="connsiteX9" fmla="*/ 244128 w 1097568"/>
                  <a:gd name="connsiteY9" fmla="*/ 185592 h 352447"/>
                  <a:gd name="connsiteX10" fmla="*/ 288 w 1097568"/>
                  <a:gd name="connsiteY10" fmla="*/ 807 h 352447"/>
                  <a:gd name="connsiteX0" fmla="*/ 288 w 1097568"/>
                  <a:gd name="connsiteY0" fmla="*/ 807 h 349950"/>
                  <a:gd name="connsiteX1" fmla="*/ 297468 w 1097568"/>
                  <a:gd name="connsiteY1" fmla="*/ 118917 h 349950"/>
                  <a:gd name="connsiteX2" fmla="*/ 442248 w 1097568"/>
                  <a:gd name="connsiteY2" fmla="*/ 134157 h 349950"/>
                  <a:gd name="connsiteX3" fmla="*/ 1097568 w 1097568"/>
                  <a:gd name="connsiteY3" fmla="*/ 69387 h 349950"/>
                  <a:gd name="connsiteX4" fmla="*/ 1097568 w 1097568"/>
                  <a:gd name="connsiteY4" fmla="*/ 69387 h 349950"/>
                  <a:gd name="connsiteX5" fmla="*/ 522258 w 1097568"/>
                  <a:gd name="connsiteY5" fmla="*/ 217977 h 349950"/>
                  <a:gd name="connsiteX6" fmla="*/ 414118 w 1097568"/>
                  <a:gd name="connsiteY6" fmla="*/ 343952 h 349950"/>
                  <a:gd name="connsiteX7" fmla="*/ 314060 w 1097568"/>
                  <a:gd name="connsiteY7" fmla="*/ 341301 h 349950"/>
                  <a:gd name="connsiteX8" fmla="*/ 305088 w 1097568"/>
                  <a:gd name="connsiteY8" fmla="*/ 312932 h 349950"/>
                  <a:gd name="connsiteX9" fmla="*/ 244128 w 1097568"/>
                  <a:gd name="connsiteY9" fmla="*/ 185592 h 349950"/>
                  <a:gd name="connsiteX10" fmla="*/ 288 w 1097568"/>
                  <a:gd name="connsiteY10" fmla="*/ 807 h 349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97568" h="349950">
                    <a:moveTo>
                      <a:pt x="288" y="807"/>
                    </a:moveTo>
                    <a:cubicBezTo>
                      <a:pt x="9178" y="-10306"/>
                      <a:pt x="223808" y="96692"/>
                      <a:pt x="297468" y="118917"/>
                    </a:cubicBezTo>
                    <a:cubicBezTo>
                      <a:pt x="371128" y="141142"/>
                      <a:pt x="360333" y="144317"/>
                      <a:pt x="442248" y="134157"/>
                    </a:cubicBezTo>
                    <a:cubicBezTo>
                      <a:pt x="524163" y="123997"/>
                      <a:pt x="988348" y="80182"/>
                      <a:pt x="1097568" y="69387"/>
                    </a:cubicBezTo>
                    <a:lnTo>
                      <a:pt x="1097568" y="69387"/>
                    </a:lnTo>
                    <a:lnTo>
                      <a:pt x="522258" y="217977"/>
                    </a:lnTo>
                    <a:cubicBezTo>
                      <a:pt x="406688" y="267507"/>
                      <a:pt x="446326" y="329051"/>
                      <a:pt x="414118" y="343952"/>
                    </a:cubicBezTo>
                    <a:cubicBezTo>
                      <a:pt x="381910" y="358853"/>
                      <a:pt x="314060" y="341301"/>
                      <a:pt x="314060" y="341301"/>
                    </a:cubicBezTo>
                    <a:lnTo>
                      <a:pt x="305088" y="312932"/>
                    </a:lnTo>
                    <a:cubicBezTo>
                      <a:pt x="292388" y="231970"/>
                      <a:pt x="297421" y="233090"/>
                      <a:pt x="244128" y="185592"/>
                    </a:cubicBezTo>
                    <a:cubicBezTo>
                      <a:pt x="190835" y="138094"/>
                      <a:pt x="-8602" y="11920"/>
                      <a:pt x="288" y="80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orme libre 101"/>
              <p:cNvSpPr/>
              <p:nvPr/>
            </p:nvSpPr>
            <p:spPr>
              <a:xfrm>
                <a:off x="826297" y="1203916"/>
                <a:ext cx="1097568" cy="349950"/>
              </a:xfrm>
              <a:custGeom>
                <a:avLst/>
                <a:gdLst>
                  <a:gd name="connsiteX0" fmla="*/ 465 w 1097745"/>
                  <a:gd name="connsiteY0" fmla="*/ 880 h 1060060"/>
                  <a:gd name="connsiteX1" fmla="*/ 335745 w 1097745"/>
                  <a:gd name="connsiteY1" fmla="*/ 126610 h 1060060"/>
                  <a:gd name="connsiteX2" fmla="*/ 419565 w 1097745"/>
                  <a:gd name="connsiteY2" fmla="*/ 134230 h 1060060"/>
                  <a:gd name="connsiteX3" fmla="*/ 1097745 w 1097745"/>
                  <a:gd name="connsiteY3" fmla="*/ 69460 h 1060060"/>
                  <a:gd name="connsiteX4" fmla="*/ 1097745 w 1097745"/>
                  <a:gd name="connsiteY4" fmla="*/ 69460 h 1060060"/>
                  <a:gd name="connsiteX5" fmla="*/ 522435 w 1097745"/>
                  <a:gd name="connsiteY5" fmla="*/ 218050 h 1060060"/>
                  <a:gd name="connsiteX6" fmla="*/ 461475 w 1097745"/>
                  <a:gd name="connsiteY6" fmla="*/ 252340 h 1060060"/>
                  <a:gd name="connsiteX7" fmla="*/ 419565 w 1097745"/>
                  <a:gd name="connsiteY7" fmla="*/ 305680 h 1060060"/>
                  <a:gd name="connsiteX8" fmla="*/ 404325 w 1097745"/>
                  <a:gd name="connsiteY8" fmla="*/ 366640 h 1060060"/>
                  <a:gd name="connsiteX9" fmla="*/ 331935 w 1097745"/>
                  <a:gd name="connsiteY9" fmla="*/ 1060060 h 1060060"/>
                  <a:gd name="connsiteX10" fmla="*/ 331935 w 1097745"/>
                  <a:gd name="connsiteY10" fmla="*/ 1060060 h 1060060"/>
                  <a:gd name="connsiteX11" fmla="*/ 305265 w 1097745"/>
                  <a:gd name="connsiteY11" fmla="*/ 320920 h 1060060"/>
                  <a:gd name="connsiteX12" fmla="*/ 293835 w 1097745"/>
                  <a:gd name="connsiteY12" fmla="*/ 256150 h 1060060"/>
                  <a:gd name="connsiteX13" fmla="*/ 263355 w 1097745"/>
                  <a:gd name="connsiteY13" fmla="*/ 199000 h 1060060"/>
                  <a:gd name="connsiteX14" fmla="*/ 465 w 1097745"/>
                  <a:gd name="connsiteY14" fmla="*/ 880 h 1060060"/>
                  <a:gd name="connsiteX0" fmla="*/ 465 w 1097745"/>
                  <a:gd name="connsiteY0" fmla="*/ 880 h 1060060"/>
                  <a:gd name="connsiteX1" fmla="*/ 335745 w 1097745"/>
                  <a:gd name="connsiteY1" fmla="*/ 126610 h 1060060"/>
                  <a:gd name="connsiteX2" fmla="*/ 419565 w 1097745"/>
                  <a:gd name="connsiteY2" fmla="*/ 134230 h 1060060"/>
                  <a:gd name="connsiteX3" fmla="*/ 1097745 w 1097745"/>
                  <a:gd name="connsiteY3" fmla="*/ 69460 h 1060060"/>
                  <a:gd name="connsiteX4" fmla="*/ 1097745 w 1097745"/>
                  <a:gd name="connsiteY4" fmla="*/ 69460 h 1060060"/>
                  <a:gd name="connsiteX5" fmla="*/ 522435 w 1097745"/>
                  <a:gd name="connsiteY5" fmla="*/ 218050 h 1060060"/>
                  <a:gd name="connsiteX6" fmla="*/ 419565 w 1097745"/>
                  <a:gd name="connsiteY6" fmla="*/ 305680 h 1060060"/>
                  <a:gd name="connsiteX7" fmla="*/ 404325 w 1097745"/>
                  <a:gd name="connsiteY7" fmla="*/ 366640 h 1060060"/>
                  <a:gd name="connsiteX8" fmla="*/ 331935 w 1097745"/>
                  <a:gd name="connsiteY8" fmla="*/ 1060060 h 1060060"/>
                  <a:gd name="connsiteX9" fmla="*/ 331935 w 1097745"/>
                  <a:gd name="connsiteY9" fmla="*/ 1060060 h 1060060"/>
                  <a:gd name="connsiteX10" fmla="*/ 305265 w 1097745"/>
                  <a:gd name="connsiteY10" fmla="*/ 320920 h 1060060"/>
                  <a:gd name="connsiteX11" fmla="*/ 293835 w 1097745"/>
                  <a:gd name="connsiteY11" fmla="*/ 256150 h 1060060"/>
                  <a:gd name="connsiteX12" fmla="*/ 263355 w 1097745"/>
                  <a:gd name="connsiteY12" fmla="*/ 199000 h 1060060"/>
                  <a:gd name="connsiteX13" fmla="*/ 465 w 1097745"/>
                  <a:gd name="connsiteY13" fmla="*/ 880 h 1060060"/>
                  <a:gd name="connsiteX0" fmla="*/ 465 w 1097745"/>
                  <a:gd name="connsiteY0" fmla="*/ 880 h 1060060"/>
                  <a:gd name="connsiteX1" fmla="*/ 335745 w 1097745"/>
                  <a:gd name="connsiteY1" fmla="*/ 126610 h 1060060"/>
                  <a:gd name="connsiteX2" fmla="*/ 419565 w 1097745"/>
                  <a:gd name="connsiteY2" fmla="*/ 134230 h 1060060"/>
                  <a:gd name="connsiteX3" fmla="*/ 1097745 w 1097745"/>
                  <a:gd name="connsiteY3" fmla="*/ 69460 h 1060060"/>
                  <a:gd name="connsiteX4" fmla="*/ 1097745 w 1097745"/>
                  <a:gd name="connsiteY4" fmla="*/ 69460 h 1060060"/>
                  <a:gd name="connsiteX5" fmla="*/ 522435 w 1097745"/>
                  <a:gd name="connsiteY5" fmla="*/ 218050 h 1060060"/>
                  <a:gd name="connsiteX6" fmla="*/ 404325 w 1097745"/>
                  <a:gd name="connsiteY6" fmla="*/ 366640 h 1060060"/>
                  <a:gd name="connsiteX7" fmla="*/ 331935 w 1097745"/>
                  <a:gd name="connsiteY7" fmla="*/ 1060060 h 1060060"/>
                  <a:gd name="connsiteX8" fmla="*/ 331935 w 1097745"/>
                  <a:gd name="connsiteY8" fmla="*/ 1060060 h 1060060"/>
                  <a:gd name="connsiteX9" fmla="*/ 305265 w 1097745"/>
                  <a:gd name="connsiteY9" fmla="*/ 320920 h 1060060"/>
                  <a:gd name="connsiteX10" fmla="*/ 293835 w 1097745"/>
                  <a:gd name="connsiteY10" fmla="*/ 256150 h 1060060"/>
                  <a:gd name="connsiteX11" fmla="*/ 263355 w 1097745"/>
                  <a:gd name="connsiteY11" fmla="*/ 199000 h 1060060"/>
                  <a:gd name="connsiteX12" fmla="*/ 465 w 1097745"/>
                  <a:gd name="connsiteY12" fmla="*/ 880 h 1060060"/>
                  <a:gd name="connsiteX0" fmla="*/ 465 w 1097745"/>
                  <a:gd name="connsiteY0" fmla="*/ 880 h 1060060"/>
                  <a:gd name="connsiteX1" fmla="*/ 335745 w 1097745"/>
                  <a:gd name="connsiteY1" fmla="*/ 126610 h 1060060"/>
                  <a:gd name="connsiteX2" fmla="*/ 419565 w 1097745"/>
                  <a:gd name="connsiteY2" fmla="*/ 134230 h 1060060"/>
                  <a:gd name="connsiteX3" fmla="*/ 1097745 w 1097745"/>
                  <a:gd name="connsiteY3" fmla="*/ 69460 h 1060060"/>
                  <a:gd name="connsiteX4" fmla="*/ 1097745 w 1097745"/>
                  <a:gd name="connsiteY4" fmla="*/ 69460 h 1060060"/>
                  <a:gd name="connsiteX5" fmla="*/ 522435 w 1097745"/>
                  <a:gd name="connsiteY5" fmla="*/ 218050 h 1060060"/>
                  <a:gd name="connsiteX6" fmla="*/ 404325 w 1097745"/>
                  <a:gd name="connsiteY6" fmla="*/ 366640 h 1060060"/>
                  <a:gd name="connsiteX7" fmla="*/ 331935 w 1097745"/>
                  <a:gd name="connsiteY7" fmla="*/ 1060060 h 1060060"/>
                  <a:gd name="connsiteX8" fmla="*/ 331935 w 1097745"/>
                  <a:gd name="connsiteY8" fmla="*/ 1060060 h 1060060"/>
                  <a:gd name="connsiteX9" fmla="*/ 305265 w 1097745"/>
                  <a:gd name="connsiteY9" fmla="*/ 320920 h 1060060"/>
                  <a:gd name="connsiteX10" fmla="*/ 293835 w 1097745"/>
                  <a:gd name="connsiteY10" fmla="*/ 256150 h 1060060"/>
                  <a:gd name="connsiteX11" fmla="*/ 263355 w 1097745"/>
                  <a:gd name="connsiteY11" fmla="*/ 199000 h 1060060"/>
                  <a:gd name="connsiteX12" fmla="*/ 465 w 1097745"/>
                  <a:gd name="connsiteY12" fmla="*/ 880 h 1060060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1921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93480 w 1097390"/>
                  <a:gd name="connsiteY10" fmla="*/ 256394 h 1060304"/>
                  <a:gd name="connsiteX11" fmla="*/ 263000 w 1097390"/>
                  <a:gd name="connsiteY11" fmla="*/ 199244 h 1060304"/>
                  <a:gd name="connsiteX12" fmla="*/ 110 w 1097390"/>
                  <a:gd name="connsiteY12" fmla="*/ 1124 h 1060304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1921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93480 w 1097390"/>
                  <a:gd name="connsiteY10" fmla="*/ 256394 h 1060304"/>
                  <a:gd name="connsiteX11" fmla="*/ 263000 w 1097390"/>
                  <a:gd name="connsiteY11" fmla="*/ 199244 h 1060304"/>
                  <a:gd name="connsiteX12" fmla="*/ 110 w 1097390"/>
                  <a:gd name="connsiteY12" fmla="*/ 1124 h 1060304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1921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93480 w 1097390"/>
                  <a:gd name="connsiteY10" fmla="*/ 256394 h 1060304"/>
                  <a:gd name="connsiteX11" fmla="*/ 263000 w 1097390"/>
                  <a:gd name="connsiteY11" fmla="*/ 199244 h 1060304"/>
                  <a:gd name="connsiteX12" fmla="*/ 110 w 1097390"/>
                  <a:gd name="connsiteY12" fmla="*/ 1124 h 1060304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4207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93480 w 1097390"/>
                  <a:gd name="connsiteY10" fmla="*/ 256394 h 1060304"/>
                  <a:gd name="connsiteX11" fmla="*/ 263000 w 1097390"/>
                  <a:gd name="connsiteY11" fmla="*/ 199244 h 1060304"/>
                  <a:gd name="connsiteX12" fmla="*/ 110 w 1097390"/>
                  <a:gd name="connsiteY12" fmla="*/ 1124 h 1060304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4207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63000 w 1097390"/>
                  <a:gd name="connsiteY10" fmla="*/ 199244 h 1060304"/>
                  <a:gd name="connsiteX11" fmla="*/ 110 w 1097390"/>
                  <a:gd name="connsiteY11" fmla="*/ 1124 h 1060304"/>
                  <a:gd name="connsiteX0" fmla="*/ 284 w 1097564"/>
                  <a:gd name="connsiteY0" fmla="*/ 807 h 1059987"/>
                  <a:gd name="connsiteX1" fmla="*/ 297464 w 1097564"/>
                  <a:gd name="connsiteY1" fmla="*/ 118917 h 1059987"/>
                  <a:gd name="connsiteX2" fmla="*/ 442244 w 1097564"/>
                  <a:gd name="connsiteY2" fmla="*/ 134157 h 1059987"/>
                  <a:gd name="connsiteX3" fmla="*/ 1097564 w 1097564"/>
                  <a:gd name="connsiteY3" fmla="*/ 69387 h 1059987"/>
                  <a:gd name="connsiteX4" fmla="*/ 1097564 w 1097564"/>
                  <a:gd name="connsiteY4" fmla="*/ 69387 h 1059987"/>
                  <a:gd name="connsiteX5" fmla="*/ 522254 w 1097564"/>
                  <a:gd name="connsiteY5" fmla="*/ 217977 h 1059987"/>
                  <a:gd name="connsiteX6" fmla="*/ 404144 w 1097564"/>
                  <a:gd name="connsiteY6" fmla="*/ 366567 h 1059987"/>
                  <a:gd name="connsiteX7" fmla="*/ 331754 w 1097564"/>
                  <a:gd name="connsiteY7" fmla="*/ 1059987 h 1059987"/>
                  <a:gd name="connsiteX8" fmla="*/ 331754 w 1097564"/>
                  <a:gd name="connsiteY8" fmla="*/ 1059987 h 1059987"/>
                  <a:gd name="connsiteX9" fmla="*/ 305084 w 1097564"/>
                  <a:gd name="connsiteY9" fmla="*/ 320847 h 1059987"/>
                  <a:gd name="connsiteX10" fmla="*/ 244124 w 1097564"/>
                  <a:gd name="connsiteY10" fmla="*/ 185592 h 1059987"/>
                  <a:gd name="connsiteX11" fmla="*/ 284 w 1097564"/>
                  <a:gd name="connsiteY11" fmla="*/ 807 h 1059987"/>
                  <a:gd name="connsiteX0" fmla="*/ 303 w 1097583"/>
                  <a:gd name="connsiteY0" fmla="*/ 807 h 1059987"/>
                  <a:gd name="connsiteX1" fmla="*/ 297483 w 1097583"/>
                  <a:gd name="connsiteY1" fmla="*/ 118917 h 1059987"/>
                  <a:gd name="connsiteX2" fmla="*/ 442263 w 1097583"/>
                  <a:gd name="connsiteY2" fmla="*/ 134157 h 1059987"/>
                  <a:gd name="connsiteX3" fmla="*/ 1097583 w 1097583"/>
                  <a:gd name="connsiteY3" fmla="*/ 69387 h 1059987"/>
                  <a:gd name="connsiteX4" fmla="*/ 1097583 w 1097583"/>
                  <a:gd name="connsiteY4" fmla="*/ 69387 h 1059987"/>
                  <a:gd name="connsiteX5" fmla="*/ 522273 w 1097583"/>
                  <a:gd name="connsiteY5" fmla="*/ 217977 h 1059987"/>
                  <a:gd name="connsiteX6" fmla="*/ 404163 w 1097583"/>
                  <a:gd name="connsiteY6" fmla="*/ 366567 h 1059987"/>
                  <a:gd name="connsiteX7" fmla="*/ 331773 w 1097583"/>
                  <a:gd name="connsiteY7" fmla="*/ 1059987 h 1059987"/>
                  <a:gd name="connsiteX8" fmla="*/ 331773 w 1097583"/>
                  <a:gd name="connsiteY8" fmla="*/ 1059987 h 1059987"/>
                  <a:gd name="connsiteX9" fmla="*/ 305103 w 1097583"/>
                  <a:gd name="connsiteY9" fmla="*/ 320847 h 1059987"/>
                  <a:gd name="connsiteX10" fmla="*/ 244143 w 1097583"/>
                  <a:gd name="connsiteY10" fmla="*/ 185592 h 1059987"/>
                  <a:gd name="connsiteX11" fmla="*/ 303 w 1097583"/>
                  <a:gd name="connsiteY11" fmla="*/ 807 h 1059987"/>
                  <a:gd name="connsiteX0" fmla="*/ 303 w 1097583"/>
                  <a:gd name="connsiteY0" fmla="*/ 807 h 1059987"/>
                  <a:gd name="connsiteX1" fmla="*/ 297483 w 1097583"/>
                  <a:gd name="connsiteY1" fmla="*/ 118917 h 1059987"/>
                  <a:gd name="connsiteX2" fmla="*/ 442263 w 1097583"/>
                  <a:gd name="connsiteY2" fmla="*/ 134157 h 1059987"/>
                  <a:gd name="connsiteX3" fmla="*/ 1097583 w 1097583"/>
                  <a:gd name="connsiteY3" fmla="*/ 69387 h 1059987"/>
                  <a:gd name="connsiteX4" fmla="*/ 1097583 w 1097583"/>
                  <a:gd name="connsiteY4" fmla="*/ 69387 h 1059987"/>
                  <a:gd name="connsiteX5" fmla="*/ 522273 w 1097583"/>
                  <a:gd name="connsiteY5" fmla="*/ 217977 h 1059987"/>
                  <a:gd name="connsiteX6" fmla="*/ 404163 w 1097583"/>
                  <a:gd name="connsiteY6" fmla="*/ 366567 h 1059987"/>
                  <a:gd name="connsiteX7" fmla="*/ 331773 w 1097583"/>
                  <a:gd name="connsiteY7" fmla="*/ 1059987 h 1059987"/>
                  <a:gd name="connsiteX8" fmla="*/ 331773 w 1097583"/>
                  <a:gd name="connsiteY8" fmla="*/ 1059987 h 1059987"/>
                  <a:gd name="connsiteX9" fmla="*/ 305103 w 1097583"/>
                  <a:gd name="connsiteY9" fmla="*/ 320847 h 1059987"/>
                  <a:gd name="connsiteX10" fmla="*/ 244143 w 1097583"/>
                  <a:gd name="connsiteY10" fmla="*/ 185592 h 1059987"/>
                  <a:gd name="connsiteX11" fmla="*/ 303 w 1097583"/>
                  <a:gd name="connsiteY11" fmla="*/ 807 h 1059987"/>
                  <a:gd name="connsiteX0" fmla="*/ 303 w 1097583"/>
                  <a:gd name="connsiteY0" fmla="*/ 807 h 1059987"/>
                  <a:gd name="connsiteX1" fmla="*/ 297483 w 1097583"/>
                  <a:gd name="connsiteY1" fmla="*/ 118917 h 1059987"/>
                  <a:gd name="connsiteX2" fmla="*/ 442263 w 1097583"/>
                  <a:gd name="connsiteY2" fmla="*/ 134157 h 1059987"/>
                  <a:gd name="connsiteX3" fmla="*/ 1097583 w 1097583"/>
                  <a:gd name="connsiteY3" fmla="*/ 69387 h 1059987"/>
                  <a:gd name="connsiteX4" fmla="*/ 1097583 w 1097583"/>
                  <a:gd name="connsiteY4" fmla="*/ 69387 h 1059987"/>
                  <a:gd name="connsiteX5" fmla="*/ 522273 w 1097583"/>
                  <a:gd name="connsiteY5" fmla="*/ 217977 h 1059987"/>
                  <a:gd name="connsiteX6" fmla="*/ 404163 w 1097583"/>
                  <a:gd name="connsiteY6" fmla="*/ 366567 h 1059987"/>
                  <a:gd name="connsiteX7" fmla="*/ 331773 w 1097583"/>
                  <a:gd name="connsiteY7" fmla="*/ 1059987 h 1059987"/>
                  <a:gd name="connsiteX8" fmla="*/ 347726 w 1097583"/>
                  <a:gd name="connsiteY8" fmla="*/ 473822 h 1059987"/>
                  <a:gd name="connsiteX9" fmla="*/ 305103 w 1097583"/>
                  <a:gd name="connsiteY9" fmla="*/ 320847 h 1059987"/>
                  <a:gd name="connsiteX10" fmla="*/ 244143 w 1097583"/>
                  <a:gd name="connsiteY10" fmla="*/ 185592 h 1059987"/>
                  <a:gd name="connsiteX11" fmla="*/ 303 w 1097583"/>
                  <a:gd name="connsiteY11" fmla="*/ 807 h 1059987"/>
                  <a:gd name="connsiteX0" fmla="*/ 303 w 1097583"/>
                  <a:gd name="connsiteY0" fmla="*/ 807 h 473822"/>
                  <a:gd name="connsiteX1" fmla="*/ 297483 w 1097583"/>
                  <a:gd name="connsiteY1" fmla="*/ 118917 h 473822"/>
                  <a:gd name="connsiteX2" fmla="*/ 442263 w 1097583"/>
                  <a:gd name="connsiteY2" fmla="*/ 134157 h 473822"/>
                  <a:gd name="connsiteX3" fmla="*/ 1097583 w 1097583"/>
                  <a:gd name="connsiteY3" fmla="*/ 69387 h 473822"/>
                  <a:gd name="connsiteX4" fmla="*/ 1097583 w 1097583"/>
                  <a:gd name="connsiteY4" fmla="*/ 69387 h 473822"/>
                  <a:gd name="connsiteX5" fmla="*/ 522273 w 1097583"/>
                  <a:gd name="connsiteY5" fmla="*/ 217977 h 473822"/>
                  <a:gd name="connsiteX6" fmla="*/ 404163 w 1097583"/>
                  <a:gd name="connsiteY6" fmla="*/ 366567 h 473822"/>
                  <a:gd name="connsiteX7" fmla="*/ 347726 w 1097583"/>
                  <a:gd name="connsiteY7" fmla="*/ 470204 h 473822"/>
                  <a:gd name="connsiteX8" fmla="*/ 347726 w 1097583"/>
                  <a:gd name="connsiteY8" fmla="*/ 473822 h 473822"/>
                  <a:gd name="connsiteX9" fmla="*/ 305103 w 1097583"/>
                  <a:gd name="connsiteY9" fmla="*/ 320847 h 473822"/>
                  <a:gd name="connsiteX10" fmla="*/ 244143 w 1097583"/>
                  <a:gd name="connsiteY10" fmla="*/ 185592 h 473822"/>
                  <a:gd name="connsiteX11" fmla="*/ 303 w 1097583"/>
                  <a:gd name="connsiteY11" fmla="*/ 807 h 473822"/>
                  <a:gd name="connsiteX0" fmla="*/ 303 w 1097583"/>
                  <a:gd name="connsiteY0" fmla="*/ 807 h 470204"/>
                  <a:gd name="connsiteX1" fmla="*/ 297483 w 1097583"/>
                  <a:gd name="connsiteY1" fmla="*/ 118917 h 470204"/>
                  <a:gd name="connsiteX2" fmla="*/ 442263 w 1097583"/>
                  <a:gd name="connsiteY2" fmla="*/ 134157 h 470204"/>
                  <a:gd name="connsiteX3" fmla="*/ 1097583 w 1097583"/>
                  <a:gd name="connsiteY3" fmla="*/ 69387 h 470204"/>
                  <a:gd name="connsiteX4" fmla="*/ 1097583 w 1097583"/>
                  <a:gd name="connsiteY4" fmla="*/ 69387 h 470204"/>
                  <a:gd name="connsiteX5" fmla="*/ 522273 w 1097583"/>
                  <a:gd name="connsiteY5" fmla="*/ 217977 h 470204"/>
                  <a:gd name="connsiteX6" fmla="*/ 404163 w 1097583"/>
                  <a:gd name="connsiteY6" fmla="*/ 366567 h 470204"/>
                  <a:gd name="connsiteX7" fmla="*/ 347726 w 1097583"/>
                  <a:gd name="connsiteY7" fmla="*/ 470204 h 470204"/>
                  <a:gd name="connsiteX8" fmla="*/ 327785 w 1097583"/>
                  <a:gd name="connsiteY8" fmla="*/ 352835 h 470204"/>
                  <a:gd name="connsiteX9" fmla="*/ 305103 w 1097583"/>
                  <a:gd name="connsiteY9" fmla="*/ 320847 h 470204"/>
                  <a:gd name="connsiteX10" fmla="*/ 244143 w 1097583"/>
                  <a:gd name="connsiteY10" fmla="*/ 185592 h 470204"/>
                  <a:gd name="connsiteX11" fmla="*/ 303 w 1097583"/>
                  <a:gd name="connsiteY11" fmla="*/ 807 h 470204"/>
                  <a:gd name="connsiteX0" fmla="*/ 303 w 1097583"/>
                  <a:gd name="connsiteY0" fmla="*/ 807 h 373642"/>
                  <a:gd name="connsiteX1" fmla="*/ 297483 w 1097583"/>
                  <a:gd name="connsiteY1" fmla="*/ 118917 h 373642"/>
                  <a:gd name="connsiteX2" fmla="*/ 442263 w 1097583"/>
                  <a:gd name="connsiteY2" fmla="*/ 134157 h 373642"/>
                  <a:gd name="connsiteX3" fmla="*/ 1097583 w 1097583"/>
                  <a:gd name="connsiteY3" fmla="*/ 69387 h 373642"/>
                  <a:gd name="connsiteX4" fmla="*/ 1097583 w 1097583"/>
                  <a:gd name="connsiteY4" fmla="*/ 69387 h 373642"/>
                  <a:gd name="connsiteX5" fmla="*/ 522273 w 1097583"/>
                  <a:gd name="connsiteY5" fmla="*/ 217977 h 373642"/>
                  <a:gd name="connsiteX6" fmla="*/ 404163 w 1097583"/>
                  <a:gd name="connsiteY6" fmla="*/ 366567 h 373642"/>
                  <a:gd name="connsiteX7" fmla="*/ 365174 w 1097583"/>
                  <a:gd name="connsiteY7" fmla="*/ 351478 h 373642"/>
                  <a:gd name="connsiteX8" fmla="*/ 327785 w 1097583"/>
                  <a:gd name="connsiteY8" fmla="*/ 352835 h 373642"/>
                  <a:gd name="connsiteX9" fmla="*/ 305103 w 1097583"/>
                  <a:gd name="connsiteY9" fmla="*/ 320847 h 373642"/>
                  <a:gd name="connsiteX10" fmla="*/ 244143 w 1097583"/>
                  <a:gd name="connsiteY10" fmla="*/ 185592 h 373642"/>
                  <a:gd name="connsiteX11" fmla="*/ 303 w 1097583"/>
                  <a:gd name="connsiteY11" fmla="*/ 807 h 373642"/>
                  <a:gd name="connsiteX0" fmla="*/ 303 w 1097583"/>
                  <a:gd name="connsiteY0" fmla="*/ 807 h 359207"/>
                  <a:gd name="connsiteX1" fmla="*/ 297483 w 1097583"/>
                  <a:gd name="connsiteY1" fmla="*/ 118917 h 359207"/>
                  <a:gd name="connsiteX2" fmla="*/ 442263 w 1097583"/>
                  <a:gd name="connsiteY2" fmla="*/ 134157 h 359207"/>
                  <a:gd name="connsiteX3" fmla="*/ 1097583 w 1097583"/>
                  <a:gd name="connsiteY3" fmla="*/ 69387 h 359207"/>
                  <a:gd name="connsiteX4" fmla="*/ 1097583 w 1097583"/>
                  <a:gd name="connsiteY4" fmla="*/ 69387 h 359207"/>
                  <a:gd name="connsiteX5" fmla="*/ 522273 w 1097583"/>
                  <a:gd name="connsiteY5" fmla="*/ 217977 h 359207"/>
                  <a:gd name="connsiteX6" fmla="*/ 409148 w 1097583"/>
                  <a:gd name="connsiteY6" fmla="*/ 348475 h 359207"/>
                  <a:gd name="connsiteX7" fmla="*/ 365174 w 1097583"/>
                  <a:gd name="connsiteY7" fmla="*/ 351478 h 359207"/>
                  <a:gd name="connsiteX8" fmla="*/ 327785 w 1097583"/>
                  <a:gd name="connsiteY8" fmla="*/ 352835 h 359207"/>
                  <a:gd name="connsiteX9" fmla="*/ 305103 w 1097583"/>
                  <a:gd name="connsiteY9" fmla="*/ 320847 h 359207"/>
                  <a:gd name="connsiteX10" fmla="*/ 244143 w 1097583"/>
                  <a:gd name="connsiteY10" fmla="*/ 185592 h 359207"/>
                  <a:gd name="connsiteX11" fmla="*/ 303 w 1097583"/>
                  <a:gd name="connsiteY11" fmla="*/ 807 h 359207"/>
                  <a:gd name="connsiteX0" fmla="*/ 303 w 1097583"/>
                  <a:gd name="connsiteY0" fmla="*/ 807 h 359207"/>
                  <a:gd name="connsiteX1" fmla="*/ 297483 w 1097583"/>
                  <a:gd name="connsiteY1" fmla="*/ 118917 h 359207"/>
                  <a:gd name="connsiteX2" fmla="*/ 442263 w 1097583"/>
                  <a:gd name="connsiteY2" fmla="*/ 134157 h 359207"/>
                  <a:gd name="connsiteX3" fmla="*/ 1097583 w 1097583"/>
                  <a:gd name="connsiteY3" fmla="*/ 69387 h 359207"/>
                  <a:gd name="connsiteX4" fmla="*/ 1097583 w 1097583"/>
                  <a:gd name="connsiteY4" fmla="*/ 69387 h 359207"/>
                  <a:gd name="connsiteX5" fmla="*/ 522273 w 1097583"/>
                  <a:gd name="connsiteY5" fmla="*/ 217977 h 359207"/>
                  <a:gd name="connsiteX6" fmla="*/ 409148 w 1097583"/>
                  <a:gd name="connsiteY6" fmla="*/ 348475 h 359207"/>
                  <a:gd name="connsiteX7" fmla="*/ 365174 w 1097583"/>
                  <a:gd name="connsiteY7" fmla="*/ 351478 h 359207"/>
                  <a:gd name="connsiteX8" fmla="*/ 305103 w 1097583"/>
                  <a:gd name="connsiteY8" fmla="*/ 320847 h 359207"/>
                  <a:gd name="connsiteX9" fmla="*/ 244143 w 1097583"/>
                  <a:gd name="connsiteY9" fmla="*/ 185592 h 359207"/>
                  <a:gd name="connsiteX10" fmla="*/ 303 w 1097583"/>
                  <a:gd name="connsiteY10" fmla="*/ 807 h 359207"/>
                  <a:gd name="connsiteX0" fmla="*/ 303 w 1097583"/>
                  <a:gd name="connsiteY0" fmla="*/ 807 h 356971"/>
                  <a:gd name="connsiteX1" fmla="*/ 297483 w 1097583"/>
                  <a:gd name="connsiteY1" fmla="*/ 118917 h 356971"/>
                  <a:gd name="connsiteX2" fmla="*/ 442263 w 1097583"/>
                  <a:gd name="connsiteY2" fmla="*/ 134157 h 356971"/>
                  <a:gd name="connsiteX3" fmla="*/ 1097583 w 1097583"/>
                  <a:gd name="connsiteY3" fmla="*/ 69387 h 356971"/>
                  <a:gd name="connsiteX4" fmla="*/ 1097583 w 1097583"/>
                  <a:gd name="connsiteY4" fmla="*/ 69387 h 356971"/>
                  <a:gd name="connsiteX5" fmla="*/ 522273 w 1097583"/>
                  <a:gd name="connsiteY5" fmla="*/ 217977 h 356971"/>
                  <a:gd name="connsiteX6" fmla="*/ 409148 w 1097583"/>
                  <a:gd name="connsiteY6" fmla="*/ 348475 h 356971"/>
                  <a:gd name="connsiteX7" fmla="*/ 316568 w 1097583"/>
                  <a:gd name="connsiteY7" fmla="*/ 344693 h 356971"/>
                  <a:gd name="connsiteX8" fmla="*/ 305103 w 1097583"/>
                  <a:gd name="connsiteY8" fmla="*/ 320847 h 356971"/>
                  <a:gd name="connsiteX9" fmla="*/ 244143 w 1097583"/>
                  <a:gd name="connsiteY9" fmla="*/ 185592 h 356971"/>
                  <a:gd name="connsiteX10" fmla="*/ 303 w 1097583"/>
                  <a:gd name="connsiteY10" fmla="*/ 807 h 356971"/>
                  <a:gd name="connsiteX0" fmla="*/ 303 w 1097583"/>
                  <a:gd name="connsiteY0" fmla="*/ 807 h 353009"/>
                  <a:gd name="connsiteX1" fmla="*/ 297483 w 1097583"/>
                  <a:gd name="connsiteY1" fmla="*/ 118917 h 353009"/>
                  <a:gd name="connsiteX2" fmla="*/ 442263 w 1097583"/>
                  <a:gd name="connsiteY2" fmla="*/ 134157 h 353009"/>
                  <a:gd name="connsiteX3" fmla="*/ 1097583 w 1097583"/>
                  <a:gd name="connsiteY3" fmla="*/ 69387 h 353009"/>
                  <a:gd name="connsiteX4" fmla="*/ 1097583 w 1097583"/>
                  <a:gd name="connsiteY4" fmla="*/ 69387 h 353009"/>
                  <a:gd name="connsiteX5" fmla="*/ 522273 w 1097583"/>
                  <a:gd name="connsiteY5" fmla="*/ 217977 h 353009"/>
                  <a:gd name="connsiteX6" fmla="*/ 409148 w 1097583"/>
                  <a:gd name="connsiteY6" fmla="*/ 348475 h 353009"/>
                  <a:gd name="connsiteX7" fmla="*/ 316568 w 1097583"/>
                  <a:gd name="connsiteY7" fmla="*/ 344693 h 353009"/>
                  <a:gd name="connsiteX8" fmla="*/ 305103 w 1097583"/>
                  <a:gd name="connsiteY8" fmla="*/ 320847 h 353009"/>
                  <a:gd name="connsiteX9" fmla="*/ 244143 w 1097583"/>
                  <a:gd name="connsiteY9" fmla="*/ 185592 h 353009"/>
                  <a:gd name="connsiteX10" fmla="*/ 303 w 1097583"/>
                  <a:gd name="connsiteY10" fmla="*/ 807 h 353009"/>
                  <a:gd name="connsiteX0" fmla="*/ 285 w 1097565"/>
                  <a:gd name="connsiteY0" fmla="*/ 807 h 353009"/>
                  <a:gd name="connsiteX1" fmla="*/ 297465 w 1097565"/>
                  <a:gd name="connsiteY1" fmla="*/ 118917 h 353009"/>
                  <a:gd name="connsiteX2" fmla="*/ 442245 w 1097565"/>
                  <a:gd name="connsiteY2" fmla="*/ 134157 h 353009"/>
                  <a:gd name="connsiteX3" fmla="*/ 1097565 w 1097565"/>
                  <a:gd name="connsiteY3" fmla="*/ 69387 h 353009"/>
                  <a:gd name="connsiteX4" fmla="*/ 1097565 w 1097565"/>
                  <a:gd name="connsiteY4" fmla="*/ 69387 h 353009"/>
                  <a:gd name="connsiteX5" fmla="*/ 522255 w 1097565"/>
                  <a:gd name="connsiteY5" fmla="*/ 217977 h 353009"/>
                  <a:gd name="connsiteX6" fmla="*/ 409130 w 1097565"/>
                  <a:gd name="connsiteY6" fmla="*/ 348475 h 353009"/>
                  <a:gd name="connsiteX7" fmla="*/ 316550 w 1097565"/>
                  <a:gd name="connsiteY7" fmla="*/ 344693 h 353009"/>
                  <a:gd name="connsiteX8" fmla="*/ 305085 w 1097565"/>
                  <a:gd name="connsiteY8" fmla="*/ 312932 h 353009"/>
                  <a:gd name="connsiteX9" fmla="*/ 244125 w 1097565"/>
                  <a:gd name="connsiteY9" fmla="*/ 185592 h 353009"/>
                  <a:gd name="connsiteX10" fmla="*/ 285 w 1097565"/>
                  <a:gd name="connsiteY10" fmla="*/ 807 h 353009"/>
                  <a:gd name="connsiteX0" fmla="*/ 288 w 1097568"/>
                  <a:gd name="connsiteY0" fmla="*/ 807 h 353009"/>
                  <a:gd name="connsiteX1" fmla="*/ 297468 w 1097568"/>
                  <a:gd name="connsiteY1" fmla="*/ 118917 h 353009"/>
                  <a:gd name="connsiteX2" fmla="*/ 442248 w 1097568"/>
                  <a:gd name="connsiteY2" fmla="*/ 134157 h 353009"/>
                  <a:gd name="connsiteX3" fmla="*/ 1097568 w 1097568"/>
                  <a:gd name="connsiteY3" fmla="*/ 69387 h 353009"/>
                  <a:gd name="connsiteX4" fmla="*/ 1097568 w 1097568"/>
                  <a:gd name="connsiteY4" fmla="*/ 69387 h 353009"/>
                  <a:gd name="connsiteX5" fmla="*/ 522258 w 1097568"/>
                  <a:gd name="connsiteY5" fmla="*/ 217977 h 353009"/>
                  <a:gd name="connsiteX6" fmla="*/ 409133 w 1097568"/>
                  <a:gd name="connsiteY6" fmla="*/ 348475 h 353009"/>
                  <a:gd name="connsiteX7" fmla="*/ 316553 w 1097568"/>
                  <a:gd name="connsiteY7" fmla="*/ 344693 h 353009"/>
                  <a:gd name="connsiteX8" fmla="*/ 305088 w 1097568"/>
                  <a:gd name="connsiteY8" fmla="*/ 312932 h 353009"/>
                  <a:gd name="connsiteX9" fmla="*/ 244128 w 1097568"/>
                  <a:gd name="connsiteY9" fmla="*/ 185592 h 353009"/>
                  <a:gd name="connsiteX10" fmla="*/ 288 w 1097568"/>
                  <a:gd name="connsiteY10" fmla="*/ 807 h 353009"/>
                  <a:gd name="connsiteX0" fmla="*/ 288 w 1097568"/>
                  <a:gd name="connsiteY0" fmla="*/ 807 h 356060"/>
                  <a:gd name="connsiteX1" fmla="*/ 297468 w 1097568"/>
                  <a:gd name="connsiteY1" fmla="*/ 118917 h 356060"/>
                  <a:gd name="connsiteX2" fmla="*/ 442248 w 1097568"/>
                  <a:gd name="connsiteY2" fmla="*/ 134157 h 356060"/>
                  <a:gd name="connsiteX3" fmla="*/ 1097568 w 1097568"/>
                  <a:gd name="connsiteY3" fmla="*/ 69387 h 356060"/>
                  <a:gd name="connsiteX4" fmla="*/ 1097568 w 1097568"/>
                  <a:gd name="connsiteY4" fmla="*/ 69387 h 356060"/>
                  <a:gd name="connsiteX5" fmla="*/ 522258 w 1097568"/>
                  <a:gd name="connsiteY5" fmla="*/ 217977 h 356060"/>
                  <a:gd name="connsiteX6" fmla="*/ 409133 w 1097568"/>
                  <a:gd name="connsiteY6" fmla="*/ 348475 h 356060"/>
                  <a:gd name="connsiteX7" fmla="*/ 314060 w 1097568"/>
                  <a:gd name="connsiteY7" fmla="*/ 341301 h 356060"/>
                  <a:gd name="connsiteX8" fmla="*/ 305088 w 1097568"/>
                  <a:gd name="connsiteY8" fmla="*/ 312932 h 356060"/>
                  <a:gd name="connsiteX9" fmla="*/ 244128 w 1097568"/>
                  <a:gd name="connsiteY9" fmla="*/ 185592 h 356060"/>
                  <a:gd name="connsiteX10" fmla="*/ 288 w 1097568"/>
                  <a:gd name="connsiteY10" fmla="*/ 807 h 356060"/>
                  <a:gd name="connsiteX0" fmla="*/ 288 w 1097568"/>
                  <a:gd name="connsiteY0" fmla="*/ 807 h 352447"/>
                  <a:gd name="connsiteX1" fmla="*/ 297468 w 1097568"/>
                  <a:gd name="connsiteY1" fmla="*/ 118917 h 352447"/>
                  <a:gd name="connsiteX2" fmla="*/ 442248 w 1097568"/>
                  <a:gd name="connsiteY2" fmla="*/ 134157 h 352447"/>
                  <a:gd name="connsiteX3" fmla="*/ 1097568 w 1097568"/>
                  <a:gd name="connsiteY3" fmla="*/ 69387 h 352447"/>
                  <a:gd name="connsiteX4" fmla="*/ 1097568 w 1097568"/>
                  <a:gd name="connsiteY4" fmla="*/ 69387 h 352447"/>
                  <a:gd name="connsiteX5" fmla="*/ 522258 w 1097568"/>
                  <a:gd name="connsiteY5" fmla="*/ 217977 h 352447"/>
                  <a:gd name="connsiteX6" fmla="*/ 414118 w 1097568"/>
                  <a:gd name="connsiteY6" fmla="*/ 343952 h 352447"/>
                  <a:gd name="connsiteX7" fmla="*/ 314060 w 1097568"/>
                  <a:gd name="connsiteY7" fmla="*/ 341301 h 352447"/>
                  <a:gd name="connsiteX8" fmla="*/ 305088 w 1097568"/>
                  <a:gd name="connsiteY8" fmla="*/ 312932 h 352447"/>
                  <a:gd name="connsiteX9" fmla="*/ 244128 w 1097568"/>
                  <a:gd name="connsiteY9" fmla="*/ 185592 h 352447"/>
                  <a:gd name="connsiteX10" fmla="*/ 288 w 1097568"/>
                  <a:gd name="connsiteY10" fmla="*/ 807 h 352447"/>
                  <a:gd name="connsiteX0" fmla="*/ 288 w 1097568"/>
                  <a:gd name="connsiteY0" fmla="*/ 807 h 349950"/>
                  <a:gd name="connsiteX1" fmla="*/ 297468 w 1097568"/>
                  <a:gd name="connsiteY1" fmla="*/ 118917 h 349950"/>
                  <a:gd name="connsiteX2" fmla="*/ 442248 w 1097568"/>
                  <a:gd name="connsiteY2" fmla="*/ 134157 h 349950"/>
                  <a:gd name="connsiteX3" fmla="*/ 1097568 w 1097568"/>
                  <a:gd name="connsiteY3" fmla="*/ 69387 h 349950"/>
                  <a:gd name="connsiteX4" fmla="*/ 1097568 w 1097568"/>
                  <a:gd name="connsiteY4" fmla="*/ 69387 h 349950"/>
                  <a:gd name="connsiteX5" fmla="*/ 522258 w 1097568"/>
                  <a:gd name="connsiteY5" fmla="*/ 217977 h 349950"/>
                  <a:gd name="connsiteX6" fmla="*/ 414118 w 1097568"/>
                  <a:gd name="connsiteY6" fmla="*/ 343952 h 349950"/>
                  <a:gd name="connsiteX7" fmla="*/ 314060 w 1097568"/>
                  <a:gd name="connsiteY7" fmla="*/ 341301 h 349950"/>
                  <a:gd name="connsiteX8" fmla="*/ 305088 w 1097568"/>
                  <a:gd name="connsiteY8" fmla="*/ 312932 h 349950"/>
                  <a:gd name="connsiteX9" fmla="*/ 244128 w 1097568"/>
                  <a:gd name="connsiteY9" fmla="*/ 185592 h 349950"/>
                  <a:gd name="connsiteX10" fmla="*/ 288 w 1097568"/>
                  <a:gd name="connsiteY10" fmla="*/ 807 h 349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97568" h="349950">
                    <a:moveTo>
                      <a:pt x="288" y="807"/>
                    </a:moveTo>
                    <a:cubicBezTo>
                      <a:pt x="9178" y="-10306"/>
                      <a:pt x="223808" y="96692"/>
                      <a:pt x="297468" y="118917"/>
                    </a:cubicBezTo>
                    <a:cubicBezTo>
                      <a:pt x="371128" y="141142"/>
                      <a:pt x="360333" y="144317"/>
                      <a:pt x="442248" y="134157"/>
                    </a:cubicBezTo>
                    <a:cubicBezTo>
                      <a:pt x="524163" y="123997"/>
                      <a:pt x="988348" y="80182"/>
                      <a:pt x="1097568" y="69387"/>
                    </a:cubicBezTo>
                    <a:lnTo>
                      <a:pt x="1097568" y="69387"/>
                    </a:lnTo>
                    <a:lnTo>
                      <a:pt x="522258" y="217977"/>
                    </a:lnTo>
                    <a:cubicBezTo>
                      <a:pt x="406688" y="267507"/>
                      <a:pt x="446326" y="329051"/>
                      <a:pt x="414118" y="343952"/>
                    </a:cubicBezTo>
                    <a:cubicBezTo>
                      <a:pt x="381910" y="358853"/>
                      <a:pt x="314060" y="341301"/>
                      <a:pt x="314060" y="341301"/>
                    </a:cubicBezTo>
                    <a:lnTo>
                      <a:pt x="305088" y="312932"/>
                    </a:lnTo>
                    <a:cubicBezTo>
                      <a:pt x="292388" y="231970"/>
                      <a:pt x="297421" y="233090"/>
                      <a:pt x="244128" y="185592"/>
                    </a:cubicBezTo>
                    <a:cubicBezTo>
                      <a:pt x="190835" y="138094"/>
                      <a:pt x="-8602" y="11920"/>
                      <a:pt x="288" y="80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3" name="Rectangle 102"/>
            <p:cNvSpPr/>
            <p:nvPr/>
          </p:nvSpPr>
          <p:spPr>
            <a:xfrm>
              <a:off x="5857653" y="4212901"/>
              <a:ext cx="4807472" cy="176971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sz="11500" spc="-150" dirty="0" smtClean="0">
                  <a:ln w="28575">
                    <a:solidFill>
                      <a:srgbClr val="00B0F0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srgbClr val="A0A6B6">
                        <a:alpha val="40000"/>
                      </a:srgbClr>
                    </a:outerShdw>
                  </a:effectLst>
                  <a:latin typeface="Nova Square" panose="020C0504020404060204" pitchFamily="34" charset="0"/>
                </a:rPr>
                <a:t>COFFA</a:t>
              </a:r>
            </a:p>
          </p:txBody>
        </p:sp>
        <p:sp>
          <p:nvSpPr>
            <p:cNvPr id="3" name="ZoneTexte 2"/>
            <p:cNvSpPr txBox="1"/>
            <p:nvPr/>
          </p:nvSpPr>
          <p:spPr>
            <a:xfrm>
              <a:off x="6692565" y="5599218"/>
              <a:ext cx="39319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5400" spc="-150" dirty="0" smtClean="0">
                  <a:ln w="19050">
                    <a:solidFill>
                      <a:srgbClr val="00B0F0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srgbClr val="A0A6B6">
                        <a:alpha val="40000"/>
                      </a:srgbClr>
                    </a:outerShdw>
                  </a:effectLst>
                  <a:latin typeface="Nova Square" panose="020C0504020404060204" pitchFamily="34" charset="0"/>
                </a:rPr>
                <a:t>3D Viewer</a:t>
              </a:r>
              <a:endParaRPr lang="en-US" sz="5400" spc="-150" dirty="0">
                <a:ln w="19050">
                  <a:solidFill>
                    <a:srgbClr val="00B0F0"/>
                  </a:solidFill>
                </a:ln>
                <a:effectLst>
                  <a:outerShdw blurRad="50800" dist="38100" dir="2700000" algn="tl" rotWithShape="0">
                    <a:srgbClr val="A0A6B6">
                      <a:alpha val="40000"/>
                    </a:srgbClr>
                  </a:outerShdw>
                </a:effectLst>
                <a:latin typeface="Nova Square" panose="020C050402040406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829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lèche vers le bas 17"/>
          <p:cNvSpPr/>
          <p:nvPr/>
        </p:nvSpPr>
        <p:spPr>
          <a:xfrm rot="10800000" flipH="1">
            <a:off x="730025" y="864239"/>
            <a:ext cx="1715244" cy="1930324"/>
          </a:xfrm>
          <a:custGeom>
            <a:avLst/>
            <a:gdLst>
              <a:gd name="connsiteX0" fmla="*/ 0 w 2309566"/>
              <a:gd name="connsiteY0" fmla="*/ 923918 h 1962150"/>
              <a:gd name="connsiteX1" fmla="*/ 786938 w 2309566"/>
              <a:gd name="connsiteY1" fmla="*/ 923918 h 1962150"/>
              <a:gd name="connsiteX2" fmla="*/ 786938 w 2309566"/>
              <a:gd name="connsiteY2" fmla="*/ 0 h 1962150"/>
              <a:gd name="connsiteX3" fmla="*/ 1522628 w 2309566"/>
              <a:gd name="connsiteY3" fmla="*/ 0 h 1962150"/>
              <a:gd name="connsiteX4" fmla="*/ 1522628 w 2309566"/>
              <a:gd name="connsiteY4" fmla="*/ 923918 h 1962150"/>
              <a:gd name="connsiteX5" fmla="*/ 2309566 w 2309566"/>
              <a:gd name="connsiteY5" fmla="*/ 923918 h 1962150"/>
              <a:gd name="connsiteX6" fmla="*/ 1154783 w 2309566"/>
              <a:gd name="connsiteY6" fmla="*/ 1962150 h 1962150"/>
              <a:gd name="connsiteX7" fmla="*/ 0 w 2309566"/>
              <a:gd name="connsiteY7" fmla="*/ 923918 h 1962150"/>
              <a:gd name="connsiteX0" fmla="*/ 0 w 2309566"/>
              <a:gd name="connsiteY0" fmla="*/ 923918 h 1962150"/>
              <a:gd name="connsiteX1" fmla="*/ 786938 w 2309566"/>
              <a:gd name="connsiteY1" fmla="*/ 923918 h 1962150"/>
              <a:gd name="connsiteX2" fmla="*/ 605963 w 2309566"/>
              <a:gd name="connsiteY2" fmla="*/ 9525 h 1962150"/>
              <a:gd name="connsiteX3" fmla="*/ 1522628 w 2309566"/>
              <a:gd name="connsiteY3" fmla="*/ 0 h 1962150"/>
              <a:gd name="connsiteX4" fmla="*/ 1522628 w 2309566"/>
              <a:gd name="connsiteY4" fmla="*/ 923918 h 1962150"/>
              <a:gd name="connsiteX5" fmla="*/ 2309566 w 2309566"/>
              <a:gd name="connsiteY5" fmla="*/ 923918 h 1962150"/>
              <a:gd name="connsiteX6" fmla="*/ 1154783 w 2309566"/>
              <a:gd name="connsiteY6" fmla="*/ 1962150 h 1962150"/>
              <a:gd name="connsiteX7" fmla="*/ 0 w 2309566"/>
              <a:gd name="connsiteY7" fmla="*/ 923918 h 1962150"/>
              <a:gd name="connsiteX0" fmla="*/ 0 w 2309566"/>
              <a:gd name="connsiteY0" fmla="*/ 923918 h 1962150"/>
              <a:gd name="connsiteX1" fmla="*/ 786938 w 2309566"/>
              <a:gd name="connsiteY1" fmla="*/ 923918 h 1962150"/>
              <a:gd name="connsiteX2" fmla="*/ 605963 w 2309566"/>
              <a:gd name="connsiteY2" fmla="*/ 9525 h 1962150"/>
              <a:gd name="connsiteX3" fmla="*/ 1684553 w 2309566"/>
              <a:gd name="connsiteY3" fmla="*/ 0 h 1962150"/>
              <a:gd name="connsiteX4" fmla="*/ 1522628 w 2309566"/>
              <a:gd name="connsiteY4" fmla="*/ 923918 h 1962150"/>
              <a:gd name="connsiteX5" fmla="*/ 2309566 w 2309566"/>
              <a:gd name="connsiteY5" fmla="*/ 923918 h 1962150"/>
              <a:gd name="connsiteX6" fmla="*/ 1154783 w 2309566"/>
              <a:gd name="connsiteY6" fmla="*/ 1962150 h 1962150"/>
              <a:gd name="connsiteX7" fmla="*/ 0 w 2309566"/>
              <a:gd name="connsiteY7" fmla="*/ 923918 h 1962150"/>
              <a:gd name="connsiteX0" fmla="*/ 0 w 2309566"/>
              <a:gd name="connsiteY0" fmla="*/ 923918 h 1962150"/>
              <a:gd name="connsiteX1" fmla="*/ 786938 w 2309566"/>
              <a:gd name="connsiteY1" fmla="*/ 923918 h 1962150"/>
              <a:gd name="connsiteX2" fmla="*/ 605963 w 2309566"/>
              <a:gd name="connsiteY2" fmla="*/ 0 h 1962150"/>
              <a:gd name="connsiteX3" fmla="*/ 1684553 w 2309566"/>
              <a:gd name="connsiteY3" fmla="*/ 0 h 1962150"/>
              <a:gd name="connsiteX4" fmla="*/ 1522628 w 2309566"/>
              <a:gd name="connsiteY4" fmla="*/ 923918 h 1962150"/>
              <a:gd name="connsiteX5" fmla="*/ 2309566 w 2309566"/>
              <a:gd name="connsiteY5" fmla="*/ 923918 h 1962150"/>
              <a:gd name="connsiteX6" fmla="*/ 1154783 w 2309566"/>
              <a:gd name="connsiteY6" fmla="*/ 1962150 h 1962150"/>
              <a:gd name="connsiteX7" fmla="*/ 0 w 2309566"/>
              <a:gd name="connsiteY7" fmla="*/ 923918 h 1962150"/>
              <a:gd name="connsiteX0" fmla="*/ 0 w 2309566"/>
              <a:gd name="connsiteY0" fmla="*/ 927728 h 1965960"/>
              <a:gd name="connsiteX1" fmla="*/ 786938 w 2309566"/>
              <a:gd name="connsiteY1" fmla="*/ 927728 h 1965960"/>
              <a:gd name="connsiteX2" fmla="*/ 605963 w 2309566"/>
              <a:gd name="connsiteY2" fmla="*/ 3810 h 1965960"/>
              <a:gd name="connsiteX3" fmla="*/ 1707413 w 2309566"/>
              <a:gd name="connsiteY3" fmla="*/ 0 h 1965960"/>
              <a:gd name="connsiteX4" fmla="*/ 1522628 w 2309566"/>
              <a:gd name="connsiteY4" fmla="*/ 927728 h 1965960"/>
              <a:gd name="connsiteX5" fmla="*/ 2309566 w 2309566"/>
              <a:gd name="connsiteY5" fmla="*/ 927728 h 1965960"/>
              <a:gd name="connsiteX6" fmla="*/ 1154783 w 2309566"/>
              <a:gd name="connsiteY6" fmla="*/ 1965960 h 1965960"/>
              <a:gd name="connsiteX7" fmla="*/ 0 w 2309566"/>
              <a:gd name="connsiteY7" fmla="*/ 927728 h 1965960"/>
              <a:gd name="connsiteX0" fmla="*/ 0 w 2309566"/>
              <a:gd name="connsiteY0" fmla="*/ 927728 h 1965960"/>
              <a:gd name="connsiteX1" fmla="*/ 786938 w 2309566"/>
              <a:gd name="connsiteY1" fmla="*/ 927728 h 1965960"/>
              <a:gd name="connsiteX2" fmla="*/ 598343 w 2309566"/>
              <a:gd name="connsiteY2" fmla="*/ 3810 h 1965960"/>
              <a:gd name="connsiteX3" fmla="*/ 1707413 w 2309566"/>
              <a:gd name="connsiteY3" fmla="*/ 0 h 1965960"/>
              <a:gd name="connsiteX4" fmla="*/ 1522628 w 2309566"/>
              <a:gd name="connsiteY4" fmla="*/ 927728 h 1965960"/>
              <a:gd name="connsiteX5" fmla="*/ 2309566 w 2309566"/>
              <a:gd name="connsiteY5" fmla="*/ 927728 h 1965960"/>
              <a:gd name="connsiteX6" fmla="*/ 1154783 w 2309566"/>
              <a:gd name="connsiteY6" fmla="*/ 1965960 h 1965960"/>
              <a:gd name="connsiteX7" fmla="*/ 0 w 2309566"/>
              <a:gd name="connsiteY7" fmla="*/ 927728 h 1965960"/>
              <a:gd name="connsiteX0" fmla="*/ 0 w 2090905"/>
              <a:gd name="connsiteY0" fmla="*/ 927728 h 1965960"/>
              <a:gd name="connsiteX1" fmla="*/ 786938 w 2090905"/>
              <a:gd name="connsiteY1" fmla="*/ 927728 h 1965960"/>
              <a:gd name="connsiteX2" fmla="*/ 598343 w 2090905"/>
              <a:gd name="connsiteY2" fmla="*/ 3810 h 1965960"/>
              <a:gd name="connsiteX3" fmla="*/ 1707413 w 2090905"/>
              <a:gd name="connsiteY3" fmla="*/ 0 h 1965960"/>
              <a:gd name="connsiteX4" fmla="*/ 1522628 w 2090905"/>
              <a:gd name="connsiteY4" fmla="*/ 927728 h 1965960"/>
              <a:gd name="connsiteX5" fmla="*/ 2090905 w 2090905"/>
              <a:gd name="connsiteY5" fmla="*/ 917789 h 1965960"/>
              <a:gd name="connsiteX6" fmla="*/ 1154783 w 2090905"/>
              <a:gd name="connsiteY6" fmla="*/ 1965960 h 1965960"/>
              <a:gd name="connsiteX7" fmla="*/ 0 w 2090905"/>
              <a:gd name="connsiteY7" fmla="*/ 927728 h 1965960"/>
              <a:gd name="connsiteX0" fmla="*/ 0 w 1862305"/>
              <a:gd name="connsiteY0" fmla="*/ 927728 h 1965960"/>
              <a:gd name="connsiteX1" fmla="*/ 558338 w 1862305"/>
              <a:gd name="connsiteY1" fmla="*/ 927728 h 1965960"/>
              <a:gd name="connsiteX2" fmla="*/ 369743 w 1862305"/>
              <a:gd name="connsiteY2" fmla="*/ 3810 h 1965960"/>
              <a:gd name="connsiteX3" fmla="*/ 1478813 w 1862305"/>
              <a:gd name="connsiteY3" fmla="*/ 0 h 1965960"/>
              <a:gd name="connsiteX4" fmla="*/ 1294028 w 1862305"/>
              <a:gd name="connsiteY4" fmla="*/ 927728 h 1965960"/>
              <a:gd name="connsiteX5" fmla="*/ 1862305 w 1862305"/>
              <a:gd name="connsiteY5" fmla="*/ 917789 h 1965960"/>
              <a:gd name="connsiteX6" fmla="*/ 926183 w 1862305"/>
              <a:gd name="connsiteY6" fmla="*/ 1965960 h 1965960"/>
              <a:gd name="connsiteX7" fmla="*/ 0 w 1862305"/>
              <a:gd name="connsiteY7" fmla="*/ 927728 h 1965960"/>
              <a:gd name="connsiteX0" fmla="*/ 0 w 1862305"/>
              <a:gd name="connsiteY0" fmla="*/ 923918 h 1962150"/>
              <a:gd name="connsiteX1" fmla="*/ 558338 w 1862305"/>
              <a:gd name="connsiteY1" fmla="*/ 923918 h 1962150"/>
              <a:gd name="connsiteX2" fmla="*/ 369743 w 1862305"/>
              <a:gd name="connsiteY2" fmla="*/ 0 h 1962150"/>
              <a:gd name="connsiteX3" fmla="*/ 1229893 w 1862305"/>
              <a:gd name="connsiteY3" fmla="*/ 6350 h 1962150"/>
              <a:gd name="connsiteX4" fmla="*/ 1294028 w 1862305"/>
              <a:gd name="connsiteY4" fmla="*/ 923918 h 1962150"/>
              <a:gd name="connsiteX5" fmla="*/ 1862305 w 1862305"/>
              <a:gd name="connsiteY5" fmla="*/ 913979 h 1962150"/>
              <a:gd name="connsiteX6" fmla="*/ 926183 w 1862305"/>
              <a:gd name="connsiteY6" fmla="*/ 1962150 h 1962150"/>
              <a:gd name="connsiteX7" fmla="*/ 0 w 1862305"/>
              <a:gd name="connsiteY7" fmla="*/ 923918 h 1962150"/>
              <a:gd name="connsiteX0" fmla="*/ 0 w 1862305"/>
              <a:gd name="connsiteY0" fmla="*/ 918838 h 1957070"/>
              <a:gd name="connsiteX1" fmla="*/ 558338 w 1862305"/>
              <a:gd name="connsiteY1" fmla="*/ 918838 h 1957070"/>
              <a:gd name="connsiteX2" fmla="*/ 649143 w 1862305"/>
              <a:gd name="connsiteY2" fmla="*/ 0 h 1957070"/>
              <a:gd name="connsiteX3" fmla="*/ 1229893 w 1862305"/>
              <a:gd name="connsiteY3" fmla="*/ 1270 h 1957070"/>
              <a:gd name="connsiteX4" fmla="*/ 1294028 w 1862305"/>
              <a:gd name="connsiteY4" fmla="*/ 918838 h 1957070"/>
              <a:gd name="connsiteX5" fmla="*/ 1862305 w 1862305"/>
              <a:gd name="connsiteY5" fmla="*/ 908899 h 1957070"/>
              <a:gd name="connsiteX6" fmla="*/ 926183 w 1862305"/>
              <a:gd name="connsiteY6" fmla="*/ 1957070 h 1957070"/>
              <a:gd name="connsiteX7" fmla="*/ 0 w 1862305"/>
              <a:gd name="connsiteY7" fmla="*/ 918838 h 1957070"/>
              <a:gd name="connsiteX0" fmla="*/ 0 w 1862305"/>
              <a:gd name="connsiteY0" fmla="*/ 918838 h 1957070"/>
              <a:gd name="connsiteX1" fmla="*/ 558338 w 1862305"/>
              <a:gd name="connsiteY1" fmla="*/ 918838 h 1957070"/>
              <a:gd name="connsiteX2" fmla="*/ 649143 w 1862305"/>
              <a:gd name="connsiteY2" fmla="*/ 0 h 1957070"/>
              <a:gd name="connsiteX3" fmla="*/ 1191793 w 1862305"/>
              <a:gd name="connsiteY3" fmla="*/ 5080 h 1957070"/>
              <a:gd name="connsiteX4" fmla="*/ 1294028 w 1862305"/>
              <a:gd name="connsiteY4" fmla="*/ 918838 h 1957070"/>
              <a:gd name="connsiteX5" fmla="*/ 1862305 w 1862305"/>
              <a:gd name="connsiteY5" fmla="*/ 908899 h 1957070"/>
              <a:gd name="connsiteX6" fmla="*/ 926183 w 1862305"/>
              <a:gd name="connsiteY6" fmla="*/ 1957070 h 1957070"/>
              <a:gd name="connsiteX7" fmla="*/ 0 w 1862305"/>
              <a:gd name="connsiteY7" fmla="*/ 918838 h 1957070"/>
              <a:gd name="connsiteX0" fmla="*/ 0 w 1862305"/>
              <a:gd name="connsiteY0" fmla="*/ 921378 h 1959610"/>
              <a:gd name="connsiteX1" fmla="*/ 558338 w 1862305"/>
              <a:gd name="connsiteY1" fmla="*/ 921378 h 1959610"/>
              <a:gd name="connsiteX2" fmla="*/ 649143 w 1862305"/>
              <a:gd name="connsiteY2" fmla="*/ 2540 h 1959610"/>
              <a:gd name="connsiteX3" fmla="*/ 1191793 w 1862305"/>
              <a:gd name="connsiteY3" fmla="*/ 0 h 1959610"/>
              <a:gd name="connsiteX4" fmla="*/ 1294028 w 1862305"/>
              <a:gd name="connsiteY4" fmla="*/ 921378 h 1959610"/>
              <a:gd name="connsiteX5" fmla="*/ 1862305 w 1862305"/>
              <a:gd name="connsiteY5" fmla="*/ 911439 h 1959610"/>
              <a:gd name="connsiteX6" fmla="*/ 926183 w 1862305"/>
              <a:gd name="connsiteY6" fmla="*/ 1959610 h 1959610"/>
              <a:gd name="connsiteX7" fmla="*/ 0 w 1862305"/>
              <a:gd name="connsiteY7" fmla="*/ 921378 h 1959610"/>
              <a:gd name="connsiteX0" fmla="*/ 0 w 1862305"/>
              <a:gd name="connsiteY0" fmla="*/ 921378 h 1959610"/>
              <a:gd name="connsiteX1" fmla="*/ 558338 w 1862305"/>
              <a:gd name="connsiteY1" fmla="*/ 921378 h 1959610"/>
              <a:gd name="connsiteX2" fmla="*/ 664383 w 1862305"/>
              <a:gd name="connsiteY2" fmla="*/ 2540 h 1959610"/>
              <a:gd name="connsiteX3" fmla="*/ 1191793 w 1862305"/>
              <a:gd name="connsiteY3" fmla="*/ 0 h 1959610"/>
              <a:gd name="connsiteX4" fmla="*/ 1294028 w 1862305"/>
              <a:gd name="connsiteY4" fmla="*/ 921378 h 1959610"/>
              <a:gd name="connsiteX5" fmla="*/ 1862305 w 1862305"/>
              <a:gd name="connsiteY5" fmla="*/ 911439 h 1959610"/>
              <a:gd name="connsiteX6" fmla="*/ 926183 w 1862305"/>
              <a:gd name="connsiteY6" fmla="*/ 1959610 h 1959610"/>
              <a:gd name="connsiteX7" fmla="*/ 0 w 1862305"/>
              <a:gd name="connsiteY7" fmla="*/ 921378 h 1959610"/>
              <a:gd name="connsiteX0" fmla="*/ 0 w 1824205"/>
              <a:gd name="connsiteY0" fmla="*/ 921378 h 1959610"/>
              <a:gd name="connsiteX1" fmla="*/ 558338 w 1824205"/>
              <a:gd name="connsiteY1" fmla="*/ 921378 h 1959610"/>
              <a:gd name="connsiteX2" fmla="*/ 664383 w 1824205"/>
              <a:gd name="connsiteY2" fmla="*/ 2540 h 1959610"/>
              <a:gd name="connsiteX3" fmla="*/ 1191793 w 1824205"/>
              <a:gd name="connsiteY3" fmla="*/ 0 h 1959610"/>
              <a:gd name="connsiteX4" fmla="*/ 1294028 w 1824205"/>
              <a:gd name="connsiteY4" fmla="*/ 921378 h 1959610"/>
              <a:gd name="connsiteX5" fmla="*/ 1824205 w 1824205"/>
              <a:gd name="connsiteY5" fmla="*/ 911439 h 1959610"/>
              <a:gd name="connsiteX6" fmla="*/ 926183 w 1824205"/>
              <a:gd name="connsiteY6" fmla="*/ 1959610 h 1959610"/>
              <a:gd name="connsiteX7" fmla="*/ 0 w 1824205"/>
              <a:gd name="connsiteY7" fmla="*/ 921378 h 1959610"/>
              <a:gd name="connsiteX0" fmla="*/ 0 w 1786105"/>
              <a:gd name="connsiteY0" fmla="*/ 925188 h 1959610"/>
              <a:gd name="connsiteX1" fmla="*/ 520238 w 1786105"/>
              <a:gd name="connsiteY1" fmla="*/ 921378 h 1959610"/>
              <a:gd name="connsiteX2" fmla="*/ 626283 w 1786105"/>
              <a:gd name="connsiteY2" fmla="*/ 2540 h 1959610"/>
              <a:gd name="connsiteX3" fmla="*/ 1153693 w 1786105"/>
              <a:gd name="connsiteY3" fmla="*/ 0 h 1959610"/>
              <a:gd name="connsiteX4" fmla="*/ 1255928 w 1786105"/>
              <a:gd name="connsiteY4" fmla="*/ 921378 h 1959610"/>
              <a:gd name="connsiteX5" fmla="*/ 1786105 w 1786105"/>
              <a:gd name="connsiteY5" fmla="*/ 911439 h 1959610"/>
              <a:gd name="connsiteX6" fmla="*/ 888083 w 1786105"/>
              <a:gd name="connsiteY6" fmla="*/ 1959610 h 1959610"/>
              <a:gd name="connsiteX7" fmla="*/ 0 w 1786105"/>
              <a:gd name="connsiteY7" fmla="*/ 925188 h 1959610"/>
              <a:gd name="connsiteX0" fmla="*/ 0 w 1782295"/>
              <a:gd name="connsiteY0" fmla="*/ 917568 h 1959610"/>
              <a:gd name="connsiteX1" fmla="*/ 516428 w 1782295"/>
              <a:gd name="connsiteY1" fmla="*/ 921378 h 1959610"/>
              <a:gd name="connsiteX2" fmla="*/ 622473 w 1782295"/>
              <a:gd name="connsiteY2" fmla="*/ 2540 h 1959610"/>
              <a:gd name="connsiteX3" fmla="*/ 1149883 w 1782295"/>
              <a:gd name="connsiteY3" fmla="*/ 0 h 1959610"/>
              <a:gd name="connsiteX4" fmla="*/ 1252118 w 1782295"/>
              <a:gd name="connsiteY4" fmla="*/ 921378 h 1959610"/>
              <a:gd name="connsiteX5" fmla="*/ 1782295 w 1782295"/>
              <a:gd name="connsiteY5" fmla="*/ 911439 h 1959610"/>
              <a:gd name="connsiteX6" fmla="*/ 884273 w 1782295"/>
              <a:gd name="connsiteY6" fmla="*/ 1959610 h 1959610"/>
              <a:gd name="connsiteX7" fmla="*/ 0 w 1782295"/>
              <a:gd name="connsiteY7" fmla="*/ 917568 h 1959610"/>
              <a:gd name="connsiteX0" fmla="*/ 0 w 1782295"/>
              <a:gd name="connsiteY0" fmla="*/ 909948 h 1959610"/>
              <a:gd name="connsiteX1" fmla="*/ 516428 w 1782295"/>
              <a:gd name="connsiteY1" fmla="*/ 921378 h 1959610"/>
              <a:gd name="connsiteX2" fmla="*/ 622473 w 1782295"/>
              <a:gd name="connsiteY2" fmla="*/ 2540 h 1959610"/>
              <a:gd name="connsiteX3" fmla="*/ 1149883 w 1782295"/>
              <a:gd name="connsiteY3" fmla="*/ 0 h 1959610"/>
              <a:gd name="connsiteX4" fmla="*/ 1252118 w 1782295"/>
              <a:gd name="connsiteY4" fmla="*/ 921378 h 1959610"/>
              <a:gd name="connsiteX5" fmla="*/ 1782295 w 1782295"/>
              <a:gd name="connsiteY5" fmla="*/ 911439 h 1959610"/>
              <a:gd name="connsiteX6" fmla="*/ 884273 w 1782295"/>
              <a:gd name="connsiteY6" fmla="*/ 1959610 h 1959610"/>
              <a:gd name="connsiteX7" fmla="*/ 0 w 1782295"/>
              <a:gd name="connsiteY7" fmla="*/ 909948 h 1959610"/>
              <a:gd name="connsiteX0" fmla="*/ 0 w 1782295"/>
              <a:gd name="connsiteY0" fmla="*/ 909948 h 1959610"/>
              <a:gd name="connsiteX1" fmla="*/ 516428 w 1782295"/>
              <a:gd name="connsiteY1" fmla="*/ 921378 h 1959610"/>
              <a:gd name="connsiteX2" fmla="*/ 622473 w 1782295"/>
              <a:gd name="connsiteY2" fmla="*/ 2540 h 1959610"/>
              <a:gd name="connsiteX3" fmla="*/ 1149883 w 1782295"/>
              <a:gd name="connsiteY3" fmla="*/ 0 h 1959610"/>
              <a:gd name="connsiteX4" fmla="*/ 1252118 w 1782295"/>
              <a:gd name="connsiteY4" fmla="*/ 921378 h 1959610"/>
              <a:gd name="connsiteX5" fmla="*/ 1323546 w 1782295"/>
              <a:gd name="connsiteY5" fmla="*/ 919673 h 1959610"/>
              <a:gd name="connsiteX6" fmla="*/ 1782295 w 1782295"/>
              <a:gd name="connsiteY6" fmla="*/ 911439 h 1959610"/>
              <a:gd name="connsiteX7" fmla="*/ 884273 w 1782295"/>
              <a:gd name="connsiteY7" fmla="*/ 1959610 h 1959610"/>
              <a:gd name="connsiteX8" fmla="*/ 0 w 1782295"/>
              <a:gd name="connsiteY8" fmla="*/ 909948 h 1959610"/>
              <a:gd name="connsiteX0" fmla="*/ 0 w 1782295"/>
              <a:gd name="connsiteY0" fmla="*/ 909948 h 1959610"/>
              <a:gd name="connsiteX1" fmla="*/ 516428 w 1782295"/>
              <a:gd name="connsiteY1" fmla="*/ 921378 h 1959610"/>
              <a:gd name="connsiteX2" fmla="*/ 622473 w 1782295"/>
              <a:gd name="connsiteY2" fmla="*/ 2540 h 1959610"/>
              <a:gd name="connsiteX3" fmla="*/ 1149883 w 1782295"/>
              <a:gd name="connsiteY3" fmla="*/ 0 h 1959610"/>
              <a:gd name="connsiteX4" fmla="*/ 1241631 w 1782295"/>
              <a:gd name="connsiteY4" fmla="*/ 839663 h 1959610"/>
              <a:gd name="connsiteX5" fmla="*/ 1252118 w 1782295"/>
              <a:gd name="connsiteY5" fmla="*/ 921378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516428 w 1782295"/>
              <a:gd name="connsiteY1" fmla="*/ 921378 h 1959610"/>
              <a:gd name="connsiteX2" fmla="*/ 622473 w 1782295"/>
              <a:gd name="connsiteY2" fmla="*/ 2540 h 1959610"/>
              <a:gd name="connsiteX3" fmla="*/ 1149883 w 1782295"/>
              <a:gd name="connsiteY3" fmla="*/ 0 h 1959610"/>
              <a:gd name="connsiteX4" fmla="*/ 1241631 w 1782295"/>
              <a:gd name="connsiteY4" fmla="*/ 839663 h 1959610"/>
              <a:gd name="connsiteX5" fmla="*/ 1323546 w 1782295"/>
              <a:gd name="connsiteY5" fmla="*/ 919673 h 1959610"/>
              <a:gd name="connsiteX6" fmla="*/ 1782295 w 1782295"/>
              <a:gd name="connsiteY6" fmla="*/ 911439 h 1959610"/>
              <a:gd name="connsiteX7" fmla="*/ 884273 w 1782295"/>
              <a:gd name="connsiteY7" fmla="*/ 1959610 h 1959610"/>
              <a:gd name="connsiteX8" fmla="*/ 0 w 1782295"/>
              <a:gd name="connsiteY8" fmla="*/ 909948 h 1959610"/>
              <a:gd name="connsiteX0" fmla="*/ 0 w 1782295"/>
              <a:gd name="connsiteY0" fmla="*/ 909948 h 1959610"/>
              <a:gd name="connsiteX1" fmla="*/ 516428 w 1782295"/>
              <a:gd name="connsiteY1" fmla="*/ 921378 h 1959610"/>
              <a:gd name="connsiteX2" fmla="*/ 622473 w 1782295"/>
              <a:gd name="connsiteY2" fmla="*/ 2540 h 1959610"/>
              <a:gd name="connsiteX3" fmla="*/ 1149883 w 1782295"/>
              <a:gd name="connsiteY3" fmla="*/ 0 h 1959610"/>
              <a:gd name="connsiteX4" fmla="*/ 1241631 w 1782295"/>
              <a:gd name="connsiteY4" fmla="*/ 839663 h 1959610"/>
              <a:gd name="connsiteX5" fmla="*/ 1323546 w 1782295"/>
              <a:gd name="connsiteY5" fmla="*/ 919673 h 1959610"/>
              <a:gd name="connsiteX6" fmla="*/ 1782295 w 1782295"/>
              <a:gd name="connsiteY6" fmla="*/ 911439 h 1959610"/>
              <a:gd name="connsiteX7" fmla="*/ 884273 w 1782295"/>
              <a:gd name="connsiteY7" fmla="*/ 1959610 h 1959610"/>
              <a:gd name="connsiteX8" fmla="*/ 0 w 1782295"/>
              <a:gd name="connsiteY8" fmla="*/ 909948 h 1959610"/>
              <a:gd name="connsiteX0" fmla="*/ 0 w 1782295"/>
              <a:gd name="connsiteY0" fmla="*/ 909948 h 1959610"/>
              <a:gd name="connsiteX1" fmla="*/ 516428 w 1782295"/>
              <a:gd name="connsiteY1" fmla="*/ 921378 h 1959610"/>
              <a:gd name="connsiteX2" fmla="*/ 622473 w 1782295"/>
              <a:gd name="connsiteY2" fmla="*/ 2540 h 1959610"/>
              <a:gd name="connsiteX3" fmla="*/ 1149883 w 1782295"/>
              <a:gd name="connsiteY3" fmla="*/ 0 h 1959610"/>
              <a:gd name="connsiteX4" fmla="*/ 1241631 w 1782295"/>
              <a:gd name="connsiteY4" fmla="*/ 839663 h 1959610"/>
              <a:gd name="connsiteX5" fmla="*/ 1323546 w 1782295"/>
              <a:gd name="connsiteY5" fmla="*/ 919673 h 1959610"/>
              <a:gd name="connsiteX6" fmla="*/ 1782295 w 1782295"/>
              <a:gd name="connsiteY6" fmla="*/ 911439 h 1959610"/>
              <a:gd name="connsiteX7" fmla="*/ 884273 w 1782295"/>
              <a:gd name="connsiteY7" fmla="*/ 1959610 h 1959610"/>
              <a:gd name="connsiteX8" fmla="*/ 0 w 1782295"/>
              <a:gd name="connsiteY8" fmla="*/ 909948 h 1959610"/>
              <a:gd name="connsiteX0" fmla="*/ 0 w 1782295"/>
              <a:gd name="connsiteY0" fmla="*/ 909948 h 1959610"/>
              <a:gd name="connsiteX1" fmla="*/ 516428 w 1782295"/>
              <a:gd name="connsiteY1" fmla="*/ 9213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16428 w 1782295"/>
              <a:gd name="connsiteY2" fmla="*/ 921378 h 1959610"/>
              <a:gd name="connsiteX3" fmla="*/ 523446 w 1782295"/>
              <a:gd name="connsiteY3" fmla="*/ 843473 h 1959610"/>
              <a:gd name="connsiteX4" fmla="*/ 622473 w 1782295"/>
              <a:gd name="connsiteY4" fmla="*/ 2540 h 1959610"/>
              <a:gd name="connsiteX5" fmla="*/ 1149883 w 1782295"/>
              <a:gd name="connsiteY5" fmla="*/ 0 h 1959610"/>
              <a:gd name="connsiteX6" fmla="*/ 1241631 w 1782295"/>
              <a:gd name="connsiteY6" fmla="*/ 839663 h 1959610"/>
              <a:gd name="connsiteX7" fmla="*/ 1323546 w 1782295"/>
              <a:gd name="connsiteY7" fmla="*/ 919673 h 1959610"/>
              <a:gd name="connsiteX8" fmla="*/ 1782295 w 1782295"/>
              <a:gd name="connsiteY8" fmla="*/ 911439 h 1959610"/>
              <a:gd name="connsiteX9" fmla="*/ 884273 w 1782295"/>
              <a:gd name="connsiteY9" fmla="*/ 1959610 h 1959610"/>
              <a:gd name="connsiteX10" fmla="*/ 0 w 1782295"/>
              <a:gd name="connsiteY10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3581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3581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3581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1746456 w 1782295"/>
              <a:gd name="connsiteY8" fmla="*/ 957773 h 1959610"/>
              <a:gd name="connsiteX9" fmla="*/ 884273 w 1782295"/>
              <a:gd name="connsiteY9" fmla="*/ 1959610 h 1959610"/>
              <a:gd name="connsiteX10" fmla="*/ 0 w 1782295"/>
              <a:gd name="connsiteY10" fmla="*/ 909948 h 1959610"/>
              <a:gd name="connsiteX0" fmla="*/ 0 w 1782295"/>
              <a:gd name="connsiteY0" fmla="*/ 909948 h 1959610"/>
              <a:gd name="connsiteX1" fmla="*/ 43581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691211 w 1782295"/>
              <a:gd name="connsiteY7" fmla="*/ 912053 h 1959610"/>
              <a:gd name="connsiteX8" fmla="*/ 1782295 w 1782295"/>
              <a:gd name="connsiteY8" fmla="*/ 911439 h 1959610"/>
              <a:gd name="connsiteX9" fmla="*/ 1746456 w 1782295"/>
              <a:gd name="connsiteY9" fmla="*/ 957773 h 1959610"/>
              <a:gd name="connsiteX10" fmla="*/ 884273 w 1782295"/>
              <a:gd name="connsiteY10" fmla="*/ 1959610 h 1959610"/>
              <a:gd name="connsiteX11" fmla="*/ 0 w 1782295"/>
              <a:gd name="connsiteY11" fmla="*/ 909948 h 1959610"/>
              <a:gd name="connsiteX0" fmla="*/ 0 w 1746456"/>
              <a:gd name="connsiteY0" fmla="*/ 909948 h 1959610"/>
              <a:gd name="connsiteX1" fmla="*/ 435816 w 1746456"/>
              <a:gd name="connsiteY1" fmla="*/ 921578 h 1959610"/>
              <a:gd name="connsiteX2" fmla="*/ 523446 w 1746456"/>
              <a:gd name="connsiteY2" fmla="*/ 843473 h 1959610"/>
              <a:gd name="connsiteX3" fmla="*/ 622473 w 1746456"/>
              <a:gd name="connsiteY3" fmla="*/ 2540 h 1959610"/>
              <a:gd name="connsiteX4" fmla="*/ 1149883 w 1746456"/>
              <a:gd name="connsiteY4" fmla="*/ 0 h 1959610"/>
              <a:gd name="connsiteX5" fmla="*/ 1241631 w 1746456"/>
              <a:gd name="connsiteY5" fmla="*/ 839663 h 1959610"/>
              <a:gd name="connsiteX6" fmla="*/ 1323546 w 1746456"/>
              <a:gd name="connsiteY6" fmla="*/ 919673 h 1959610"/>
              <a:gd name="connsiteX7" fmla="*/ 1691211 w 1746456"/>
              <a:gd name="connsiteY7" fmla="*/ 912053 h 1959610"/>
              <a:gd name="connsiteX8" fmla="*/ 1746456 w 1746456"/>
              <a:gd name="connsiteY8" fmla="*/ 957773 h 1959610"/>
              <a:gd name="connsiteX9" fmla="*/ 884273 w 1746456"/>
              <a:gd name="connsiteY9" fmla="*/ 1959610 h 1959610"/>
              <a:gd name="connsiteX10" fmla="*/ 0 w 1746456"/>
              <a:gd name="connsiteY10" fmla="*/ 909948 h 1959610"/>
              <a:gd name="connsiteX0" fmla="*/ 0 w 1746456"/>
              <a:gd name="connsiteY0" fmla="*/ 909948 h 1959610"/>
              <a:gd name="connsiteX1" fmla="*/ 435816 w 1746456"/>
              <a:gd name="connsiteY1" fmla="*/ 921578 h 1959610"/>
              <a:gd name="connsiteX2" fmla="*/ 523446 w 1746456"/>
              <a:gd name="connsiteY2" fmla="*/ 843473 h 1959610"/>
              <a:gd name="connsiteX3" fmla="*/ 622473 w 1746456"/>
              <a:gd name="connsiteY3" fmla="*/ 2540 h 1959610"/>
              <a:gd name="connsiteX4" fmla="*/ 1149883 w 1746456"/>
              <a:gd name="connsiteY4" fmla="*/ 0 h 1959610"/>
              <a:gd name="connsiteX5" fmla="*/ 1241631 w 1746456"/>
              <a:gd name="connsiteY5" fmla="*/ 839663 h 1959610"/>
              <a:gd name="connsiteX6" fmla="*/ 1323546 w 1746456"/>
              <a:gd name="connsiteY6" fmla="*/ 919673 h 1959610"/>
              <a:gd name="connsiteX7" fmla="*/ 1691211 w 1746456"/>
              <a:gd name="connsiteY7" fmla="*/ 912053 h 1959610"/>
              <a:gd name="connsiteX8" fmla="*/ 1746456 w 1746456"/>
              <a:gd name="connsiteY8" fmla="*/ 957773 h 1959610"/>
              <a:gd name="connsiteX9" fmla="*/ 884273 w 1746456"/>
              <a:gd name="connsiteY9" fmla="*/ 1959610 h 1959610"/>
              <a:gd name="connsiteX10" fmla="*/ 0 w 1746456"/>
              <a:gd name="connsiteY10" fmla="*/ 909948 h 1959610"/>
              <a:gd name="connsiteX0" fmla="*/ 0 w 1754882"/>
              <a:gd name="connsiteY0" fmla="*/ 909948 h 1959610"/>
              <a:gd name="connsiteX1" fmla="*/ 435816 w 1754882"/>
              <a:gd name="connsiteY1" fmla="*/ 921578 h 1959610"/>
              <a:gd name="connsiteX2" fmla="*/ 523446 w 1754882"/>
              <a:gd name="connsiteY2" fmla="*/ 843473 h 1959610"/>
              <a:gd name="connsiteX3" fmla="*/ 622473 w 1754882"/>
              <a:gd name="connsiteY3" fmla="*/ 2540 h 1959610"/>
              <a:gd name="connsiteX4" fmla="*/ 1149883 w 1754882"/>
              <a:gd name="connsiteY4" fmla="*/ 0 h 1959610"/>
              <a:gd name="connsiteX5" fmla="*/ 1241631 w 1754882"/>
              <a:gd name="connsiteY5" fmla="*/ 839663 h 1959610"/>
              <a:gd name="connsiteX6" fmla="*/ 1323546 w 1754882"/>
              <a:gd name="connsiteY6" fmla="*/ 919673 h 1959610"/>
              <a:gd name="connsiteX7" fmla="*/ 1691211 w 1754882"/>
              <a:gd name="connsiteY7" fmla="*/ 912053 h 1959610"/>
              <a:gd name="connsiteX8" fmla="*/ 1746456 w 1754882"/>
              <a:gd name="connsiteY8" fmla="*/ 957773 h 1959610"/>
              <a:gd name="connsiteX9" fmla="*/ 884273 w 1754882"/>
              <a:gd name="connsiteY9" fmla="*/ 1959610 h 1959610"/>
              <a:gd name="connsiteX10" fmla="*/ 0 w 1754882"/>
              <a:gd name="connsiteY10" fmla="*/ 909948 h 1959610"/>
              <a:gd name="connsiteX0" fmla="*/ 0 w 1756018"/>
              <a:gd name="connsiteY0" fmla="*/ 909948 h 1959610"/>
              <a:gd name="connsiteX1" fmla="*/ 435816 w 1756018"/>
              <a:gd name="connsiteY1" fmla="*/ 921578 h 1959610"/>
              <a:gd name="connsiteX2" fmla="*/ 523446 w 1756018"/>
              <a:gd name="connsiteY2" fmla="*/ 843473 h 1959610"/>
              <a:gd name="connsiteX3" fmla="*/ 622473 w 1756018"/>
              <a:gd name="connsiteY3" fmla="*/ 2540 h 1959610"/>
              <a:gd name="connsiteX4" fmla="*/ 1149883 w 1756018"/>
              <a:gd name="connsiteY4" fmla="*/ 0 h 1959610"/>
              <a:gd name="connsiteX5" fmla="*/ 1241631 w 1756018"/>
              <a:gd name="connsiteY5" fmla="*/ 839663 h 1959610"/>
              <a:gd name="connsiteX6" fmla="*/ 1323546 w 1756018"/>
              <a:gd name="connsiteY6" fmla="*/ 919673 h 1959610"/>
              <a:gd name="connsiteX7" fmla="*/ 1691211 w 1756018"/>
              <a:gd name="connsiteY7" fmla="*/ 912053 h 1959610"/>
              <a:gd name="connsiteX8" fmla="*/ 1746456 w 1756018"/>
              <a:gd name="connsiteY8" fmla="*/ 957773 h 1959610"/>
              <a:gd name="connsiteX9" fmla="*/ 884273 w 1756018"/>
              <a:gd name="connsiteY9" fmla="*/ 1959610 h 1959610"/>
              <a:gd name="connsiteX10" fmla="*/ 0 w 1756018"/>
              <a:gd name="connsiteY10" fmla="*/ 909948 h 1959610"/>
              <a:gd name="connsiteX0" fmla="*/ 0 w 1756018"/>
              <a:gd name="connsiteY0" fmla="*/ 909948 h 1959610"/>
              <a:gd name="connsiteX1" fmla="*/ 73867 w 1756018"/>
              <a:gd name="connsiteY1" fmla="*/ 910148 h 1959610"/>
              <a:gd name="connsiteX2" fmla="*/ 435816 w 1756018"/>
              <a:gd name="connsiteY2" fmla="*/ 921578 h 1959610"/>
              <a:gd name="connsiteX3" fmla="*/ 523446 w 1756018"/>
              <a:gd name="connsiteY3" fmla="*/ 843473 h 1959610"/>
              <a:gd name="connsiteX4" fmla="*/ 622473 w 1756018"/>
              <a:gd name="connsiteY4" fmla="*/ 2540 h 1959610"/>
              <a:gd name="connsiteX5" fmla="*/ 1149883 w 1756018"/>
              <a:gd name="connsiteY5" fmla="*/ 0 h 1959610"/>
              <a:gd name="connsiteX6" fmla="*/ 1241631 w 1756018"/>
              <a:gd name="connsiteY6" fmla="*/ 839663 h 1959610"/>
              <a:gd name="connsiteX7" fmla="*/ 1323546 w 1756018"/>
              <a:gd name="connsiteY7" fmla="*/ 919673 h 1959610"/>
              <a:gd name="connsiteX8" fmla="*/ 1691211 w 1756018"/>
              <a:gd name="connsiteY8" fmla="*/ 912053 h 1959610"/>
              <a:gd name="connsiteX9" fmla="*/ 1746456 w 1756018"/>
              <a:gd name="connsiteY9" fmla="*/ 957773 h 1959610"/>
              <a:gd name="connsiteX10" fmla="*/ 884273 w 1756018"/>
              <a:gd name="connsiteY10" fmla="*/ 1959610 h 1959610"/>
              <a:gd name="connsiteX11" fmla="*/ 0 w 1756018"/>
              <a:gd name="connsiteY11" fmla="*/ 909948 h 1959610"/>
              <a:gd name="connsiteX0" fmla="*/ 0 w 1756018"/>
              <a:gd name="connsiteY0" fmla="*/ 909948 h 1959610"/>
              <a:gd name="connsiteX1" fmla="*/ 73867 w 1756018"/>
              <a:gd name="connsiteY1" fmla="*/ 910148 h 1959610"/>
              <a:gd name="connsiteX2" fmla="*/ 435816 w 1756018"/>
              <a:gd name="connsiteY2" fmla="*/ 921578 h 1959610"/>
              <a:gd name="connsiteX3" fmla="*/ 523446 w 1756018"/>
              <a:gd name="connsiteY3" fmla="*/ 843473 h 1959610"/>
              <a:gd name="connsiteX4" fmla="*/ 622473 w 1756018"/>
              <a:gd name="connsiteY4" fmla="*/ 2540 h 1959610"/>
              <a:gd name="connsiteX5" fmla="*/ 1149883 w 1756018"/>
              <a:gd name="connsiteY5" fmla="*/ 0 h 1959610"/>
              <a:gd name="connsiteX6" fmla="*/ 1241631 w 1756018"/>
              <a:gd name="connsiteY6" fmla="*/ 839663 h 1959610"/>
              <a:gd name="connsiteX7" fmla="*/ 1323546 w 1756018"/>
              <a:gd name="connsiteY7" fmla="*/ 919673 h 1959610"/>
              <a:gd name="connsiteX8" fmla="*/ 1691211 w 1756018"/>
              <a:gd name="connsiteY8" fmla="*/ 912053 h 1959610"/>
              <a:gd name="connsiteX9" fmla="*/ 1746456 w 1756018"/>
              <a:gd name="connsiteY9" fmla="*/ 957773 h 1959610"/>
              <a:gd name="connsiteX10" fmla="*/ 884273 w 1756018"/>
              <a:gd name="connsiteY10" fmla="*/ 1959610 h 1959610"/>
              <a:gd name="connsiteX11" fmla="*/ 43387 w 1756018"/>
              <a:gd name="connsiteY11" fmla="*/ 961583 h 1959610"/>
              <a:gd name="connsiteX12" fmla="*/ 0 w 1756018"/>
              <a:gd name="connsiteY12" fmla="*/ 909948 h 1959610"/>
              <a:gd name="connsiteX0" fmla="*/ 0 w 1748516"/>
              <a:gd name="connsiteY0" fmla="*/ 909948 h 1959610"/>
              <a:gd name="connsiteX1" fmla="*/ 73867 w 1748516"/>
              <a:gd name="connsiteY1" fmla="*/ 910148 h 1959610"/>
              <a:gd name="connsiteX2" fmla="*/ 435816 w 1748516"/>
              <a:gd name="connsiteY2" fmla="*/ 921578 h 1959610"/>
              <a:gd name="connsiteX3" fmla="*/ 523446 w 1748516"/>
              <a:gd name="connsiteY3" fmla="*/ 843473 h 1959610"/>
              <a:gd name="connsiteX4" fmla="*/ 622473 w 1748516"/>
              <a:gd name="connsiteY4" fmla="*/ 2540 h 1959610"/>
              <a:gd name="connsiteX5" fmla="*/ 1149883 w 1748516"/>
              <a:gd name="connsiteY5" fmla="*/ 0 h 1959610"/>
              <a:gd name="connsiteX6" fmla="*/ 1241631 w 1748516"/>
              <a:gd name="connsiteY6" fmla="*/ 839663 h 1959610"/>
              <a:gd name="connsiteX7" fmla="*/ 1323546 w 1748516"/>
              <a:gd name="connsiteY7" fmla="*/ 919673 h 1959610"/>
              <a:gd name="connsiteX8" fmla="*/ 1691211 w 1748516"/>
              <a:gd name="connsiteY8" fmla="*/ 912053 h 1959610"/>
              <a:gd name="connsiteX9" fmla="*/ 1736931 w 1748516"/>
              <a:gd name="connsiteY9" fmla="*/ 969203 h 1959610"/>
              <a:gd name="connsiteX10" fmla="*/ 884273 w 1748516"/>
              <a:gd name="connsiteY10" fmla="*/ 1959610 h 1959610"/>
              <a:gd name="connsiteX11" fmla="*/ 43387 w 1748516"/>
              <a:gd name="connsiteY11" fmla="*/ 961583 h 1959610"/>
              <a:gd name="connsiteX12" fmla="*/ 0 w 1748516"/>
              <a:gd name="connsiteY12" fmla="*/ 909948 h 1959610"/>
              <a:gd name="connsiteX0" fmla="*/ 0 w 1705129"/>
              <a:gd name="connsiteY0" fmla="*/ 961583 h 1959610"/>
              <a:gd name="connsiteX1" fmla="*/ 30480 w 1705129"/>
              <a:gd name="connsiteY1" fmla="*/ 910148 h 1959610"/>
              <a:gd name="connsiteX2" fmla="*/ 392429 w 1705129"/>
              <a:gd name="connsiteY2" fmla="*/ 921578 h 1959610"/>
              <a:gd name="connsiteX3" fmla="*/ 480059 w 1705129"/>
              <a:gd name="connsiteY3" fmla="*/ 843473 h 1959610"/>
              <a:gd name="connsiteX4" fmla="*/ 579086 w 1705129"/>
              <a:gd name="connsiteY4" fmla="*/ 2540 h 1959610"/>
              <a:gd name="connsiteX5" fmla="*/ 1106496 w 1705129"/>
              <a:gd name="connsiteY5" fmla="*/ 0 h 1959610"/>
              <a:gd name="connsiteX6" fmla="*/ 1198244 w 1705129"/>
              <a:gd name="connsiteY6" fmla="*/ 839663 h 1959610"/>
              <a:gd name="connsiteX7" fmla="*/ 1280159 w 1705129"/>
              <a:gd name="connsiteY7" fmla="*/ 919673 h 1959610"/>
              <a:gd name="connsiteX8" fmla="*/ 1647824 w 1705129"/>
              <a:gd name="connsiteY8" fmla="*/ 912053 h 1959610"/>
              <a:gd name="connsiteX9" fmla="*/ 1693544 w 1705129"/>
              <a:gd name="connsiteY9" fmla="*/ 969203 h 1959610"/>
              <a:gd name="connsiteX10" fmla="*/ 840886 w 1705129"/>
              <a:gd name="connsiteY10" fmla="*/ 1959610 h 1959610"/>
              <a:gd name="connsiteX11" fmla="*/ 0 w 1705129"/>
              <a:gd name="connsiteY11" fmla="*/ 961583 h 1959610"/>
              <a:gd name="connsiteX0" fmla="*/ 0 w 1705129"/>
              <a:gd name="connsiteY0" fmla="*/ 961583 h 1959610"/>
              <a:gd name="connsiteX1" fmla="*/ 40005 w 1705129"/>
              <a:gd name="connsiteY1" fmla="*/ 910148 h 1959610"/>
              <a:gd name="connsiteX2" fmla="*/ 392429 w 1705129"/>
              <a:gd name="connsiteY2" fmla="*/ 921578 h 1959610"/>
              <a:gd name="connsiteX3" fmla="*/ 480059 w 1705129"/>
              <a:gd name="connsiteY3" fmla="*/ 843473 h 1959610"/>
              <a:gd name="connsiteX4" fmla="*/ 579086 w 1705129"/>
              <a:gd name="connsiteY4" fmla="*/ 2540 h 1959610"/>
              <a:gd name="connsiteX5" fmla="*/ 1106496 w 1705129"/>
              <a:gd name="connsiteY5" fmla="*/ 0 h 1959610"/>
              <a:gd name="connsiteX6" fmla="*/ 1198244 w 1705129"/>
              <a:gd name="connsiteY6" fmla="*/ 839663 h 1959610"/>
              <a:gd name="connsiteX7" fmla="*/ 1280159 w 1705129"/>
              <a:gd name="connsiteY7" fmla="*/ 919673 h 1959610"/>
              <a:gd name="connsiteX8" fmla="*/ 1647824 w 1705129"/>
              <a:gd name="connsiteY8" fmla="*/ 912053 h 1959610"/>
              <a:gd name="connsiteX9" fmla="*/ 1693544 w 1705129"/>
              <a:gd name="connsiteY9" fmla="*/ 969203 h 1959610"/>
              <a:gd name="connsiteX10" fmla="*/ 840886 w 1705129"/>
              <a:gd name="connsiteY10" fmla="*/ 1959610 h 1959610"/>
              <a:gd name="connsiteX11" fmla="*/ 0 w 1705129"/>
              <a:gd name="connsiteY11" fmla="*/ 961583 h 1959610"/>
              <a:gd name="connsiteX0" fmla="*/ 0 w 1705129"/>
              <a:gd name="connsiteY0" fmla="*/ 961583 h 1959610"/>
              <a:gd name="connsiteX1" fmla="*/ 40005 w 1705129"/>
              <a:gd name="connsiteY1" fmla="*/ 910148 h 1959610"/>
              <a:gd name="connsiteX2" fmla="*/ 392429 w 1705129"/>
              <a:gd name="connsiteY2" fmla="*/ 921578 h 1959610"/>
              <a:gd name="connsiteX3" fmla="*/ 480059 w 1705129"/>
              <a:gd name="connsiteY3" fmla="*/ 843473 h 1959610"/>
              <a:gd name="connsiteX4" fmla="*/ 579086 w 1705129"/>
              <a:gd name="connsiteY4" fmla="*/ 2540 h 1959610"/>
              <a:gd name="connsiteX5" fmla="*/ 1106496 w 1705129"/>
              <a:gd name="connsiteY5" fmla="*/ 0 h 1959610"/>
              <a:gd name="connsiteX6" fmla="*/ 1198244 w 1705129"/>
              <a:gd name="connsiteY6" fmla="*/ 839663 h 1959610"/>
              <a:gd name="connsiteX7" fmla="*/ 1280159 w 1705129"/>
              <a:gd name="connsiteY7" fmla="*/ 919673 h 1959610"/>
              <a:gd name="connsiteX8" fmla="*/ 1647824 w 1705129"/>
              <a:gd name="connsiteY8" fmla="*/ 912053 h 1959610"/>
              <a:gd name="connsiteX9" fmla="*/ 1693544 w 1705129"/>
              <a:gd name="connsiteY9" fmla="*/ 969203 h 1959610"/>
              <a:gd name="connsiteX10" fmla="*/ 840886 w 1705129"/>
              <a:gd name="connsiteY10" fmla="*/ 1959610 h 1959610"/>
              <a:gd name="connsiteX11" fmla="*/ 0 w 1705129"/>
              <a:gd name="connsiteY11" fmla="*/ 961583 h 1959610"/>
              <a:gd name="connsiteX0" fmla="*/ 8404 w 1713533"/>
              <a:gd name="connsiteY0" fmla="*/ 961583 h 1959610"/>
              <a:gd name="connsiteX1" fmla="*/ 48409 w 1713533"/>
              <a:gd name="connsiteY1" fmla="*/ 910148 h 1959610"/>
              <a:gd name="connsiteX2" fmla="*/ 400833 w 1713533"/>
              <a:gd name="connsiteY2" fmla="*/ 921578 h 1959610"/>
              <a:gd name="connsiteX3" fmla="*/ 488463 w 1713533"/>
              <a:gd name="connsiteY3" fmla="*/ 843473 h 1959610"/>
              <a:gd name="connsiteX4" fmla="*/ 587490 w 1713533"/>
              <a:gd name="connsiteY4" fmla="*/ 2540 h 1959610"/>
              <a:gd name="connsiteX5" fmla="*/ 1114900 w 1713533"/>
              <a:gd name="connsiteY5" fmla="*/ 0 h 1959610"/>
              <a:gd name="connsiteX6" fmla="*/ 1206648 w 1713533"/>
              <a:gd name="connsiteY6" fmla="*/ 839663 h 1959610"/>
              <a:gd name="connsiteX7" fmla="*/ 1288563 w 1713533"/>
              <a:gd name="connsiteY7" fmla="*/ 919673 h 1959610"/>
              <a:gd name="connsiteX8" fmla="*/ 1656228 w 1713533"/>
              <a:gd name="connsiteY8" fmla="*/ 912053 h 1959610"/>
              <a:gd name="connsiteX9" fmla="*/ 1701948 w 1713533"/>
              <a:gd name="connsiteY9" fmla="*/ 969203 h 1959610"/>
              <a:gd name="connsiteX10" fmla="*/ 849290 w 1713533"/>
              <a:gd name="connsiteY10" fmla="*/ 1959610 h 1959610"/>
              <a:gd name="connsiteX11" fmla="*/ 8404 w 1713533"/>
              <a:gd name="connsiteY11" fmla="*/ 961583 h 1959610"/>
              <a:gd name="connsiteX0" fmla="*/ 9737 w 1709151"/>
              <a:gd name="connsiteY0" fmla="*/ 967298 h 1959610"/>
              <a:gd name="connsiteX1" fmla="*/ 44027 w 1709151"/>
              <a:gd name="connsiteY1" fmla="*/ 910148 h 1959610"/>
              <a:gd name="connsiteX2" fmla="*/ 396451 w 1709151"/>
              <a:gd name="connsiteY2" fmla="*/ 921578 h 1959610"/>
              <a:gd name="connsiteX3" fmla="*/ 484081 w 1709151"/>
              <a:gd name="connsiteY3" fmla="*/ 843473 h 1959610"/>
              <a:gd name="connsiteX4" fmla="*/ 583108 w 1709151"/>
              <a:gd name="connsiteY4" fmla="*/ 2540 h 1959610"/>
              <a:gd name="connsiteX5" fmla="*/ 1110518 w 1709151"/>
              <a:gd name="connsiteY5" fmla="*/ 0 h 1959610"/>
              <a:gd name="connsiteX6" fmla="*/ 1202266 w 1709151"/>
              <a:gd name="connsiteY6" fmla="*/ 839663 h 1959610"/>
              <a:gd name="connsiteX7" fmla="*/ 1284181 w 1709151"/>
              <a:gd name="connsiteY7" fmla="*/ 919673 h 1959610"/>
              <a:gd name="connsiteX8" fmla="*/ 1651846 w 1709151"/>
              <a:gd name="connsiteY8" fmla="*/ 912053 h 1959610"/>
              <a:gd name="connsiteX9" fmla="*/ 1697566 w 1709151"/>
              <a:gd name="connsiteY9" fmla="*/ 969203 h 1959610"/>
              <a:gd name="connsiteX10" fmla="*/ 844908 w 1709151"/>
              <a:gd name="connsiteY10" fmla="*/ 1959610 h 1959610"/>
              <a:gd name="connsiteX11" fmla="*/ 9737 w 1709151"/>
              <a:gd name="connsiteY11" fmla="*/ 967298 h 1959610"/>
              <a:gd name="connsiteX0" fmla="*/ 12276 w 1711690"/>
              <a:gd name="connsiteY0" fmla="*/ 967298 h 1959610"/>
              <a:gd name="connsiteX1" fmla="*/ 46566 w 1711690"/>
              <a:gd name="connsiteY1" fmla="*/ 910148 h 1959610"/>
              <a:gd name="connsiteX2" fmla="*/ 398990 w 1711690"/>
              <a:gd name="connsiteY2" fmla="*/ 921578 h 1959610"/>
              <a:gd name="connsiteX3" fmla="*/ 486620 w 1711690"/>
              <a:gd name="connsiteY3" fmla="*/ 843473 h 1959610"/>
              <a:gd name="connsiteX4" fmla="*/ 585647 w 1711690"/>
              <a:gd name="connsiteY4" fmla="*/ 2540 h 1959610"/>
              <a:gd name="connsiteX5" fmla="*/ 1113057 w 1711690"/>
              <a:gd name="connsiteY5" fmla="*/ 0 h 1959610"/>
              <a:gd name="connsiteX6" fmla="*/ 1204805 w 1711690"/>
              <a:gd name="connsiteY6" fmla="*/ 839663 h 1959610"/>
              <a:gd name="connsiteX7" fmla="*/ 1286720 w 1711690"/>
              <a:gd name="connsiteY7" fmla="*/ 919673 h 1959610"/>
              <a:gd name="connsiteX8" fmla="*/ 1654385 w 1711690"/>
              <a:gd name="connsiteY8" fmla="*/ 912053 h 1959610"/>
              <a:gd name="connsiteX9" fmla="*/ 1700105 w 1711690"/>
              <a:gd name="connsiteY9" fmla="*/ 969203 h 1959610"/>
              <a:gd name="connsiteX10" fmla="*/ 847447 w 1711690"/>
              <a:gd name="connsiteY10" fmla="*/ 1959610 h 1959610"/>
              <a:gd name="connsiteX11" fmla="*/ 12276 w 1711690"/>
              <a:gd name="connsiteY11" fmla="*/ 967298 h 1959610"/>
              <a:gd name="connsiteX0" fmla="*/ 13326 w 1708930"/>
              <a:gd name="connsiteY0" fmla="*/ 969203 h 1959610"/>
              <a:gd name="connsiteX1" fmla="*/ 43806 w 1708930"/>
              <a:gd name="connsiteY1" fmla="*/ 910148 h 1959610"/>
              <a:gd name="connsiteX2" fmla="*/ 396230 w 1708930"/>
              <a:gd name="connsiteY2" fmla="*/ 921578 h 1959610"/>
              <a:gd name="connsiteX3" fmla="*/ 483860 w 1708930"/>
              <a:gd name="connsiteY3" fmla="*/ 843473 h 1959610"/>
              <a:gd name="connsiteX4" fmla="*/ 582887 w 1708930"/>
              <a:gd name="connsiteY4" fmla="*/ 2540 h 1959610"/>
              <a:gd name="connsiteX5" fmla="*/ 1110297 w 1708930"/>
              <a:gd name="connsiteY5" fmla="*/ 0 h 1959610"/>
              <a:gd name="connsiteX6" fmla="*/ 1202045 w 1708930"/>
              <a:gd name="connsiteY6" fmla="*/ 839663 h 1959610"/>
              <a:gd name="connsiteX7" fmla="*/ 1283960 w 1708930"/>
              <a:gd name="connsiteY7" fmla="*/ 919673 h 1959610"/>
              <a:gd name="connsiteX8" fmla="*/ 1651625 w 1708930"/>
              <a:gd name="connsiteY8" fmla="*/ 912053 h 1959610"/>
              <a:gd name="connsiteX9" fmla="*/ 1697345 w 1708930"/>
              <a:gd name="connsiteY9" fmla="*/ 969203 h 1959610"/>
              <a:gd name="connsiteX10" fmla="*/ 844687 w 1708930"/>
              <a:gd name="connsiteY10" fmla="*/ 1959610 h 1959610"/>
              <a:gd name="connsiteX11" fmla="*/ 13326 w 1708930"/>
              <a:gd name="connsiteY11" fmla="*/ 969203 h 1959610"/>
              <a:gd name="connsiteX0" fmla="*/ 15013 w 1710617"/>
              <a:gd name="connsiteY0" fmla="*/ 969203 h 1959610"/>
              <a:gd name="connsiteX1" fmla="*/ 45493 w 1710617"/>
              <a:gd name="connsiteY1" fmla="*/ 910148 h 1959610"/>
              <a:gd name="connsiteX2" fmla="*/ 397917 w 1710617"/>
              <a:gd name="connsiteY2" fmla="*/ 921578 h 1959610"/>
              <a:gd name="connsiteX3" fmla="*/ 485547 w 1710617"/>
              <a:gd name="connsiteY3" fmla="*/ 843473 h 1959610"/>
              <a:gd name="connsiteX4" fmla="*/ 584574 w 1710617"/>
              <a:gd name="connsiteY4" fmla="*/ 2540 h 1959610"/>
              <a:gd name="connsiteX5" fmla="*/ 1111984 w 1710617"/>
              <a:gd name="connsiteY5" fmla="*/ 0 h 1959610"/>
              <a:gd name="connsiteX6" fmla="*/ 1203732 w 1710617"/>
              <a:gd name="connsiteY6" fmla="*/ 839663 h 1959610"/>
              <a:gd name="connsiteX7" fmla="*/ 1285647 w 1710617"/>
              <a:gd name="connsiteY7" fmla="*/ 919673 h 1959610"/>
              <a:gd name="connsiteX8" fmla="*/ 1653312 w 1710617"/>
              <a:gd name="connsiteY8" fmla="*/ 912053 h 1959610"/>
              <a:gd name="connsiteX9" fmla="*/ 1699032 w 1710617"/>
              <a:gd name="connsiteY9" fmla="*/ 969203 h 1959610"/>
              <a:gd name="connsiteX10" fmla="*/ 846374 w 1710617"/>
              <a:gd name="connsiteY10" fmla="*/ 1959610 h 1959610"/>
              <a:gd name="connsiteX11" fmla="*/ 15013 w 1710617"/>
              <a:gd name="connsiteY11" fmla="*/ 969203 h 1959610"/>
              <a:gd name="connsiteX0" fmla="*/ 15013 w 1709192"/>
              <a:gd name="connsiteY0" fmla="*/ 969203 h 1959610"/>
              <a:gd name="connsiteX1" fmla="*/ 45493 w 1709192"/>
              <a:gd name="connsiteY1" fmla="*/ 910148 h 1959610"/>
              <a:gd name="connsiteX2" fmla="*/ 397917 w 1709192"/>
              <a:gd name="connsiteY2" fmla="*/ 921578 h 1959610"/>
              <a:gd name="connsiteX3" fmla="*/ 485547 w 1709192"/>
              <a:gd name="connsiteY3" fmla="*/ 843473 h 1959610"/>
              <a:gd name="connsiteX4" fmla="*/ 584574 w 1709192"/>
              <a:gd name="connsiteY4" fmla="*/ 2540 h 1959610"/>
              <a:gd name="connsiteX5" fmla="*/ 1111984 w 1709192"/>
              <a:gd name="connsiteY5" fmla="*/ 0 h 1959610"/>
              <a:gd name="connsiteX6" fmla="*/ 1203732 w 1709192"/>
              <a:gd name="connsiteY6" fmla="*/ 839663 h 1959610"/>
              <a:gd name="connsiteX7" fmla="*/ 1285647 w 1709192"/>
              <a:gd name="connsiteY7" fmla="*/ 919673 h 1959610"/>
              <a:gd name="connsiteX8" fmla="*/ 1653312 w 1709192"/>
              <a:gd name="connsiteY8" fmla="*/ 912053 h 1959610"/>
              <a:gd name="connsiteX9" fmla="*/ 1697127 w 1709192"/>
              <a:gd name="connsiteY9" fmla="*/ 967298 h 1959610"/>
              <a:gd name="connsiteX10" fmla="*/ 846374 w 1709192"/>
              <a:gd name="connsiteY10" fmla="*/ 1959610 h 1959610"/>
              <a:gd name="connsiteX11" fmla="*/ 15013 w 1709192"/>
              <a:gd name="connsiteY11" fmla="*/ 969203 h 1959610"/>
              <a:gd name="connsiteX0" fmla="*/ 15013 w 1711406"/>
              <a:gd name="connsiteY0" fmla="*/ 969203 h 1959610"/>
              <a:gd name="connsiteX1" fmla="*/ 45493 w 1711406"/>
              <a:gd name="connsiteY1" fmla="*/ 910148 h 1959610"/>
              <a:gd name="connsiteX2" fmla="*/ 397917 w 1711406"/>
              <a:gd name="connsiteY2" fmla="*/ 921578 h 1959610"/>
              <a:gd name="connsiteX3" fmla="*/ 485547 w 1711406"/>
              <a:gd name="connsiteY3" fmla="*/ 843473 h 1959610"/>
              <a:gd name="connsiteX4" fmla="*/ 584574 w 1711406"/>
              <a:gd name="connsiteY4" fmla="*/ 2540 h 1959610"/>
              <a:gd name="connsiteX5" fmla="*/ 1111984 w 1711406"/>
              <a:gd name="connsiteY5" fmla="*/ 0 h 1959610"/>
              <a:gd name="connsiteX6" fmla="*/ 1203732 w 1711406"/>
              <a:gd name="connsiteY6" fmla="*/ 839663 h 1959610"/>
              <a:gd name="connsiteX7" fmla="*/ 1285647 w 1711406"/>
              <a:gd name="connsiteY7" fmla="*/ 919673 h 1959610"/>
              <a:gd name="connsiteX8" fmla="*/ 1660932 w 1711406"/>
              <a:gd name="connsiteY8" fmla="*/ 912053 h 1959610"/>
              <a:gd name="connsiteX9" fmla="*/ 1697127 w 1711406"/>
              <a:gd name="connsiteY9" fmla="*/ 967298 h 1959610"/>
              <a:gd name="connsiteX10" fmla="*/ 846374 w 1711406"/>
              <a:gd name="connsiteY10" fmla="*/ 1959610 h 1959610"/>
              <a:gd name="connsiteX11" fmla="*/ 15013 w 1711406"/>
              <a:gd name="connsiteY11" fmla="*/ 969203 h 1959610"/>
              <a:gd name="connsiteX0" fmla="*/ 15013 w 1711406"/>
              <a:gd name="connsiteY0" fmla="*/ 969203 h 1959610"/>
              <a:gd name="connsiteX1" fmla="*/ 45493 w 1711406"/>
              <a:gd name="connsiteY1" fmla="*/ 910148 h 1959610"/>
              <a:gd name="connsiteX2" fmla="*/ 397917 w 1711406"/>
              <a:gd name="connsiteY2" fmla="*/ 921578 h 1959610"/>
              <a:gd name="connsiteX3" fmla="*/ 485547 w 1711406"/>
              <a:gd name="connsiteY3" fmla="*/ 843473 h 1959610"/>
              <a:gd name="connsiteX4" fmla="*/ 584574 w 1711406"/>
              <a:gd name="connsiteY4" fmla="*/ 2540 h 1959610"/>
              <a:gd name="connsiteX5" fmla="*/ 1111984 w 1711406"/>
              <a:gd name="connsiteY5" fmla="*/ 0 h 1959610"/>
              <a:gd name="connsiteX6" fmla="*/ 1203732 w 1711406"/>
              <a:gd name="connsiteY6" fmla="*/ 839663 h 1959610"/>
              <a:gd name="connsiteX7" fmla="*/ 1285647 w 1711406"/>
              <a:gd name="connsiteY7" fmla="*/ 919673 h 1959610"/>
              <a:gd name="connsiteX8" fmla="*/ 1660932 w 1711406"/>
              <a:gd name="connsiteY8" fmla="*/ 912053 h 1959610"/>
              <a:gd name="connsiteX9" fmla="*/ 1697127 w 1711406"/>
              <a:gd name="connsiteY9" fmla="*/ 967298 h 1959610"/>
              <a:gd name="connsiteX10" fmla="*/ 906554 w 1711406"/>
              <a:gd name="connsiteY10" fmla="*/ 1889318 h 1959610"/>
              <a:gd name="connsiteX11" fmla="*/ 846374 w 1711406"/>
              <a:gd name="connsiteY11" fmla="*/ 1959610 h 1959610"/>
              <a:gd name="connsiteX12" fmla="*/ 15013 w 1711406"/>
              <a:gd name="connsiteY12" fmla="*/ 969203 h 1959610"/>
              <a:gd name="connsiteX0" fmla="*/ 15013 w 1711406"/>
              <a:gd name="connsiteY0" fmla="*/ 969203 h 1959610"/>
              <a:gd name="connsiteX1" fmla="*/ 45493 w 1711406"/>
              <a:gd name="connsiteY1" fmla="*/ 910148 h 1959610"/>
              <a:gd name="connsiteX2" fmla="*/ 397917 w 1711406"/>
              <a:gd name="connsiteY2" fmla="*/ 921578 h 1959610"/>
              <a:gd name="connsiteX3" fmla="*/ 485547 w 1711406"/>
              <a:gd name="connsiteY3" fmla="*/ 843473 h 1959610"/>
              <a:gd name="connsiteX4" fmla="*/ 584574 w 1711406"/>
              <a:gd name="connsiteY4" fmla="*/ 2540 h 1959610"/>
              <a:gd name="connsiteX5" fmla="*/ 1111984 w 1711406"/>
              <a:gd name="connsiteY5" fmla="*/ 0 h 1959610"/>
              <a:gd name="connsiteX6" fmla="*/ 1203732 w 1711406"/>
              <a:gd name="connsiteY6" fmla="*/ 839663 h 1959610"/>
              <a:gd name="connsiteX7" fmla="*/ 1285647 w 1711406"/>
              <a:gd name="connsiteY7" fmla="*/ 919673 h 1959610"/>
              <a:gd name="connsiteX8" fmla="*/ 1660932 w 1711406"/>
              <a:gd name="connsiteY8" fmla="*/ 912053 h 1959610"/>
              <a:gd name="connsiteX9" fmla="*/ 1697127 w 1711406"/>
              <a:gd name="connsiteY9" fmla="*/ 967298 h 1959610"/>
              <a:gd name="connsiteX10" fmla="*/ 906554 w 1711406"/>
              <a:gd name="connsiteY10" fmla="*/ 1889318 h 1959610"/>
              <a:gd name="connsiteX11" fmla="*/ 846374 w 1711406"/>
              <a:gd name="connsiteY11" fmla="*/ 1959610 h 1959610"/>
              <a:gd name="connsiteX12" fmla="*/ 784634 w 1711406"/>
              <a:gd name="connsiteY12" fmla="*/ 1885508 h 1959610"/>
              <a:gd name="connsiteX13" fmla="*/ 15013 w 1711406"/>
              <a:gd name="connsiteY13" fmla="*/ 969203 h 1959610"/>
              <a:gd name="connsiteX0" fmla="*/ 15013 w 1711406"/>
              <a:gd name="connsiteY0" fmla="*/ 969203 h 1889318"/>
              <a:gd name="connsiteX1" fmla="*/ 45493 w 1711406"/>
              <a:gd name="connsiteY1" fmla="*/ 910148 h 1889318"/>
              <a:gd name="connsiteX2" fmla="*/ 397917 w 1711406"/>
              <a:gd name="connsiteY2" fmla="*/ 921578 h 1889318"/>
              <a:gd name="connsiteX3" fmla="*/ 485547 w 1711406"/>
              <a:gd name="connsiteY3" fmla="*/ 843473 h 1889318"/>
              <a:gd name="connsiteX4" fmla="*/ 584574 w 1711406"/>
              <a:gd name="connsiteY4" fmla="*/ 2540 h 1889318"/>
              <a:gd name="connsiteX5" fmla="*/ 1111984 w 1711406"/>
              <a:gd name="connsiteY5" fmla="*/ 0 h 1889318"/>
              <a:gd name="connsiteX6" fmla="*/ 1203732 w 1711406"/>
              <a:gd name="connsiteY6" fmla="*/ 839663 h 1889318"/>
              <a:gd name="connsiteX7" fmla="*/ 1285647 w 1711406"/>
              <a:gd name="connsiteY7" fmla="*/ 919673 h 1889318"/>
              <a:gd name="connsiteX8" fmla="*/ 1660932 w 1711406"/>
              <a:gd name="connsiteY8" fmla="*/ 912053 h 1889318"/>
              <a:gd name="connsiteX9" fmla="*/ 1697127 w 1711406"/>
              <a:gd name="connsiteY9" fmla="*/ 967298 h 1889318"/>
              <a:gd name="connsiteX10" fmla="*/ 906554 w 1711406"/>
              <a:gd name="connsiteY10" fmla="*/ 1889318 h 1889318"/>
              <a:gd name="connsiteX11" fmla="*/ 784634 w 1711406"/>
              <a:gd name="connsiteY11" fmla="*/ 1885508 h 1889318"/>
              <a:gd name="connsiteX12" fmla="*/ 15013 w 1711406"/>
              <a:gd name="connsiteY12" fmla="*/ 969203 h 1889318"/>
              <a:gd name="connsiteX0" fmla="*/ 15013 w 1711406"/>
              <a:gd name="connsiteY0" fmla="*/ 969203 h 1917699"/>
              <a:gd name="connsiteX1" fmla="*/ 45493 w 1711406"/>
              <a:gd name="connsiteY1" fmla="*/ 910148 h 1917699"/>
              <a:gd name="connsiteX2" fmla="*/ 397917 w 1711406"/>
              <a:gd name="connsiteY2" fmla="*/ 921578 h 1917699"/>
              <a:gd name="connsiteX3" fmla="*/ 485547 w 1711406"/>
              <a:gd name="connsiteY3" fmla="*/ 843473 h 1917699"/>
              <a:gd name="connsiteX4" fmla="*/ 584574 w 1711406"/>
              <a:gd name="connsiteY4" fmla="*/ 2540 h 1917699"/>
              <a:gd name="connsiteX5" fmla="*/ 1111984 w 1711406"/>
              <a:gd name="connsiteY5" fmla="*/ 0 h 1917699"/>
              <a:gd name="connsiteX6" fmla="*/ 1203732 w 1711406"/>
              <a:gd name="connsiteY6" fmla="*/ 839663 h 1917699"/>
              <a:gd name="connsiteX7" fmla="*/ 1285647 w 1711406"/>
              <a:gd name="connsiteY7" fmla="*/ 919673 h 1917699"/>
              <a:gd name="connsiteX8" fmla="*/ 1660932 w 1711406"/>
              <a:gd name="connsiteY8" fmla="*/ 912053 h 1917699"/>
              <a:gd name="connsiteX9" fmla="*/ 1697127 w 1711406"/>
              <a:gd name="connsiteY9" fmla="*/ 967298 h 1917699"/>
              <a:gd name="connsiteX10" fmla="*/ 906554 w 1711406"/>
              <a:gd name="connsiteY10" fmla="*/ 1889318 h 1917699"/>
              <a:gd name="connsiteX11" fmla="*/ 784634 w 1711406"/>
              <a:gd name="connsiteY11" fmla="*/ 1885508 h 1917699"/>
              <a:gd name="connsiteX12" fmla="*/ 15013 w 1711406"/>
              <a:gd name="connsiteY12" fmla="*/ 969203 h 1917699"/>
              <a:gd name="connsiteX0" fmla="*/ 15013 w 1711406"/>
              <a:gd name="connsiteY0" fmla="*/ 969203 h 1929492"/>
              <a:gd name="connsiteX1" fmla="*/ 45493 w 1711406"/>
              <a:gd name="connsiteY1" fmla="*/ 910148 h 1929492"/>
              <a:gd name="connsiteX2" fmla="*/ 397917 w 1711406"/>
              <a:gd name="connsiteY2" fmla="*/ 921578 h 1929492"/>
              <a:gd name="connsiteX3" fmla="*/ 485547 w 1711406"/>
              <a:gd name="connsiteY3" fmla="*/ 843473 h 1929492"/>
              <a:gd name="connsiteX4" fmla="*/ 584574 w 1711406"/>
              <a:gd name="connsiteY4" fmla="*/ 2540 h 1929492"/>
              <a:gd name="connsiteX5" fmla="*/ 1111984 w 1711406"/>
              <a:gd name="connsiteY5" fmla="*/ 0 h 1929492"/>
              <a:gd name="connsiteX6" fmla="*/ 1203732 w 1711406"/>
              <a:gd name="connsiteY6" fmla="*/ 839663 h 1929492"/>
              <a:gd name="connsiteX7" fmla="*/ 1285647 w 1711406"/>
              <a:gd name="connsiteY7" fmla="*/ 919673 h 1929492"/>
              <a:gd name="connsiteX8" fmla="*/ 1660932 w 1711406"/>
              <a:gd name="connsiteY8" fmla="*/ 912053 h 1929492"/>
              <a:gd name="connsiteX9" fmla="*/ 1697127 w 1711406"/>
              <a:gd name="connsiteY9" fmla="*/ 967298 h 1929492"/>
              <a:gd name="connsiteX10" fmla="*/ 906554 w 1711406"/>
              <a:gd name="connsiteY10" fmla="*/ 1889318 h 1929492"/>
              <a:gd name="connsiteX11" fmla="*/ 784634 w 1711406"/>
              <a:gd name="connsiteY11" fmla="*/ 1885508 h 1929492"/>
              <a:gd name="connsiteX12" fmla="*/ 15013 w 1711406"/>
              <a:gd name="connsiteY12" fmla="*/ 969203 h 1929492"/>
              <a:gd name="connsiteX0" fmla="*/ 15013 w 1711406"/>
              <a:gd name="connsiteY0" fmla="*/ 969203 h 1930324"/>
              <a:gd name="connsiteX1" fmla="*/ 45493 w 1711406"/>
              <a:gd name="connsiteY1" fmla="*/ 910148 h 1930324"/>
              <a:gd name="connsiteX2" fmla="*/ 397917 w 1711406"/>
              <a:gd name="connsiteY2" fmla="*/ 921578 h 1930324"/>
              <a:gd name="connsiteX3" fmla="*/ 485547 w 1711406"/>
              <a:gd name="connsiteY3" fmla="*/ 843473 h 1930324"/>
              <a:gd name="connsiteX4" fmla="*/ 584574 w 1711406"/>
              <a:gd name="connsiteY4" fmla="*/ 2540 h 1930324"/>
              <a:gd name="connsiteX5" fmla="*/ 1111984 w 1711406"/>
              <a:gd name="connsiteY5" fmla="*/ 0 h 1930324"/>
              <a:gd name="connsiteX6" fmla="*/ 1203732 w 1711406"/>
              <a:gd name="connsiteY6" fmla="*/ 839663 h 1930324"/>
              <a:gd name="connsiteX7" fmla="*/ 1285647 w 1711406"/>
              <a:gd name="connsiteY7" fmla="*/ 919673 h 1930324"/>
              <a:gd name="connsiteX8" fmla="*/ 1660932 w 1711406"/>
              <a:gd name="connsiteY8" fmla="*/ 912053 h 1930324"/>
              <a:gd name="connsiteX9" fmla="*/ 1697127 w 1711406"/>
              <a:gd name="connsiteY9" fmla="*/ 967298 h 1930324"/>
              <a:gd name="connsiteX10" fmla="*/ 906554 w 1711406"/>
              <a:gd name="connsiteY10" fmla="*/ 1889318 h 1930324"/>
              <a:gd name="connsiteX11" fmla="*/ 784634 w 1711406"/>
              <a:gd name="connsiteY11" fmla="*/ 1885508 h 1930324"/>
              <a:gd name="connsiteX12" fmla="*/ 15013 w 1711406"/>
              <a:gd name="connsiteY12" fmla="*/ 969203 h 1930324"/>
              <a:gd name="connsiteX0" fmla="*/ 15013 w 1711406"/>
              <a:gd name="connsiteY0" fmla="*/ 969203 h 1930324"/>
              <a:gd name="connsiteX1" fmla="*/ 45493 w 1711406"/>
              <a:gd name="connsiteY1" fmla="*/ 910148 h 1930324"/>
              <a:gd name="connsiteX2" fmla="*/ 397917 w 1711406"/>
              <a:gd name="connsiteY2" fmla="*/ 921578 h 1930324"/>
              <a:gd name="connsiteX3" fmla="*/ 485547 w 1711406"/>
              <a:gd name="connsiteY3" fmla="*/ 843473 h 1930324"/>
              <a:gd name="connsiteX4" fmla="*/ 584574 w 1711406"/>
              <a:gd name="connsiteY4" fmla="*/ 2540 h 1930324"/>
              <a:gd name="connsiteX5" fmla="*/ 1111984 w 1711406"/>
              <a:gd name="connsiteY5" fmla="*/ 0 h 1930324"/>
              <a:gd name="connsiteX6" fmla="*/ 1203732 w 1711406"/>
              <a:gd name="connsiteY6" fmla="*/ 839663 h 1930324"/>
              <a:gd name="connsiteX7" fmla="*/ 1285647 w 1711406"/>
              <a:gd name="connsiteY7" fmla="*/ 919673 h 1930324"/>
              <a:gd name="connsiteX8" fmla="*/ 1660932 w 1711406"/>
              <a:gd name="connsiteY8" fmla="*/ 912053 h 1930324"/>
              <a:gd name="connsiteX9" fmla="*/ 1697127 w 1711406"/>
              <a:gd name="connsiteY9" fmla="*/ 967298 h 1930324"/>
              <a:gd name="connsiteX10" fmla="*/ 906554 w 1711406"/>
              <a:gd name="connsiteY10" fmla="*/ 1889318 h 1930324"/>
              <a:gd name="connsiteX11" fmla="*/ 784634 w 1711406"/>
              <a:gd name="connsiteY11" fmla="*/ 1885508 h 1930324"/>
              <a:gd name="connsiteX12" fmla="*/ 15013 w 1711406"/>
              <a:gd name="connsiteY12" fmla="*/ 969203 h 1930324"/>
              <a:gd name="connsiteX0" fmla="*/ 15013 w 1708894"/>
              <a:gd name="connsiteY0" fmla="*/ 969203 h 1930324"/>
              <a:gd name="connsiteX1" fmla="*/ 45493 w 1708894"/>
              <a:gd name="connsiteY1" fmla="*/ 910148 h 1930324"/>
              <a:gd name="connsiteX2" fmla="*/ 397917 w 1708894"/>
              <a:gd name="connsiteY2" fmla="*/ 921578 h 1930324"/>
              <a:gd name="connsiteX3" fmla="*/ 485547 w 1708894"/>
              <a:gd name="connsiteY3" fmla="*/ 843473 h 1930324"/>
              <a:gd name="connsiteX4" fmla="*/ 584574 w 1708894"/>
              <a:gd name="connsiteY4" fmla="*/ 2540 h 1930324"/>
              <a:gd name="connsiteX5" fmla="*/ 1111984 w 1708894"/>
              <a:gd name="connsiteY5" fmla="*/ 0 h 1930324"/>
              <a:gd name="connsiteX6" fmla="*/ 1203732 w 1708894"/>
              <a:gd name="connsiteY6" fmla="*/ 839663 h 1930324"/>
              <a:gd name="connsiteX7" fmla="*/ 1285647 w 1708894"/>
              <a:gd name="connsiteY7" fmla="*/ 919673 h 1930324"/>
              <a:gd name="connsiteX8" fmla="*/ 1660932 w 1708894"/>
              <a:gd name="connsiteY8" fmla="*/ 912053 h 1930324"/>
              <a:gd name="connsiteX9" fmla="*/ 1693317 w 1708894"/>
              <a:gd name="connsiteY9" fmla="*/ 973013 h 1930324"/>
              <a:gd name="connsiteX10" fmla="*/ 906554 w 1708894"/>
              <a:gd name="connsiteY10" fmla="*/ 1889318 h 1930324"/>
              <a:gd name="connsiteX11" fmla="*/ 784634 w 1708894"/>
              <a:gd name="connsiteY11" fmla="*/ 1885508 h 1930324"/>
              <a:gd name="connsiteX12" fmla="*/ 15013 w 1708894"/>
              <a:gd name="connsiteY12" fmla="*/ 969203 h 1930324"/>
              <a:gd name="connsiteX0" fmla="*/ 15013 w 1713018"/>
              <a:gd name="connsiteY0" fmla="*/ 969203 h 1930324"/>
              <a:gd name="connsiteX1" fmla="*/ 45493 w 1713018"/>
              <a:gd name="connsiteY1" fmla="*/ 910148 h 1930324"/>
              <a:gd name="connsiteX2" fmla="*/ 397917 w 1713018"/>
              <a:gd name="connsiteY2" fmla="*/ 921578 h 1930324"/>
              <a:gd name="connsiteX3" fmla="*/ 485547 w 1713018"/>
              <a:gd name="connsiteY3" fmla="*/ 843473 h 1930324"/>
              <a:gd name="connsiteX4" fmla="*/ 584574 w 1713018"/>
              <a:gd name="connsiteY4" fmla="*/ 2540 h 1930324"/>
              <a:gd name="connsiteX5" fmla="*/ 1111984 w 1713018"/>
              <a:gd name="connsiteY5" fmla="*/ 0 h 1930324"/>
              <a:gd name="connsiteX6" fmla="*/ 1203732 w 1713018"/>
              <a:gd name="connsiteY6" fmla="*/ 839663 h 1930324"/>
              <a:gd name="connsiteX7" fmla="*/ 1285647 w 1713018"/>
              <a:gd name="connsiteY7" fmla="*/ 919673 h 1930324"/>
              <a:gd name="connsiteX8" fmla="*/ 1660932 w 1713018"/>
              <a:gd name="connsiteY8" fmla="*/ 912053 h 1930324"/>
              <a:gd name="connsiteX9" fmla="*/ 1693317 w 1713018"/>
              <a:gd name="connsiteY9" fmla="*/ 973013 h 1930324"/>
              <a:gd name="connsiteX10" fmla="*/ 906554 w 1713018"/>
              <a:gd name="connsiteY10" fmla="*/ 1889318 h 1930324"/>
              <a:gd name="connsiteX11" fmla="*/ 784634 w 1713018"/>
              <a:gd name="connsiteY11" fmla="*/ 1885508 h 1930324"/>
              <a:gd name="connsiteX12" fmla="*/ 15013 w 1713018"/>
              <a:gd name="connsiteY12" fmla="*/ 969203 h 1930324"/>
              <a:gd name="connsiteX0" fmla="*/ 15013 w 1715244"/>
              <a:gd name="connsiteY0" fmla="*/ 969203 h 1930324"/>
              <a:gd name="connsiteX1" fmla="*/ 45493 w 1715244"/>
              <a:gd name="connsiteY1" fmla="*/ 910148 h 1930324"/>
              <a:gd name="connsiteX2" fmla="*/ 397917 w 1715244"/>
              <a:gd name="connsiteY2" fmla="*/ 921578 h 1930324"/>
              <a:gd name="connsiteX3" fmla="*/ 485547 w 1715244"/>
              <a:gd name="connsiteY3" fmla="*/ 843473 h 1930324"/>
              <a:gd name="connsiteX4" fmla="*/ 584574 w 1715244"/>
              <a:gd name="connsiteY4" fmla="*/ 2540 h 1930324"/>
              <a:gd name="connsiteX5" fmla="*/ 1111984 w 1715244"/>
              <a:gd name="connsiteY5" fmla="*/ 0 h 1930324"/>
              <a:gd name="connsiteX6" fmla="*/ 1203732 w 1715244"/>
              <a:gd name="connsiteY6" fmla="*/ 839663 h 1930324"/>
              <a:gd name="connsiteX7" fmla="*/ 1285647 w 1715244"/>
              <a:gd name="connsiteY7" fmla="*/ 919673 h 1930324"/>
              <a:gd name="connsiteX8" fmla="*/ 1660932 w 1715244"/>
              <a:gd name="connsiteY8" fmla="*/ 912053 h 1930324"/>
              <a:gd name="connsiteX9" fmla="*/ 1693317 w 1715244"/>
              <a:gd name="connsiteY9" fmla="*/ 973013 h 1930324"/>
              <a:gd name="connsiteX10" fmla="*/ 906554 w 1715244"/>
              <a:gd name="connsiteY10" fmla="*/ 1889318 h 1930324"/>
              <a:gd name="connsiteX11" fmla="*/ 784634 w 1715244"/>
              <a:gd name="connsiteY11" fmla="*/ 1885508 h 1930324"/>
              <a:gd name="connsiteX12" fmla="*/ 15013 w 1715244"/>
              <a:gd name="connsiteY12" fmla="*/ 969203 h 1930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15244" h="1930324">
                <a:moveTo>
                  <a:pt x="15013" y="969203"/>
                </a:moveTo>
                <a:cubicBezTo>
                  <a:pt x="-13562" y="921578"/>
                  <a:pt x="-227" y="908243"/>
                  <a:pt x="45493" y="910148"/>
                </a:cubicBezTo>
                <a:lnTo>
                  <a:pt x="397917" y="921578"/>
                </a:lnTo>
                <a:cubicBezTo>
                  <a:pt x="467767" y="924118"/>
                  <a:pt x="478562" y="882843"/>
                  <a:pt x="485547" y="843473"/>
                </a:cubicBezTo>
                <a:lnTo>
                  <a:pt x="584574" y="2540"/>
                </a:lnTo>
                <a:lnTo>
                  <a:pt x="1111984" y="0"/>
                </a:lnTo>
                <a:lnTo>
                  <a:pt x="1203732" y="839663"/>
                </a:lnTo>
                <a:cubicBezTo>
                  <a:pt x="1213892" y="889193"/>
                  <a:pt x="1229767" y="917768"/>
                  <a:pt x="1285647" y="919673"/>
                </a:cubicBezTo>
                <a:lnTo>
                  <a:pt x="1660932" y="912053"/>
                </a:lnTo>
                <a:cubicBezTo>
                  <a:pt x="1726972" y="910148"/>
                  <a:pt x="1726337" y="940628"/>
                  <a:pt x="1693317" y="973013"/>
                </a:cubicBezTo>
                <a:lnTo>
                  <a:pt x="906554" y="1889318"/>
                </a:lnTo>
                <a:cubicBezTo>
                  <a:pt x="852579" y="1954723"/>
                  <a:pt x="823369" y="1933133"/>
                  <a:pt x="784634" y="1885508"/>
                </a:cubicBezTo>
                <a:lnTo>
                  <a:pt x="15013" y="969203"/>
                </a:lnTo>
                <a:close/>
              </a:path>
            </a:pathLst>
          </a:custGeom>
          <a:noFill/>
          <a:ln w="127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lèche vers le bas 17"/>
          <p:cNvSpPr/>
          <p:nvPr/>
        </p:nvSpPr>
        <p:spPr>
          <a:xfrm flipH="1">
            <a:off x="3527959" y="864239"/>
            <a:ext cx="1715244" cy="1930324"/>
          </a:xfrm>
          <a:custGeom>
            <a:avLst/>
            <a:gdLst>
              <a:gd name="connsiteX0" fmla="*/ 0 w 2309566"/>
              <a:gd name="connsiteY0" fmla="*/ 923918 h 1962150"/>
              <a:gd name="connsiteX1" fmla="*/ 786938 w 2309566"/>
              <a:gd name="connsiteY1" fmla="*/ 923918 h 1962150"/>
              <a:gd name="connsiteX2" fmla="*/ 786938 w 2309566"/>
              <a:gd name="connsiteY2" fmla="*/ 0 h 1962150"/>
              <a:gd name="connsiteX3" fmla="*/ 1522628 w 2309566"/>
              <a:gd name="connsiteY3" fmla="*/ 0 h 1962150"/>
              <a:gd name="connsiteX4" fmla="*/ 1522628 w 2309566"/>
              <a:gd name="connsiteY4" fmla="*/ 923918 h 1962150"/>
              <a:gd name="connsiteX5" fmla="*/ 2309566 w 2309566"/>
              <a:gd name="connsiteY5" fmla="*/ 923918 h 1962150"/>
              <a:gd name="connsiteX6" fmla="*/ 1154783 w 2309566"/>
              <a:gd name="connsiteY6" fmla="*/ 1962150 h 1962150"/>
              <a:gd name="connsiteX7" fmla="*/ 0 w 2309566"/>
              <a:gd name="connsiteY7" fmla="*/ 923918 h 1962150"/>
              <a:gd name="connsiteX0" fmla="*/ 0 w 2309566"/>
              <a:gd name="connsiteY0" fmla="*/ 923918 h 1962150"/>
              <a:gd name="connsiteX1" fmla="*/ 786938 w 2309566"/>
              <a:gd name="connsiteY1" fmla="*/ 923918 h 1962150"/>
              <a:gd name="connsiteX2" fmla="*/ 605963 w 2309566"/>
              <a:gd name="connsiteY2" fmla="*/ 9525 h 1962150"/>
              <a:gd name="connsiteX3" fmla="*/ 1522628 w 2309566"/>
              <a:gd name="connsiteY3" fmla="*/ 0 h 1962150"/>
              <a:gd name="connsiteX4" fmla="*/ 1522628 w 2309566"/>
              <a:gd name="connsiteY4" fmla="*/ 923918 h 1962150"/>
              <a:gd name="connsiteX5" fmla="*/ 2309566 w 2309566"/>
              <a:gd name="connsiteY5" fmla="*/ 923918 h 1962150"/>
              <a:gd name="connsiteX6" fmla="*/ 1154783 w 2309566"/>
              <a:gd name="connsiteY6" fmla="*/ 1962150 h 1962150"/>
              <a:gd name="connsiteX7" fmla="*/ 0 w 2309566"/>
              <a:gd name="connsiteY7" fmla="*/ 923918 h 1962150"/>
              <a:gd name="connsiteX0" fmla="*/ 0 w 2309566"/>
              <a:gd name="connsiteY0" fmla="*/ 923918 h 1962150"/>
              <a:gd name="connsiteX1" fmla="*/ 786938 w 2309566"/>
              <a:gd name="connsiteY1" fmla="*/ 923918 h 1962150"/>
              <a:gd name="connsiteX2" fmla="*/ 605963 w 2309566"/>
              <a:gd name="connsiteY2" fmla="*/ 9525 h 1962150"/>
              <a:gd name="connsiteX3" fmla="*/ 1684553 w 2309566"/>
              <a:gd name="connsiteY3" fmla="*/ 0 h 1962150"/>
              <a:gd name="connsiteX4" fmla="*/ 1522628 w 2309566"/>
              <a:gd name="connsiteY4" fmla="*/ 923918 h 1962150"/>
              <a:gd name="connsiteX5" fmla="*/ 2309566 w 2309566"/>
              <a:gd name="connsiteY5" fmla="*/ 923918 h 1962150"/>
              <a:gd name="connsiteX6" fmla="*/ 1154783 w 2309566"/>
              <a:gd name="connsiteY6" fmla="*/ 1962150 h 1962150"/>
              <a:gd name="connsiteX7" fmla="*/ 0 w 2309566"/>
              <a:gd name="connsiteY7" fmla="*/ 923918 h 1962150"/>
              <a:gd name="connsiteX0" fmla="*/ 0 w 2309566"/>
              <a:gd name="connsiteY0" fmla="*/ 923918 h 1962150"/>
              <a:gd name="connsiteX1" fmla="*/ 786938 w 2309566"/>
              <a:gd name="connsiteY1" fmla="*/ 923918 h 1962150"/>
              <a:gd name="connsiteX2" fmla="*/ 605963 w 2309566"/>
              <a:gd name="connsiteY2" fmla="*/ 0 h 1962150"/>
              <a:gd name="connsiteX3" fmla="*/ 1684553 w 2309566"/>
              <a:gd name="connsiteY3" fmla="*/ 0 h 1962150"/>
              <a:gd name="connsiteX4" fmla="*/ 1522628 w 2309566"/>
              <a:gd name="connsiteY4" fmla="*/ 923918 h 1962150"/>
              <a:gd name="connsiteX5" fmla="*/ 2309566 w 2309566"/>
              <a:gd name="connsiteY5" fmla="*/ 923918 h 1962150"/>
              <a:gd name="connsiteX6" fmla="*/ 1154783 w 2309566"/>
              <a:gd name="connsiteY6" fmla="*/ 1962150 h 1962150"/>
              <a:gd name="connsiteX7" fmla="*/ 0 w 2309566"/>
              <a:gd name="connsiteY7" fmla="*/ 923918 h 1962150"/>
              <a:gd name="connsiteX0" fmla="*/ 0 w 2309566"/>
              <a:gd name="connsiteY0" fmla="*/ 927728 h 1965960"/>
              <a:gd name="connsiteX1" fmla="*/ 786938 w 2309566"/>
              <a:gd name="connsiteY1" fmla="*/ 927728 h 1965960"/>
              <a:gd name="connsiteX2" fmla="*/ 605963 w 2309566"/>
              <a:gd name="connsiteY2" fmla="*/ 3810 h 1965960"/>
              <a:gd name="connsiteX3" fmla="*/ 1707413 w 2309566"/>
              <a:gd name="connsiteY3" fmla="*/ 0 h 1965960"/>
              <a:gd name="connsiteX4" fmla="*/ 1522628 w 2309566"/>
              <a:gd name="connsiteY4" fmla="*/ 927728 h 1965960"/>
              <a:gd name="connsiteX5" fmla="*/ 2309566 w 2309566"/>
              <a:gd name="connsiteY5" fmla="*/ 927728 h 1965960"/>
              <a:gd name="connsiteX6" fmla="*/ 1154783 w 2309566"/>
              <a:gd name="connsiteY6" fmla="*/ 1965960 h 1965960"/>
              <a:gd name="connsiteX7" fmla="*/ 0 w 2309566"/>
              <a:gd name="connsiteY7" fmla="*/ 927728 h 1965960"/>
              <a:gd name="connsiteX0" fmla="*/ 0 w 2309566"/>
              <a:gd name="connsiteY0" fmla="*/ 927728 h 1965960"/>
              <a:gd name="connsiteX1" fmla="*/ 786938 w 2309566"/>
              <a:gd name="connsiteY1" fmla="*/ 927728 h 1965960"/>
              <a:gd name="connsiteX2" fmla="*/ 598343 w 2309566"/>
              <a:gd name="connsiteY2" fmla="*/ 3810 h 1965960"/>
              <a:gd name="connsiteX3" fmla="*/ 1707413 w 2309566"/>
              <a:gd name="connsiteY3" fmla="*/ 0 h 1965960"/>
              <a:gd name="connsiteX4" fmla="*/ 1522628 w 2309566"/>
              <a:gd name="connsiteY4" fmla="*/ 927728 h 1965960"/>
              <a:gd name="connsiteX5" fmla="*/ 2309566 w 2309566"/>
              <a:gd name="connsiteY5" fmla="*/ 927728 h 1965960"/>
              <a:gd name="connsiteX6" fmla="*/ 1154783 w 2309566"/>
              <a:gd name="connsiteY6" fmla="*/ 1965960 h 1965960"/>
              <a:gd name="connsiteX7" fmla="*/ 0 w 2309566"/>
              <a:gd name="connsiteY7" fmla="*/ 927728 h 1965960"/>
              <a:gd name="connsiteX0" fmla="*/ 0 w 2090905"/>
              <a:gd name="connsiteY0" fmla="*/ 927728 h 1965960"/>
              <a:gd name="connsiteX1" fmla="*/ 786938 w 2090905"/>
              <a:gd name="connsiteY1" fmla="*/ 927728 h 1965960"/>
              <a:gd name="connsiteX2" fmla="*/ 598343 w 2090905"/>
              <a:gd name="connsiteY2" fmla="*/ 3810 h 1965960"/>
              <a:gd name="connsiteX3" fmla="*/ 1707413 w 2090905"/>
              <a:gd name="connsiteY3" fmla="*/ 0 h 1965960"/>
              <a:gd name="connsiteX4" fmla="*/ 1522628 w 2090905"/>
              <a:gd name="connsiteY4" fmla="*/ 927728 h 1965960"/>
              <a:gd name="connsiteX5" fmla="*/ 2090905 w 2090905"/>
              <a:gd name="connsiteY5" fmla="*/ 917789 h 1965960"/>
              <a:gd name="connsiteX6" fmla="*/ 1154783 w 2090905"/>
              <a:gd name="connsiteY6" fmla="*/ 1965960 h 1965960"/>
              <a:gd name="connsiteX7" fmla="*/ 0 w 2090905"/>
              <a:gd name="connsiteY7" fmla="*/ 927728 h 1965960"/>
              <a:gd name="connsiteX0" fmla="*/ 0 w 1862305"/>
              <a:gd name="connsiteY0" fmla="*/ 927728 h 1965960"/>
              <a:gd name="connsiteX1" fmla="*/ 558338 w 1862305"/>
              <a:gd name="connsiteY1" fmla="*/ 927728 h 1965960"/>
              <a:gd name="connsiteX2" fmla="*/ 369743 w 1862305"/>
              <a:gd name="connsiteY2" fmla="*/ 3810 h 1965960"/>
              <a:gd name="connsiteX3" fmla="*/ 1478813 w 1862305"/>
              <a:gd name="connsiteY3" fmla="*/ 0 h 1965960"/>
              <a:gd name="connsiteX4" fmla="*/ 1294028 w 1862305"/>
              <a:gd name="connsiteY4" fmla="*/ 927728 h 1965960"/>
              <a:gd name="connsiteX5" fmla="*/ 1862305 w 1862305"/>
              <a:gd name="connsiteY5" fmla="*/ 917789 h 1965960"/>
              <a:gd name="connsiteX6" fmla="*/ 926183 w 1862305"/>
              <a:gd name="connsiteY6" fmla="*/ 1965960 h 1965960"/>
              <a:gd name="connsiteX7" fmla="*/ 0 w 1862305"/>
              <a:gd name="connsiteY7" fmla="*/ 927728 h 1965960"/>
              <a:gd name="connsiteX0" fmla="*/ 0 w 1862305"/>
              <a:gd name="connsiteY0" fmla="*/ 923918 h 1962150"/>
              <a:gd name="connsiteX1" fmla="*/ 558338 w 1862305"/>
              <a:gd name="connsiteY1" fmla="*/ 923918 h 1962150"/>
              <a:gd name="connsiteX2" fmla="*/ 369743 w 1862305"/>
              <a:gd name="connsiteY2" fmla="*/ 0 h 1962150"/>
              <a:gd name="connsiteX3" fmla="*/ 1229893 w 1862305"/>
              <a:gd name="connsiteY3" fmla="*/ 6350 h 1962150"/>
              <a:gd name="connsiteX4" fmla="*/ 1294028 w 1862305"/>
              <a:gd name="connsiteY4" fmla="*/ 923918 h 1962150"/>
              <a:gd name="connsiteX5" fmla="*/ 1862305 w 1862305"/>
              <a:gd name="connsiteY5" fmla="*/ 913979 h 1962150"/>
              <a:gd name="connsiteX6" fmla="*/ 926183 w 1862305"/>
              <a:gd name="connsiteY6" fmla="*/ 1962150 h 1962150"/>
              <a:gd name="connsiteX7" fmla="*/ 0 w 1862305"/>
              <a:gd name="connsiteY7" fmla="*/ 923918 h 1962150"/>
              <a:gd name="connsiteX0" fmla="*/ 0 w 1862305"/>
              <a:gd name="connsiteY0" fmla="*/ 918838 h 1957070"/>
              <a:gd name="connsiteX1" fmla="*/ 558338 w 1862305"/>
              <a:gd name="connsiteY1" fmla="*/ 918838 h 1957070"/>
              <a:gd name="connsiteX2" fmla="*/ 649143 w 1862305"/>
              <a:gd name="connsiteY2" fmla="*/ 0 h 1957070"/>
              <a:gd name="connsiteX3" fmla="*/ 1229893 w 1862305"/>
              <a:gd name="connsiteY3" fmla="*/ 1270 h 1957070"/>
              <a:gd name="connsiteX4" fmla="*/ 1294028 w 1862305"/>
              <a:gd name="connsiteY4" fmla="*/ 918838 h 1957070"/>
              <a:gd name="connsiteX5" fmla="*/ 1862305 w 1862305"/>
              <a:gd name="connsiteY5" fmla="*/ 908899 h 1957070"/>
              <a:gd name="connsiteX6" fmla="*/ 926183 w 1862305"/>
              <a:gd name="connsiteY6" fmla="*/ 1957070 h 1957070"/>
              <a:gd name="connsiteX7" fmla="*/ 0 w 1862305"/>
              <a:gd name="connsiteY7" fmla="*/ 918838 h 1957070"/>
              <a:gd name="connsiteX0" fmla="*/ 0 w 1862305"/>
              <a:gd name="connsiteY0" fmla="*/ 918838 h 1957070"/>
              <a:gd name="connsiteX1" fmla="*/ 558338 w 1862305"/>
              <a:gd name="connsiteY1" fmla="*/ 918838 h 1957070"/>
              <a:gd name="connsiteX2" fmla="*/ 649143 w 1862305"/>
              <a:gd name="connsiteY2" fmla="*/ 0 h 1957070"/>
              <a:gd name="connsiteX3" fmla="*/ 1191793 w 1862305"/>
              <a:gd name="connsiteY3" fmla="*/ 5080 h 1957070"/>
              <a:gd name="connsiteX4" fmla="*/ 1294028 w 1862305"/>
              <a:gd name="connsiteY4" fmla="*/ 918838 h 1957070"/>
              <a:gd name="connsiteX5" fmla="*/ 1862305 w 1862305"/>
              <a:gd name="connsiteY5" fmla="*/ 908899 h 1957070"/>
              <a:gd name="connsiteX6" fmla="*/ 926183 w 1862305"/>
              <a:gd name="connsiteY6" fmla="*/ 1957070 h 1957070"/>
              <a:gd name="connsiteX7" fmla="*/ 0 w 1862305"/>
              <a:gd name="connsiteY7" fmla="*/ 918838 h 1957070"/>
              <a:gd name="connsiteX0" fmla="*/ 0 w 1862305"/>
              <a:gd name="connsiteY0" fmla="*/ 921378 h 1959610"/>
              <a:gd name="connsiteX1" fmla="*/ 558338 w 1862305"/>
              <a:gd name="connsiteY1" fmla="*/ 921378 h 1959610"/>
              <a:gd name="connsiteX2" fmla="*/ 649143 w 1862305"/>
              <a:gd name="connsiteY2" fmla="*/ 2540 h 1959610"/>
              <a:gd name="connsiteX3" fmla="*/ 1191793 w 1862305"/>
              <a:gd name="connsiteY3" fmla="*/ 0 h 1959610"/>
              <a:gd name="connsiteX4" fmla="*/ 1294028 w 1862305"/>
              <a:gd name="connsiteY4" fmla="*/ 921378 h 1959610"/>
              <a:gd name="connsiteX5" fmla="*/ 1862305 w 1862305"/>
              <a:gd name="connsiteY5" fmla="*/ 911439 h 1959610"/>
              <a:gd name="connsiteX6" fmla="*/ 926183 w 1862305"/>
              <a:gd name="connsiteY6" fmla="*/ 1959610 h 1959610"/>
              <a:gd name="connsiteX7" fmla="*/ 0 w 1862305"/>
              <a:gd name="connsiteY7" fmla="*/ 921378 h 1959610"/>
              <a:gd name="connsiteX0" fmla="*/ 0 w 1862305"/>
              <a:gd name="connsiteY0" fmla="*/ 921378 h 1959610"/>
              <a:gd name="connsiteX1" fmla="*/ 558338 w 1862305"/>
              <a:gd name="connsiteY1" fmla="*/ 921378 h 1959610"/>
              <a:gd name="connsiteX2" fmla="*/ 664383 w 1862305"/>
              <a:gd name="connsiteY2" fmla="*/ 2540 h 1959610"/>
              <a:gd name="connsiteX3" fmla="*/ 1191793 w 1862305"/>
              <a:gd name="connsiteY3" fmla="*/ 0 h 1959610"/>
              <a:gd name="connsiteX4" fmla="*/ 1294028 w 1862305"/>
              <a:gd name="connsiteY4" fmla="*/ 921378 h 1959610"/>
              <a:gd name="connsiteX5" fmla="*/ 1862305 w 1862305"/>
              <a:gd name="connsiteY5" fmla="*/ 911439 h 1959610"/>
              <a:gd name="connsiteX6" fmla="*/ 926183 w 1862305"/>
              <a:gd name="connsiteY6" fmla="*/ 1959610 h 1959610"/>
              <a:gd name="connsiteX7" fmla="*/ 0 w 1862305"/>
              <a:gd name="connsiteY7" fmla="*/ 921378 h 1959610"/>
              <a:gd name="connsiteX0" fmla="*/ 0 w 1824205"/>
              <a:gd name="connsiteY0" fmla="*/ 921378 h 1959610"/>
              <a:gd name="connsiteX1" fmla="*/ 558338 w 1824205"/>
              <a:gd name="connsiteY1" fmla="*/ 921378 h 1959610"/>
              <a:gd name="connsiteX2" fmla="*/ 664383 w 1824205"/>
              <a:gd name="connsiteY2" fmla="*/ 2540 h 1959610"/>
              <a:gd name="connsiteX3" fmla="*/ 1191793 w 1824205"/>
              <a:gd name="connsiteY3" fmla="*/ 0 h 1959610"/>
              <a:gd name="connsiteX4" fmla="*/ 1294028 w 1824205"/>
              <a:gd name="connsiteY4" fmla="*/ 921378 h 1959610"/>
              <a:gd name="connsiteX5" fmla="*/ 1824205 w 1824205"/>
              <a:gd name="connsiteY5" fmla="*/ 911439 h 1959610"/>
              <a:gd name="connsiteX6" fmla="*/ 926183 w 1824205"/>
              <a:gd name="connsiteY6" fmla="*/ 1959610 h 1959610"/>
              <a:gd name="connsiteX7" fmla="*/ 0 w 1824205"/>
              <a:gd name="connsiteY7" fmla="*/ 921378 h 1959610"/>
              <a:gd name="connsiteX0" fmla="*/ 0 w 1786105"/>
              <a:gd name="connsiteY0" fmla="*/ 925188 h 1959610"/>
              <a:gd name="connsiteX1" fmla="*/ 520238 w 1786105"/>
              <a:gd name="connsiteY1" fmla="*/ 921378 h 1959610"/>
              <a:gd name="connsiteX2" fmla="*/ 626283 w 1786105"/>
              <a:gd name="connsiteY2" fmla="*/ 2540 h 1959610"/>
              <a:gd name="connsiteX3" fmla="*/ 1153693 w 1786105"/>
              <a:gd name="connsiteY3" fmla="*/ 0 h 1959610"/>
              <a:gd name="connsiteX4" fmla="*/ 1255928 w 1786105"/>
              <a:gd name="connsiteY4" fmla="*/ 921378 h 1959610"/>
              <a:gd name="connsiteX5" fmla="*/ 1786105 w 1786105"/>
              <a:gd name="connsiteY5" fmla="*/ 911439 h 1959610"/>
              <a:gd name="connsiteX6" fmla="*/ 888083 w 1786105"/>
              <a:gd name="connsiteY6" fmla="*/ 1959610 h 1959610"/>
              <a:gd name="connsiteX7" fmla="*/ 0 w 1786105"/>
              <a:gd name="connsiteY7" fmla="*/ 925188 h 1959610"/>
              <a:gd name="connsiteX0" fmla="*/ 0 w 1782295"/>
              <a:gd name="connsiteY0" fmla="*/ 917568 h 1959610"/>
              <a:gd name="connsiteX1" fmla="*/ 516428 w 1782295"/>
              <a:gd name="connsiteY1" fmla="*/ 921378 h 1959610"/>
              <a:gd name="connsiteX2" fmla="*/ 622473 w 1782295"/>
              <a:gd name="connsiteY2" fmla="*/ 2540 h 1959610"/>
              <a:gd name="connsiteX3" fmla="*/ 1149883 w 1782295"/>
              <a:gd name="connsiteY3" fmla="*/ 0 h 1959610"/>
              <a:gd name="connsiteX4" fmla="*/ 1252118 w 1782295"/>
              <a:gd name="connsiteY4" fmla="*/ 921378 h 1959610"/>
              <a:gd name="connsiteX5" fmla="*/ 1782295 w 1782295"/>
              <a:gd name="connsiteY5" fmla="*/ 911439 h 1959610"/>
              <a:gd name="connsiteX6" fmla="*/ 884273 w 1782295"/>
              <a:gd name="connsiteY6" fmla="*/ 1959610 h 1959610"/>
              <a:gd name="connsiteX7" fmla="*/ 0 w 1782295"/>
              <a:gd name="connsiteY7" fmla="*/ 917568 h 1959610"/>
              <a:gd name="connsiteX0" fmla="*/ 0 w 1782295"/>
              <a:gd name="connsiteY0" fmla="*/ 909948 h 1959610"/>
              <a:gd name="connsiteX1" fmla="*/ 516428 w 1782295"/>
              <a:gd name="connsiteY1" fmla="*/ 921378 h 1959610"/>
              <a:gd name="connsiteX2" fmla="*/ 622473 w 1782295"/>
              <a:gd name="connsiteY2" fmla="*/ 2540 h 1959610"/>
              <a:gd name="connsiteX3" fmla="*/ 1149883 w 1782295"/>
              <a:gd name="connsiteY3" fmla="*/ 0 h 1959610"/>
              <a:gd name="connsiteX4" fmla="*/ 1252118 w 1782295"/>
              <a:gd name="connsiteY4" fmla="*/ 921378 h 1959610"/>
              <a:gd name="connsiteX5" fmla="*/ 1782295 w 1782295"/>
              <a:gd name="connsiteY5" fmla="*/ 911439 h 1959610"/>
              <a:gd name="connsiteX6" fmla="*/ 884273 w 1782295"/>
              <a:gd name="connsiteY6" fmla="*/ 1959610 h 1959610"/>
              <a:gd name="connsiteX7" fmla="*/ 0 w 1782295"/>
              <a:gd name="connsiteY7" fmla="*/ 909948 h 1959610"/>
              <a:gd name="connsiteX0" fmla="*/ 0 w 1782295"/>
              <a:gd name="connsiteY0" fmla="*/ 909948 h 1959610"/>
              <a:gd name="connsiteX1" fmla="*/ 516428 w 1782295"/>
              <a:gd name="connsiteY1" fmla="*/ 921378 h 1959610"/>
              <a:gd name="connsiteX2" fmla="*/ 622473 w 1782295"/>
              <a:gd name="connsiteY2" fmla="*/ 2540 h 1959610"/>
              <a:gd name="connsiteX3" fmla="*/ 1149883 w 1782295"/>
              <a:gd name="connsiteY3" fmla="*/ 0 h 1959610"/>
              <a:gd name="connsiteX4" fmla="*/ 1252118 w 1782295"/>
              <a:gd name="connsiteY4" fmla="*/ 921378 h 1959610"/>
              <a:gd name="connsiteX5" fmla="*/ 1323546 w 1782295"/>
              <a:gd name="connsiteY5" fmla="*/ 919673 h 1959610"/>
              <a:gd name="connsiteX6" fmla="*/ 1782295 w 1782295"/>
              <a:gd name="connsiteY6" fmla="*/ 911439 h 1959610"/>
              <a:gd name="connsiteX7" fmla="*/ 884273 w 1782295"/>
              <a:gd name="connsiteY7" fmla="*/ 1959610 h 1959610"/>
              <a:gd name="connsiteX8" fmla="*/ 0 w 1782295"/>
              <a:gd name="connsiteY8" fmla="*/ 909948 h 1959610"/>
              <a:gd name="connsiteX0" fmla="*/ 0 w 1782295"/>
              <a:gd name="connsiteY0" fmla="*/ 909948 h 1959610"/>
              <a:gd name="connsiteX1" fmla="*/ 516428 w 1782295"/>
              <a:gd name="connsiteY1" fmla="*/ 921378 h 1959610"/>
              <a:gd name="connsiteX2" fmla="*/ 622473 w 1782295"/>
              <a:gd name="connsiteY2" fmla="*/ 2540 h 1959610"/>
              <a:gd name="connsiteX3" fmla="*/ 1149883 w 1782295"/>
              <a:gd name="connsiteY3" fmla="*/ 0 h 1959610"/>
              <a:gd name="connsiteX4" fmla="*/ 1241631 w 1782295"/>
              <a:gd name="connsiteY4" fmla="*/ 839663 h 1959610"/>
              <a:gd name="connsiteX5" fmla="*/ 1252118 w 1782295"/>
              <a:gd name="connsiteY5" fmla="*/ 921378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516428 w 1782295"/>
              <a:gd name="connsiteY1" fmla="*/ 921378 h 1959610"/>
              <a:gd name="connsiteX2" fmla="*/ 622473 w 1782295"/>
              <a:gd name="connsiteY2" fmla="*/ 2540 h 1959610"/>
              <a:gd name="connsiteX3" fmla="*/ 1149883 w 1782295"/>
              <a:gd name="connsiteY3" fmla="*/ 0 h 1959610"/>
              <a:gd name="connsiteX4" fmla="*/ 1241631 w 1782295"/>
              <a:gd name="connsiteY4" fmla="*/ 839663 h 1959610"/>
              <a:gd name="connsiteX5" fmla="*/ 1323546 w 1782295"/>
              <a:gd name="connsiteY5" fmla="*/ 919673 h 1959610"/>
              <a:gd name="connsiteX6" fmla="*/ 1782295 w 1782295"/>
              <a:gd name="connsiteY6" fmla="*/ 911439 h 1959610"/>
              <a:gd name="connsiteX7" fmla="*/ 884273 w 1782295"/>
              <a:gd name="connsiteY7" fmla="*/ 1959610 h 1959610"/>
              <a:gd name="connsiteX8" fmla="*/ 0 w 1782295"/>
              <a:gd name="connsiteY8" fmla="*/ 909948 h 1959610"/>
              <a:gd name="connsiteX0" fmla="*/ 0 w 1782295"/>
              <a:gd name="connsiteY0" fmla="*/ 909948 h 1959610"/>
              <a:gd name="connsiteX1" fmla="*/ 516428 w 1782295"/>
              <a:gd name="connsiteY1" fmla="*/ 921378 h 1959610"/>
              <a:gd name="connsiteX2" fmla="*/ 622473 w 1782295"/>
              <a:gd name="connsiteY2" fmla="*/ 2540 h 1959610"/>
              <a:gd name="connsiteX3" fmla="*/ 1149883 w 1782295"/>
              <a:gd name="connsiteY3" fmla="*/ 0 h 1959610"/>
              <a:gd name="connsiteX4" fmla="*/ 1241631 w 1782295"/>
              <a:gd name="connsiteY4" fmla="*/ 839663 h 1959610"/>
              <a:gd name="connsiteX5" fmla="*/ 1323546 w 1782295"/>
              <a:gd name="connsiteY5" fmla="*/ 919673 h 1959610"/>
              <a:gd name="connsiteX6" fmla="*/ 1782295 w 1782295"/>
              <a:gd name="connsiteY6" fmla="*/ 911439 h 1959610"/>
              <a:gd name="connsiteX7" fmla="*/ 884273 w 1782295"/>
              <a:gd name="connsiteY7" fmla="*/ 1959610 h 1959610"/>
              <a:gd name="connsiteX8" fmla="*/ 0 w 1782295"/>
              <a:gd name="connsiteY8" fmla="*/ 909948 h 1959610"/>
              <a:gd name="connsiteX0" fmla="*/ 0 w 1782295"/>
              <a:gd name="connsiteY0" fmla="*/ 909948 h 1959610"/>
              <a:gd name="connsiteX1" fmla="*/ 516428 w 1782295"/>
              <a:gd name="connsiteY1" fmla="*/ 921378 h 1959610"/>
              <a:gd name="connsiteX2" fmla="*/ 622473 w 1782295"/>
              <a:gd name="connsiteY2" fmla="*/ 2540 h 1959610"/>
              <a:gd name="connsiteX3" fmla="*/ 1149883 w 1782295"/>
              <a:gd name="connsiteY3" fmla="*/ 0 h 1959610"/>
              <a:gd name="connsiteX4" fmla="*/ 1241631 w 1782295"/>
              <a:gd name="connsiteY4" fmla="*/ 839663 h 1959610"/>
              <a:gd name="connsiteX5" fmla="*/ 1323546 w 1782295"/>
              <a:gd name="connsiteY5" fmla="*/ 919673 h 1959610"/>
              <a:gd name="connsiteX6" fmla="*/ 1782295 w 1782295"/>
              <a:gd name="connsiteY6" fmla="*/ 911439 h 1959610"/>
              <a:gd name="connsiteX7" fmla="*/ 884273 w 1782295"/>
              <a:gd name="connsiteY7" fmla="*/ 1959610 h 1959610"/>
              <a:gd name="connsiteX8" fmla="*/ 0 w 1782295"/>
              <a:gd name="connsiteY8" fmla="*/ 909948 h 1959610"/>
              <a:gd name="connsiteX0" fmla="*/ 0 w 1782295"/>
              <a:gd name="connsiteY0" fmla="*/ 909948 h 1959610"/>
              <a:gd name="connsiteX1" fmla="*/ 516428 w 1782295"/>
              <a:gd name="connsiteY1" fmla="*/ 9213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16428 w 1782295"/>
              <a:gd name="connsiteY2" fmla="*/ 921378 h 1959610"/>
              <a:gd name="connsiteX3" fmla="*/ 523446 w 1782295"/>
              <a:gd name="connsiteY3" fmla="*/ 843473 h 1959610"/>
              <a:gd name="connsiteX4" fmla="*/ 622473 w 1782295"/>
              <a:gd name="connsiteY4" fmla="*/ 2540 h 1959610"/>
              <a:gd name="connsiteX5" fmla="*/ 1149883 w 1782295"/>
              <a:gd name="connsiteY5" fmla="*/ 0 h 1959610"/>
              <a:gd name="connsiteX6" fmla="*/ 1241631 w 1782295"/>
              <a:gd name="connsiteY6" fmla="*/ 839663 h 1959610"/>
              <a:gd name="connsiteX7" fmla="*/ 1323546 w 1782295"/>
              <a:gd name="connsiteY7" fmla="*/ 919673 h 1959610"/>
              <a:gd name="connsiteX8" fmla="*/ 1782295 w 1782295"/>
              <a:gd name="connsiteY8" fmla="*/ 911439 h 1959610"/>
              <a:gd name="connsiteX9" fmla="*/ 884273 w 1782295"/>
              <a:gd name="connsiteY9" fmla="*/ 1959610 h 1959610"/>
              <a:gd name="connsiteX10" fmla="*/ 0 w 1782295"/>
              <a:gd name="connsiteY10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3581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3581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3581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1746456 w 1782295"/>
              <a:gd name="connsiteY8" fmla="*/ 957773 h 1959610"/>
              <a:gd name="connsiteX9" fmla="*/ 884273 w 1782295"/>
              <a:gd name="connsiteY9" fmla="*/ 1959610 h 1959610"/>
              <a:gd name="connsiteX10" fmla="*/ 0 w 1782295"/>
              <a:gd name="connsiteY10" fmla="*/ 909948 h 1959610"/>
              <a:gd name="connsiteX0" fmla="*/ 0 w 1782295"/>
              <a:gd name="connsiteY0" fmla="*/ 909948 h 1959610"/>
              <a:gd name="connsiteX1" fmla="*/ 43581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691211 w 1782295"/>
              <a:gd name="connsiteY7" fmla="*/ 912053 h 1959610"/>
              <a:gd name="connsiteX8" fmla="*/ 1782295 w 1782295"/>
              <a:gd name="connsiteY8" fmla="*/ 911439 h 1959610"/>
              <a:gd name="connsiteX9" fmla="*/ 1746456 w 1782295"/>
              <a:gd name="connsiteY9" fmla="*/ 957773 h 1959610"/>
              <a:gd name="connsiteX10" fmla="*/ 884273 w 1782295"/>
              <a:gd name="connsiteY10" fmla="*/ 1959610 h 1959610"/>
              <a:gd name="connsiteX11" fmla="*/ 0 w 1782295"/>
              <a:gd name="connsiteY11" fmla="*/ 909948 h 1959610"/>
              <a:gd name="connsiteX0" fmla="*/ 0 w 1746456"/>
              <a:gd name="connsiteY0" fmla="*/ 909948 h 1959610"/>
              <a:gd name="connsiteX1" fmla="*/ 435816 w 1746456"/>
              <a:gd name="connsiteY1" fmla="*/ 921578 h 1959610"/>
              <a:gd name="connsiteX2" fmla="*/ 523446 w 1746456"/>
              <a:gd name="connsiteY2" fmla="*/ 843473 h 1959610"/>
              <a:gd name="connsiteX3" fmla="*/ 622473 w 1746456"/>
              <a:gd name="connsiteY3" fmla="*/ 2540 h 1959610"/>
              <a:gd name="connsiteX4" fmla="*/ 1149883 w 1746456"/>
              <a:gd name="connsiteY4" fmla="*/ 0 h 1959610"/>
              <a:gd name="connsiteX5" fmla="*/ 1241631 w 1746456"/>
              <a:gd name="connsiteY5" fmla="*/ 839663 h 1959610"/>
              <a:gd name="connsiteX6" fmla="*/ 1323546 w 1746456"/>
              <a:gd name="connsiteY6" fmla="*/ 919673 h 1959610"/>
              <a:gd name="connsiteX7" fmla="*/ 1691211 w 1746456"/>
              <a:gd name="connsiteY7" fmla="*/ 912053 h 1959610"/>
              <a:gd name="connsiteX8" fmla="*/ 1746456 w 1746456"/>
              <a:gd name="connsiteY8" fmla="*/ 957773 h 1959610"/>
              <a:gd name="connsiteX9" fmla="*/ 884273 w 1746456"/>
              <a:gd name="connsiteY9" fmla="*/ 1959610 h 1959610"/>
              <a:gd name="connsiteX10" fmla="*/ 0 w 1746456"/>
              <a:gd name="connsiteY10" fmla="*/ 909948 h 1959610"/>
              <a:gd name="connsiteX0" fmla="*/ 0 w 1746456"/>
              <a:gd name="connsiteY0" fmla="*/ 909948 h 1959610"/>
              <a:gd name="connsiteX1" fmla="*/ 435816 w 1746456"/>
              <a:gd name="connsiteY1" fmla="*/ 921578 h 1959610"/>
              <a:gd name="connsiteX2" fmla="*/ 523446 w 1746456"/>
              <a:gd name="connsiteY2" fmla="*/ 843473 h 1959610"/>
              <a:gd name="connsiteX3" fmla="*/ 622473 w 1746456"/>
              <a:gd name="connsiteY3" fmla="*/ 2540 h 1959610"/>
              <a:gd name="connsiteX4" fmla="*/ 1149883 w 1746456"/>
              <a:gd name="connsiteY4" fmla="*/ 0 h 1959610"/>
              <a:gd name="connsiteX5" fmla="*/ 1241631 w 1746456"/>
              <a:gd name="connsiteY5" fmla="*/ 839663 h 1959610"/>
              <a:gd name="connsiteX6" fmla="*/ 1323546 w 1746456"/>
              <a:gd name="connsiteY6" fmla="*/ 919673 h 1959610"/>
              <a:gd name="connsiteX7" fmla="*/ 1691211 w 1746456"/>
              <a:gd name="connsiteY7" fmla="*/ 912053 h 1959610"/>
              <a:gd name="connsiteX8" fmla="*/ 1746456 w 1746456"/>
              <a:gd name="connsiteY8" fmla="*/ 957773 h 1959610"/>
              <a:gd name="connsiteX9" fmla="*/ 884273 w 1746456"/>
              <a:gd name="connsiteY9" fmla="*/ 1959610 h 1959610"/>
              <a:gd name="connsiteX10" fmla="*/ 0 w 1746456"/>
              <a:gd name="connsiteY10" fmla="*/ 909948 h 1959610"/>
              <a:gd name="connsiteX0" fmla="*/ 0 w 1754882"/>
              <a:gd name="connsiteY0" fmla="*/ 909948 h 1959610"/>
              <a:gd name="connsiteX1" fmla="*/ 435816 w 1754882"/>
              <a:gd name="connsiteY1" fmla="*/ 921578 h 1959610"/>
              <a:gd name="connsiteX2" fmla="*/ 523446 w 1754882"/>
              <a:gd name="connsiteY2" fmla="*/ 843473 h 1959610"/>
              <a:gd name="connsiteX3" fmla="*/ 622473 w 1754882"/>
              <a:gd name="connsiteY3" fmla="*/ 2540 h 1959610"/>
              <a:gd name="connsiteX4" fmla="*/ 1149883 w 1754882"/>
              <a:gd name="connsiteY4" fmla="*/ 0 h 1959610"/>
              <a:gd name="connsiteX5" fmla="*/ 1241631 w 1754882"/>
              <a:gd name="connsiteY5" fmla="*/ 839663 h 1959610"/>
              <a:gd name="connsiteX6" fmla="*/ 1323546 w 1754882"/>
              <a:gd name="connsiteY6" fmla="*/ 919673 h 1959610"/>
              <a:gd name="connsiteX7" fmla="*/ 1691211 w 1754882"/>
              <a:gd name="connsiteY7" fmla="*/ 912053 h 1959610"/>
              <a:gd name="connsiteX8" fmla="*/ 1746456 w 1754882"/>
              <a:gd name="connsiteY8" fmla="*/ 957773 h 1959610"/>
              <a:gd name="connsiteX9" fmla="*/ 884273 w 1754882"/>
              <a:gd name="connsiteY9" fmla="*/ 1959610 h 1959610"/>
              <a:gd name="connsiteX10" fmla="*/ 0 w 1754882"/>
              <a:gd name="connsiteY10" fmla="*/ 909948 h 1959610"/>
              <a:gd name="connsiteX0" fmla="*/ 0 w 1756018"/>
              <a:gd name="connsiteY0" fmla="*/ 909948 h 1959610"/>
              <a:gd name="connsiteX1" fmla="*/ 435816 w 1756018"/>
              <a:gd name="connsiteY1" fmla="*/ 921578 h 1959610"/>
              <a:gd name="connsiteX2" fmla="*/ 523446 w 1756018"/>
              <a:gd name="connsiteY2" fmla="*/ 843473 h 1959610"/>
              <a:gd name="connsiteX3" fmla="*/ 622473 w 1756018"/>
              <a:gd name="connsiteY3" fmla="*/ 2540 h 1959610"/>
              <a:gd name="connsiteX4" fmla="*/ 1149883 w 1756018"/>
              <a:gd name="connsiteY4" fmla="*/ 0 h 1959610"/>
              <a:gd name="connsiteX5" fmla="*/ 1241631 w 1756018"/>
              <a:gd name="connsiteY5" fmla="*/ 839663 h 1959610"/>
              <a:gd name="connsiteX6" fmla="*/ 1323546 w 1756018"/>
              <a:gd name="connsiteY6" fmla="*/ 919673 h 1959610"/>
              <a:gd name="connsiteX7" fmla="*/ 1691211 w 1756018"/>
              <a:gd name="connsiteY7" fmla="*/ 912053 h 1959610"/>
              <a:gd name="connsiteX8" fmla="*/ 1746456 w 1756018"/>
              <a:gd name="connsiteY8" fmla="*/ 957773 h 1959610"/>
              <a:gd name="connsiteX9" fmla="*/ 884273 w 1756018"/>
              <a:gd name="connsiteY9" fmla="*/ 1959610 h 1959610"/>
              <a:gd name="connsiteX10" fmla="*/ 0 w 1756018"/>
              <a:gd name="connsiteY10" fmla="*/ 909948 h 1959610"/>
              <a:gd name="connsiteX0" fmla="*/ 0 w 1756018"/>
              <a:gd name="connsiteY0" fmla="*/ 909948 h 1959610"/>
              <a:gd name="connsiteX1" fmla="*/ 73867 w 1756018"/>
              <a:gd name="connsiteY1" fmla="*/ 910148 h 1959610"/>
              <a:gd name="connsiteX2" fmla="*/ 435816 w 1756018"/>
              <a:gd name="connsiteY2" fmla="*/ 921578 h 1959610"/>
              <a:gd name="connsiteX3" fmla="*/ 523446 w 1756018"/>
              <a:gd name="connsiteY3" fmla="*/ 843473 h 1959610"/>
              <a:gd name="connsiteX4" fmla="*/ 622473 w 1756018"/>
              <a:gd name="connsiteY4" fmla="*/ 2540 h 1959610"/>
              <a:gd name="connsiteX5" fmla="*/ 1149883 w 1756018"/>
              <a:gd name="connsiteY5" fmla="*/ 0 h 1959610"/>
              <a:gd name="connsiteX6" fmla="*/ 1241631 w 1756018"/>
              <a:gd name="connsiteY6" fmla="*/ 839663 h 1959610"/>
              <a:gd name="connsiteX7" fmla="*/ 1323546 w 1756018"/>
              <a:gd name="connsiteY7" fmla="*/ 919673 h 1959610"/>
              <a:gd name="connsiteX8" fmla="*/ 1691211 w 1756018"/>
              <a:gd name="connsiteY8" fmla="*/ 912053 h 1959610"/>
              <a:gd name="connsiteX9" fmla="*/ 1746456 w 1756018"/>
              <a:gd name="connsiteY9" fmla="*/ 957773 h 1959610"/>
              <a:gd name="connsiteX10" fmla="*/ 884273 w 1756018"/>
              <a:gd name="connsiteY10" fmla="*/ 1959610 h 1959610"/>
              <a:gd name="connsiteX11" fmla="*/ 0 w 1756018"/>
              <a:gd name="connsiteY11" fmla="*/ 909948 h 1959610"/>
              <a:gd name="connsiteX0" fmla="*/ 0 w 1756018"/>
              <a:gd name="connsiteY0" fmla="*/ 909948 h 1959610"/>
              <a:gd name="connsiteX1" fmla="*/ 73867 w 1756018"/>
              <a:gd name="connsiteY1" fmla="*/ 910148 h 1959610"/>
              <a:gd name="connsiteX2" fmla="*/ 435816 w 1756018"/>
              <a:gd name="connsiteY2" fmla="*/ 921578 h 1959610"/>
              <a:gd name="connsiteX3" fmla="*/ 523446 w 1756018"/>
              <a:gd name="connsiteY3" fmla="*/ 843473 h 1959610"/>
              <a:gd name="connsiteX4" fmla="*/ 622473 w 1756018"/>
              <a:gd name="connsiteY4" fmla="*/ 2540 h 1959610"/>
              <a:gd name="connsiteX5" fmla="*/ 1149883 w 1756018"/>
              <a:gd name="connsiteY5" fmla="*/ 0 h 1959610"/>
              <a:gd name="connsiteX6" fmla="*/ 1241631 w 1756018"/>
              <a:gd name="connsiteY6" fmla="*/ 839663 h 1959610"/>
              <a:gd name="connsiteX7" fmla="*/ 1323546 w 1756018"/>
              <a:gd name="connsiteY7" fmla="*/ 919673 h 1959610"/>
              <a:gd name="connsiteX8" fmla="*/ 1691211 w 1756018"/>
              <a:gd name="connsiteY8" fmla="*/ 912053 h 1959610"/>
              <a:gd name="connsiteX9" fmla="*/ 1746456 w 1756018"/>
              <a:gd name="connsiteY9" fmla="*/ 957773 h 1959610"/>
              <a:gd name="connsiteX10" fmla="*/ 884273 w 1756018"/>
              <a:gd name="connsiteY10" fmla="*/ 1959610 h 1959610"/>
              <a:gd name="connsiteX11" fmla="*/ 43387 w 1756018"/>
              <a:gd name="connsiteY11" fmla="*/ 961583 h 1959610"/>
              <a:gd name="connsiteX12" fmla="*/ 0 w 1756018"/>
              <a:gd name="connsiteY12" fmla="*/ 909948 h 1959610"/>
              <a:gd name="connsiteX0" fmla="*/ 0 w 1748516"/>
              <a:gd name="connsiteY0" fmla="*/ 909948 h 1959610"/>
              <a:gd name="connsiteX1" fmla="*/ 73867 w 1748516"/>
              <a:gd name="connsiteY1" fmla="*/ 910148 h 1959610"/>
              <a:gd name="connsiteX2" fmla="*/ 435816 w 1748516"/>
              <a:gd name="connsiteY2" fmla="*/ 921578 h 1959610"/>
              <a:gd name="connsiteX3" fmla="*/ 523446 w 1748516"/>
              <a:gd name="connsiteY3" fmla="*/ 843473 h 1959610"/>
              <a:gd name="connsiteX4" fmla="*/ 622473 w 1748516"/>
              <a:gd name="connsiteY4" fmla="*/ 2540 h 1959610"/>
              <a:gd name="connsiteX5" fmla="*/ 1149883 w 1748516"/>
              <a:gd name="connsiteY5" fmla="*/ 0 h 1959610"/>
              <a:gd name="connsiteX6" fmla="*/ 1241631 w 1748516"/>
              <a:gd name="connsiteY6" fmla="*/ 839663 h 1959610"/>
              <a:gd name="connsiteX7" fmla="*/ 1323546 w 1748516"/>
              <a:gd name="connsiteY7" fmla="*/ 919673 h 1959610"/>
              <a:gd name="connsiteX8" fmla="*/ 1691211 w 1748516"/>
              <a:gd name="connsiteY8" fmla="*/ 912053 h 1959610"/>
              <a:gd name="connsiteX9" fmla="*/ 1736931 w 1748516"/>
              <a:gd name="connsiteY9" fmla="*/ 969203 h 1959610"/>
              <a:gd name="connsiteX10" fmla="*/ 884273 w 1748516"/>
              <a:gd name="connsiteY10" fmla="*/ 1959610 h 1959610"/>
              <a:gd name="connsiteX11" fmla="*/ 43387 w 1748516"/>
              <a:gd name="connsiteY11" fmla="*/ 961583 h 1959610"/>
              <a:gd name="connsiteX12" fmla="*/ 0 w 1748516"/>
              <a:gd name="connsiteY12" fmla="*/ 909948 h 1959610"/>
              <a:gd name="connsiteX0" fmla="*/ 0 w 1705129"/>
              <a:gd name="connsiteY0" fmla="*/ 961583 h 1959610"/>
              <a:gd name="connsiteX1" fmla="*/ 30480 w 1705129"/>
              <a:gd name="connsiteY1" fmla="*/ 910148 h 1959610"/>
              <a:gd name="connsiteX2" fmla="*/ 392429 w 1705129"/>
              <a:gd name="connsiteY2" fmla="*/ 921578 h 1959610"/>
              <a:gd name="connsiteX3" fmla="*/ 480059 w 1705129"/>
              <a:gd name="connsiteY3" fmla="*/ 843473 h 1959610"/>
              <a:gd name="connsiteX4" fmla="*/ 579086 w 1705129"/>
              <a:gd name="connsiteY4" fmla="*/ 2540 h 1959610"/>
              <a:gd name="connsiteX5" fmla="*/ 1106496 w 1705129"/>
              <a:gd name="connsiteY5" fmla="*/ 0 h 1959610"/>
              <a:gd name="connsiteX6" fmla="*/ 1198244 w 1705129"/>
              <a:gd name="connsiteY6" fmla="*/ 839663 h 1959610"/>
              <a:gd name="connsiteX7" fmla="*/ 1280159 w 1705129"/>
              <a:gd name="connsiteY7" fmla="*/ 919673 h 1959610"/>
              <a:gd name="connsiteX8" fmla="*/ 1647824 w 1705129"/>
              <a:gd name="connsiteY8" fmla="*/ 912053 h 1959610"/>
              <a:gd name="connsiteX9" fmla="*/ 1693544 w 1705129"/>
              <a:gd name="connsiteY9" fmla="*/ 969203 h 1959610"/>
              <a:gd name="connsiteX10" fmla="*/ 840886 w 1705129"/>
              <a:gd name="connsiteY10" fmla="*/ 1959610 h 1959610"/>
              <a:gd name="connsiteX11" fmla="*/ 0 w 1705129"/>
              <a:gd name="connsiteY11" fmla="*/ 961583 h 1959610"/>
              <a:gd name="connsiteX0" fmla="*/ 0 w 1705129"/>
              <a:gd name="connsiteY0" fmla="*/ 961583 h 1959610"/>
              <a:gd name="connsiteX1" fmla="*/ 40005 w 1705129"/>
              <a:gd name="connsiteY1" fmla="*/ 910148 h 1959610"/>
              <a:gd name="connsiteX2" fmla="*/ 392429 w 1705129"/>
              <a:gd name="connsiteY2" fmla="*/ 921578 h 1959610"/>
              <a:gd name="connsiteX3" fmla="*/ 480059 w 1705129"/>
              <a:gd name="connsiteY3" fmla="*/ 843473 h 1959610"/>
              <a:gd name="connsiteX4" fmla="*/ 579086 w 1705129"/>
              <a:gd name="connsiteY4" fmla="*/ 2540 h 1959610"/>
              <a:gd name="connsiteX5" fmla="*/ 1106496 w 1705129"/>
              <a:gd name="connsiteY5" fmla="*/ 0 h 1959610"/>
              <a:gd name="connsiteX6" fmla="*/ 1198244 w 1705129"/>
              <a:gd name="connsiteY6" fmla="*/ 839663 h 1959610"/>
              <a:gd name="connsiteX7" fmla="*/ 1280159 w 1705129"/>
              <a:gd name="connsiteY7" fmla="*/ 919673 h 1959610"/>
              <a:gd name="connsiteX8" fmla="*/ 1647824 w 1705129"/>
              <a:gd name="connsiteY8" fmla="*/ 912053 h 1959610"/>
              <a:gd name="connsiteX9" fmla="*/ 1693544 w 1705129"/>
              <a:gd name="connsiteY9" fmla="*/ 969203 h 1959610"/>
              <a:gd name="connsiteX10" fmla="*/ 840886 w 1705129"/>
              <a:gd name="connsiteY10" fmla="*/ 1959610 h 1959610"/>
              <a:gd name="connsiteX11" fmla="*/ 0 w 1705129"/>
              <a:gd name="connsiteY11" fmla="*/ 961583 h 1959610"/>
              <a:gd name="connsiteX0" fmla="*/ 0 w 1705129"/>
              <a:gd name="connsiteY0" fmla="*/ 961583 h 1959610"/>
              <a:gd name="connsiteX1" fmla="*/ 40005 w 1705129"/>
              <a:gd name="connsiteY1" fmla="*/ 910148 h 1959610"/>
              <a:gd name="connsiteX2" fmla="*/ 392429 w 1705129"/>
              <a:gd name="connsiteY2" fmla="*/ 921578 h 1959610"/>
              <a:gd name="connsiteX3" fmla="*/ 480059 w 1705129"/>
              <a:gd name="connsiteY3" fmla="*/ 843473 h 1959610"/>
              <a:gd name="connsiteX4" fmla="*/ 579086 w 1705129"/>
              <a:gd name="connsiteY4" fmla="*/ 2540 h 1959610"/>
              <a:gd name="connsiteX5" fmla="*/ 1106496 w 1705129"/>
              <a:gd name="connsiteY5" fmla="*/ 0 h 1959610"/>
              <a:gd name="connsiteX6" fmla="*/ 1198244 w 1705129"/>
              <a:gd name="connsiteY6" fmla="*/ 839663 h 1959610"/>
              <a:gd name="connsiteX7" fmla="*/ 1280159 w 1705129"/>
              <a:gd name="connsiteY7" fmla="*/ 919673 h 1959610"/>
              <a:gd name="connsiteX8" fmla="*/ 1647824 w 1705129"/>
              <a:gd name="connsiteY8" fmla="*/ 912053 h 1959610"/>
              <a:gd name="connsiteX9" fmla="*/ 1693544 w 1705129"/>
              <a:gd name="connsiteY9" fmla="*/ 969203 h 1959610"/>
              <a:gd name="connsiteX10" fmla="*/ 840886 w 1705129"/>
              <a:gd name="connsiteY10" fmla="*/ 1959610 h 1959610"/>
              <a:gd name="connsiteX11" fmla="*/ 0 w 1705129"/>
              <a:gd name="connsiteY11" fmla="*/ 961583 h 1959610"/>
              <a:gd name="connsiteX0" fmla="*/ 8404 w 1713533"/>
              <a:gd name="connsiteY0" fmla="*/ 961583 h 1959610"/>
              <a:gd name="connsiteX1" fmla="*/ 48409 w 1713533"/>
              <a:gd name="connsiteY1" fmla="*/ 910148 h 1959610"/>
              <a:gd name="connsiteX2" fmla="*/ 400833 w 1713533"/>
              <a:gd name="connsiteY2" fmla="*/ 921578 h 1959610"/>
              <a:gd name="connsiteX3" fmla="*/ 488463 w 1713533"/>
              <a:gd name="connsiteY3" fmla="*/ 843473 h 1959610"/>
              <a:gd name="connsiteX4" fmla="*/ 587490 w 1713533"/>
              <a:gd name="connsiteY4" fmla="*/ 2540 h 1959610"/>
              <a:gd name="connsiteX5" fmla="*/ 1114900 w 1713533"/>
              <a:gd name="connsiteY5" fmla="*/ 0 h 1959610"/>
              <a:gd name="connsiteX6" fmla="*/ 1206648 w 1713533"/>
              <a:gd name="connsiteY6" fmla="*/ 839663 h 1959610"/>
              <a:gd name="connsiteX7" fmla="*/ 1288563 w 1713533"/>
              <a:gd name="connsiteY7" fmla="*/ 919673 h 1959610"/>
              <a:gd name="connsiteX8" fmla="*/ 1656228 w 1713533"/>
              <a:gd name="connsiteY8" fmla="*/ 912053 h 1959610"/>
              <a:gd name="connsiteX9" fmla="*/ 1701948 w 1713533"/>
              <a:gd name="connsiteY9" fmla="*/ 969203 h 1959610"/>
              <a:gd name="connsiteX10" fmla="*/ 849290 w 1713533"/>
              <a:gd name="connsiteY10" fmla="*/ 1959610 h 1959610"/>
              <a:gd name="connsiteX11" fmla="*/ 8404 w 1713533"/>
              <a:gd name="connsiteY11" fmla="*/ 961583 h 1959610"/>
              <a:gd name="connsiteX0" fmla="*/ 9737 w 1709151"/>
              <a:gd name="connsiteY0" fmla="*/ 967298 h 1959610"/>
              <a:gd name="connsiteX1" fmla="*/ 44027 w 1709151"/>
              <a:gd name="connsiteY1" fmla="*/ 910148 h 1959610"/>
              <a:gd name="connsiteX2" fmla="*/ 396451 w 1709151"/>
              <a:gd name="connsiteY2" fmla="*/ 921578 h 1959610"/>
              <a:gd name="connsiteX3" fmla="*/ 484081 w 1709151"/>
              <a:gd name="connsiteY3" fmla="*/ 843473 h 1959610"/>
              <a:gd name="connsiteX4" fmla="*/ 583108 w 1709151"/>
              <a:gd name="connsiteY4" fmla="*/ 2540 h 1959610"/>
              <a:gd name="connsiteX5" fmla="*/ 1110518 w 1709151"/>
              <a:gd name="connsiteY5" fmla="*/ 0 h 1959610"/>
              <a:gd name="connsiteX6" fmla="*/ 1202266 w 1709151"/>
              <a:gd name="connsiteY6" fmla="*/ 839663 h 1959610"/>
              <a:gd name="connsiteX7" fmla="*/ 1284181 w 1709151"/>
              <a:gd name="connsiteY7" fmla="*/ 919673 h 1959610"/>
              <a:gd name="connsiteX8" fmla="*/ 1651846 w 1709151"/>
              <a:gd name="connsiteY8" fmla="*/ 912053 h 1959610"/>
              <a:gd name="connsiteX9" fmla="*/ 1697566 w 1709151"/>
              <a:gd name="connsiteY9" fmla="*/ 969203 h 1959610"/>
              <a:gd name="connsiteX10" fmla="*/ 844908 w 1709151"/>
              <a:gd name="connsiteY10" fmla="*/ 1959610 h 1959610"/>
              <a:gd name="connsiteX11" fmla="*/ 9737 w 1709151"/>
              <a:gd name="connsiteY11" fmla="*/ 967298 h 1959610"/>
              <a:gd name="connsiteX0" fmla="*/ 12276 w 1711690"/>
              <a:gd name="connsiteY0" fmla="*/ 967298 h 1959610"/>
              <a:gd name="connsiteX1" fmla="*/ 46566 w 1711690"/>
              <a:gd name="connsiteY1" fmla="*/ 910148 h 1959610"/>
              <a:gd name="connsiteX2" fmla="*/ 398990 w 1711690"/>
              <a:gd name="connsiteY2" fmla="*/ 921578 h 1959610"/>
              <a:gd name="connsiteX3" fmla="*/ 486620 w 1711690"/>
              <a:gd name="connsiteY3" fmla="*/ 843473 h 1959610"/>
              <a:gd name="connsiteX4" fmla="*/ 585647 w 1711690"/>
              <a:gd name="connsiteY4" fmla="*/ 2540 h 1959610"/>
              <a:gd name="connsiteX5" fmla="*/ 1113057 w 1711690"/>
              <a:gd name="connsiteY5" fmla="*/ 0 h 1959610"/>
              <a:gd name="connsiteX6" fmla="*/ 1204805 w 1711690"/>
              <a:gd name="connsiteY6" fmla="*/ 839663 h 1959610"/>
              <a:gd name="connsiteX7" fmla="*/ 1286720 w 1711690"/>
              <a:gd name="connsiteY7" fmla="*/ 919673 h 1959610"/>
              <a:gd name="connsiteX8" fmla="*/ 1654385 w 1711690"/>
              <a:gd name="connsiteY8" fmla="*/ 912053 h 1959610"/>
              <a:gd name="connsiteX9" fmla="*/ 1700105 w 1711690"/>
              <a:gd name="connsiteY9" fmla="*/ 969203 h 1959610"/>
              <a:gd name="connsiteX10" fmla="*/ 847447 w 1711690"/>
              <a:gd name="connsiteY10" fmla="*/ 1959610 h 1959610"/>
              <a:gd name="connsiteX11" fmla="*/ 12276 w 1711690"/>
              <a:gd name="connsiteY11" fmla="*/ 967298 h 1959610"/>
              <a:gd name="connsiteX0" fmla="*/ 13326 w 1708930"/>
              <a:gd name="connsiteY0" fmla="*/ 969203 h 1959610"/>
              <a:gd name="connsiteX1" fmla="*/ 43806 w 1708930"/>
              <a:gd name="connsiteY1" fmla="*/ 910148 h 1959610"/>
              <a:gd name="connsiteX2" fmla="*/ 396230 w 1708930"/>
              <a:gd name="connsiteY2" fmla="*/ 921578 h 1959610"/>
              <a:gd name="connsiteX3" fmla="*/ 483860 w 1708930"/>
              <a:gd name="connsiteY3" fmla="*/ 843473 h 1959610"/>
              <a:gd name="connsiteX4" fmla="*/ 582887 w 1708930"/>
              <a:gd name="connsiteY4" fmla="*/ 2540 h 1959610"/>
              <a:gd name="connsiteX5" fmla="*/ 1110297 w 1708930"/>
              <a:gd name="connsiteY5" fmla="*/ 0 h 1959610"/>
              <a:gd name="connsiteX6" fmla="*/ 1202045 w 1708930"/>
              <a:gd name="connsiteY6" fmla="*/ 839663 h 1959610"/>
              <a:gd name="connsiteX7" fmla="*/ 1283960 w 1708930"/>
              <a:gd name="connsiteY7" fmla="*/ 919673 h 1959610"/>
              <a:gd name="connsiteX8" fmla="*/ 1651625 w 1708930"/>
              <a:gd name="connsiteY8" fmla="*/ 912053 h 1959610"/>
              <a:gd name="connsiteX9" fmla="*/ 1697345 w 1708930"/>
              <a:gd name="connsiteY9" fmla="*/ 969203 h 1959610"/>
              <a:gd name="connsiteX10" fmla="*/ 844687 w 1708930"/>
              <a:gd name="connsiteY10" fmla="*/ 1959610 h 1959610"/>
              <a:gd name="connsiteX11" fmla="*/ 13326 w 1708930"/>
              <a:gd name="connsiteY11" fmla="*/ 969203 h 1959610"/>
              <a:gd name="connsiteX0" fmla="*/ 15013 w 1710617"/>
              <a:gd name="connsiteY0" fmla="*/ 969203 h 1959610"/>
              <a:gd name="connsiteX1" fmla="*/ 45493 w 1710617"/>
              <a:gd name="connsiteY1" fmla="*/ 910148 h 1959610"/>
              <a:gd name="connsiteX2" fmla="*/ 397917 w 1710617"/>
              <a:gd name="connsiteY2" fmla="*/ 921578 h 1959610"/>
              <a:gd name="connsiteX3" fmla="*/ 485547 w 1710617"/>
              <a:gd name="connsiteY3" fmla="*/ 843473 h 1959610"/>
              <a:gd name="connsiteX4" fmla="*/ 584574 w 1710617"/>
              <a:gd name="connsiteY4" fmla="*/ 2540 h 1959610"/>
              <a:gd name="connsiteX5" fmla="*/ 1111984 w 1710617"/>
              <a:gd name="connsiteY5" fmla="*/ 0 h 1959610"/>
              <a:gd name="connsiteX6" fmla="*/ 1203732 w 1710617"/>
              <a:gd name="connsiteY6" fmla="*/ 839663 h 1959610"/>
              <a:gd name="connsiteX7" fmla="*/ 1285647 w 1710617"/>
              <a:gd name="connsiteY7" fmla="*/ 919673 h 1959610"/>
              <a:gd name="connsiteX8" fmla="*/ 1653312 w 1710617"/>
              <a:gd name="connsiteY8" fmla="*/ 912053 h 1959610"/>
              <a:gd name="connsiteX9" fmla="*/ 1699032 w 1710617"/>
              <a:gd name="connsiteY9" fmla="*/ 969203 h 1959610"/>
              <a:gd name="connsiteX10" fmla="*/ 846374 w 1710617"/>
              <a:gd name="connsiteY10" fmla="*/ 1959610 h 1959610"/>
              <a:gd name="connsiteX11" fmla="*/ 15013 w 1710617"/>
              <a:gd name="connsiteY11" fmla="*/ 969203 h 1959610"/>
              <a:gd name="connsiteX0" fmla="*/ 15013 w 1709192"/>
              <a:gd name="connsiteY0" fmla="*/ 969203 h 1959610"/>
              <a:gd name="connsiteX1" fmla="*/ 45493 w 1709192"/>
              <a:gd name="connsiteY1" fmla="*/ 910148 h 1959610"/>
              <a:gd name="connsiteX2" fmla="*/ 397917 w 1709192"/>
              <a:gd name="connsiteY2" fmla="*/ 921578 h 1959610"/>
              <a:gd name="connsiteX3" fmla="*/ 485547 w 1709192"/>
              <a:gd name="connsiteY3" fmla="*/ 843473 h 1959610"/>
              <a:gd name="connsiteX4" fmla="*/ 584574 w 1709192"/>
              <a:gd name="connsiteY4" fmla="*/ 2540 h 1959610"/>
              <a:gd name="connsiteX5" fmla="*/ 1111984 w 1709192"/>
              <a:gd name="connsiteY5" fmla="*/ 0 h 1959610"/>
              <a:gd name="connsiteX6" fmla="*/ 1203732 w 1709192"/>
              <a:gd name="connsiteY6" fmla="*/ 839663 h 1959610"/>
              <a:gd name="connsiteX7" fmla="*/ 1285647 w 1709192"/>
              <a:gd name="connsiteY7" fmla="*/ 919673 h 1959610"/>
              <a:gd name="connsiteX8" fmla="*/ 1653312 w 1709192"/>
              <a:gd name="connsiteY8" fmla="*/ 912053 h 1959610"/>
              <a:gd name="connsiteX9" fmla="*/ 1697127 w 1709192"/>
              <a:gd name="connsiteY9" fmla="*/ 967298 h 1959610"/>
              <a:gd name="connsiteX10" fmla="*/ 846374 w 1709192"/>
              <a:gd name="connsiteY10" fmla="*/ 1959610 h 1959610"/>
              <a:gd name="connsiteX11" fmla="*/ 15013 w 1709192"/>
              <a:gd name="connsiteY11" fmla="*/ 969203 h 1959610"/>
              <a:gd name="connsiteX0" fmla="*/ 15013 w 1711406"/>
              <a:gd name="connsiteY0" fmla="*/ 969203 h 1959610"/>
              <a:gd name="connsiteX1" fmla="*/ 45493 w 1711406"/>
              <a:gd name="connsiteY1" fmla="*/ 910148 h 1959610"/>
              <a:gd name="connsiteX2" fmla="*/ 397917 w 1711406"/>
              <a:gd name="connsiteY2" fmla="*/ 921578 h 1959610"/>
              <a:gd name="connsiteX3" fmla="*/ 485547 w 1711406"/>
              <a:gd name="connsiteY3" fmla="*/ 843473 h 1959610"/>
              <a:gd name="connsiteX4" fmla="*/ 584574 w 1711406"/>
              <a:gd name="connsiteY4" fmla="*/ 2540 h 1959610"/>
              <a:gd name="connsiteX5" fmla="*/ 1111984 w 1711406"/>
              <a:gd name="connsiteY5" fmla="*/ 0 h 1959610"/>
              <a:gd name="connsiteX6" fmla="*/ 1203732 w 1711406"/>
              <a:gd name="connsiteY6" fmla="*/ 839663 h 1959610"/>
              <a:gd name="connsiteX7" fmla="*/ 1285647 w 1711406"/>
              <a:gd name="connsiteY7" fmla="*/ 919673 h 1959610"/>
              <a:gd name="connsiteX8" fmla="*/ 1660932 w 1711406"/>
              <a:gd name="connsiteY8" fmla="*/ 912053 h 1959610"/>
              <a:gd name="connsiteX9" fmla="*/ 1697127 w 1711406"/>
              <a:gd name="connsiteY9" fmla="*/ 967298 h 1959610"/>
              <a:gd name="connsiteX10" fmla="*/ 846374 w 1711406"/>
              <a:gd name="connsiteY10" fmla="*/ 1959610 h 1959610"/>
              <a:gd name="connsiteX11" fmla="*/ 15013 w 1711406"/>
              <a:gd name="connsiteY11" fmla="*/ 969203 h 1959610"/>
              <a:gd name="connsiteX0" fmla="*/ 15013 w 1711406"/>
              <a:gd name="connsiteY0" fmla="*/ 969203 h 1959610"/>
              <a:gd name="connsiteX1" fmla="*/ 45493 w 1711406"/>
              <a:gd name="connsiteY1" fmla="*/ 910148 h 1959610"/>
              <a:gd name="connsiteX2" fmla="*/ 397917 w 1711406"/>
              <a:gd name="connsiteY2" fmla="*/ 921578 h 1959610"/>
              <a:gd name="connsiteX3" fmla="*/ 485547 w 1711406"/>
              <a:gd name="connsiteY3" fmla="*/ 843473 h 1959610"/>
              <a:gd name="connsiteX4" fmla="*/ 584574 w 1711406"/>
              <a:gd name="connsiteY4" fmla="*/ 2540 h 1959610"/>
              <a:gd name="connsiteX5" fmla="*/ 1111984 w 1711406"/>
              <a:gd name="connsiteY5" fmla="*/ 0 h 1959610"/>
              <a:gd name="connsiteX6" fmla="*/ 1203732 w 1711406"/>
              <a:gd name="connsiteY6" fmla="*/ 839663 h 1959610"/>
              <a:gd name="connsiteX7" fmla="*/ 1285647 w 1711406"/>
              <a:gd name="connsiteY7" fmla="*/ 919673 h 1959610"/>
              <a:gd name="connsiteX8" fmla="*/ 1660932 w 1711406"/>
              <a:gd name="connsiteY8" fmla="*/ 912053 h 1959610"/>
              <a:gd name="connsiteX9" fmla="*/ 1697127 w 1711406"/>
              <a:gd name="connsiteY9" fmla="*/ 967298 h 1959610"/>
              <a:gd name="connsiteX10" fmla="*/ 906554 w 1711406"/>
              <a:gd name="connsiteY10" fmla="*/ 1889318 h 1959610"/>
              <a:gd name="connsiteX11" fmla="*/ 846374 w 1711406"/>
              <a:gd name="connsiteY11" fmla="*/ 1959610 h 1959610"/>
              <a:gd name="connsiteX12" fmla="*/ 15013 w 1711406"/>
              <a:gd name="connsiteY12" fmla="*/ 969203 h 1959610"/>
              <a:gd name="connsiteX0" fmla="*/ 15013 w 1711406"/>
              <a:gd name="connsiteY0" fmla="*/ 969203 h 1959610"/>
              <a:gd name="connsiteX1" fmla="*/ 45493 w 1711406"/>
              <a:gd name="connsiteY1" fmla="*/ 910148 h 1959610"/>
              <a:gd name="connsiteX2" fmla="*/ 397917 w 1711406"/>
              <a:gd name="connsiteY2" fmla="*/ 921578 h 1959610"/>
              <a:gd name="connsiteX3" fmla="*/ 485547 w 1711406"/>
              <a:gd name="connsiteY3" fmla="*/ 843473 h 1959610"/>
              <a:gd name="connsiteX4" fmla="*/ 584574 w 1711406"/>
              <a:gd name="connsiteY4" fmla="*/ 2540 h 1959610"/>
              <a:gd name="connsiteX5" fmla="*/ 1111984 w 1711406"/>
              <a:gd name="connsiteY5" fmla="*/ 0 h 1959610"/>
              <a:gd name="connsiteX6" fmla="*/ 1203732 w 1711406"/>
              <a:gd name="connsiteY6" fmla="*/ 839663 h 1959610"/>
              <a:gd name="connsiteX7" fmla="*/ 1285647 w 1711406"/>
              <a:gd name="connsiteY7" fmla="*/ 919673 h 1959610"/>
              <a:gd name="connsiteX8" fmla="*/ 1660932 w 1711406"/>
              <a:gd name="connsiteY8" fmla="*/ 912053 h 1959610"/>
              <a:gd name="connsiteX9" fmla="*/ 1697127 w 1711406"/>
              <a:gd name="connsiteY9" fmla="*/ 967298 h 1959610"/>
              <a:gd name="connsiteX10" fmla="*/ 906554 w 1711406"/>
              <a:gd name="connsiteY10" fmla="*/ 1889318 h 1959610"/>
              <a:gd name="connsiteX11" fmla="*/ 846374 w 1711406"/>
              <a:gd name="connsiteY11" fmla="*/ 1959610 h 1959610"/>
              <a:gd name="connsiteX12" fmla="*/ 784634 w 1711406"/>
              <a:gd name="connsiteY12" fmla="*/ 1885508 h 1959610"/>
              <a:gd name="connsiteX13" fmla="*/ 15013 w 1711406"/>
              <a:gd name="connsiteY13" fmla="*/ 969203 h 1959610"/>
              <a:gd name="connsiteX0" fmla="*/ 15013 w 1711406"/>
              <a:gd name="connsiteY0" fmla="*/ 969203 h 1889318"/>
              <a:gd name="connsiteX1" fmla="*/ 45493 w 1711406"/>
              <a:gd name="connsiteY1" fmla="*/ 910148 h 1889318"/>
              <a:gd name="connsiteX2" fmla="*/ 397917 w 1711406"/>
              <a:gd name="connsiteY2" fmla="*/ 921578 h 1889318"/>
              <a:gd name="connsiteX3" fmla="*/ 485547 w 1711406"/>
              <a:gd name="connsiteY3" fmla="*/ 843473 h 1889318"/>
              <a:gd name="connsiteX4" fmla="*/ 584574 w 1711406"/>
              <a:gd name="connsiteY4" fmla="*/ 2540 h 1889318"/>
              <a:gd name="connsiteX5" fmla="*/ 1111984 w 1711406"/>
              <a:gd name="connsiteY5" fmla="*/ 0 h 1889318"/>
              <a:gd name="connsiteX6" fmla="*/ 1203732 w 1711406"/>
              <a:gd name="connsiteY6" fmla="*/ 839663 h 1889318"/>
              <a:gd name="connsiteX7" fmla="*/ 1285647 w 1711406"/>
              <a:gd name="connsiteY7" fmla="*/ 919673 h 1889318"/>
              <a:gd name="connsiteX8" fmla="*/ 1660932 w 1711406"/>
              <a:gd name="connsiteY8" fmla="*/ 912053 h 1889318"/>
              <a:gd name="connsiteX9" fmla="*/ 1697127 w 1711406"/>
              <a:gd name="connsiteY9" fmla="*/ 967298 h 1889318"/>
              <a:gd name="connsiteX10" fmla="*/ 906554 w 1711406"/>
              <a:gd name="connsiteY10" fmla="*/ 1889318 h 1889318"/>
              <a:gd name="connsiteX11" fmla="*/ 784634 w 1711406"/>
              <a:gd name="connsiteY11" fmla="*/ 1885508 h 1889318"/>
              <a:gd name="connsiteX12" fmla="*/ 15013 w 1711406"/>
              <a:gd name="connsiteY12" fmla="*/ 969203 h 1889318"/>
              <a:gd name="connsiteX0" fmla="*/ 15013 w 1711406"/>
              <a:gd name="connsiteY0" fmla="*/ 969203 h 1917699"/>
              <a:gd name="connsiteX1" fmla="*/ 45493 w 1711406"/>
              <a:gd name="connsiteY1" fmla="*/ 910148 h 1917699"/>
              <a:gd name="connsiteX2" fmla="*/ 397917 w 1711406"/>
              <a:gd name="connsiteY2" fmla="*/ 921578 h 1917699"/>
              <a:gd name="connsiteX3" fmla="*/ 485547 w 1711406"/>
              <a:gd name="connsiteY3" fmla="*/ 843473 h 1917699"/>
              <a:gd name="connsiteX4" fmla="*/ 584574 w 1711406"/>
              <a:gd name="connsiteY4" fmla="*/ 2540 h 1917699"/>
              <a:gd name="connsiteX5" fmla="*/ 1111984 w 1711406"/>
              <a:gd name="connsiteY5" fmla="*/ 0 h 1917699"/>
              <a:gd name="connsiteX6" fmla="*/ 1203732 w 1711406"/>
              <a:gd name="connsiteY6" fmla="*/ 839663 h 1917699"/>
              <a:gd name="connsiteX7" fmla="*/ 1285647 w 1711406"/>
              <a:gd name="connsiteY7" fmla="*/ 919673 h 1917699"/>
              <a:gd name="connsiteX8" fmla="*/ 1660932 w 1711406"/>
              <a:gd name="connsiteY8" fmla="*/ 912053 h 1917699"/>
              <a:gd name="connsiteX9" fmla="*/ 1697127 w 1711406"/>
              <a:gd name="connsiteY9" fmla="*/ 967298 h 1917699"/>
              <a:gd name="connsiteX10" fmla="*/ 906554 w 1711406"/>
              <a:gd name="connsiteY10" fmla="*/ 1889318 h 1917699"/>
              <a:gd name="connsiteX11" fmla="*/ 784634 w 1711406"/>
              <a:gd name="connsiteY11" fmla="*/ 1885508 h 1917699"/>
              <a:gd name="connsiteX12" fmla="*/ 15013 w 1711406"/>
              <a:gd name="connsiteY12" fmla="*/ 969203 h 1917699"/>
              <a:gd name="connsiteX0" fmla="*/ 15013 w 1711406"/>
              <a:gd name="connsiteY0" fmla="*/ 969203 h 1929492"/>
              <a:gd name="connsiteX1" fmla="*/ 45493 w 1711406"/>
              <a:gd name="connsiteY1" fmla="*/ 910148 h 1929492"/>
              <a:gd name="connsiteX2" fmla="*/ 397917 w 1711406"/>
              <a:gd name="connsiteY2" fmla="*/ 921578 h 1929492"/>
              <a:gd name="connsiteX3" fmla="*/ 485547 w 1711406"/>
              <a:gd name="connsiteY3" fmla="*/ 843473 h 1929492"/>
              <a:gd name="connsiteX4" fmla="*/ 584574 w 1711406"/>
              <a:gd name="connsiteY4" fmla="*/ 2540 h 1929492"/>
              <a:gd name="connsiteX5" fmla="*/ 1111984 w 1711406"/>
              <a:gd name="connsiteY5" fmla="*/ 0 h 1929492"/>
              <a:gd name="connsiteX6" fmla="*/ 1203732 w 1711406"/>
              <a:gd name="connsiteY6" fmla="*/ 839663 h 1929492"/>
              <a:gd name="connsiteX7" fmla="*/ 1285647 w 1711406"/>
              <a:gd name="connsiteY7" fmla="*/ 919673 h 1929492"/>
              <a:gd name="connsiteX8" fmla="*/ 1660932 w 1711406"/>
              <a:gd name="connsiteY8" fmla="*/ 912053 h 1929492"/>
              <a:gd name="connsiteX9" fmla="*/ 1697127 w 1711406"/>
              <a:gd name="connsiteY9" fmla="*/ 967298 h 1929492"/>
              <a:gd name="connsiteX10" fmla="*/ 906554 w 1711406"/>
              <a:gd name="connsiteY10" fmla="*/ 1889318 h 1929492"/>
              <a:gd name="connsiteX11" fmla="*/ 784634 w 1711406"/>
              <a:gd name="connsiteY11" fmla="*/ 1885508 h 1929492"/>
              <a:gd name="connsiteX12" fmla="*/ 15013 w 1711406"/>
              <a:gd name="connsiteY12" fmla="*/ 969203 h 1929492"/>
              <a:gd name="connsiteX0" fmla="*/ 15013 w 1711406"/>
              <a:gd name="connsiteY0" fmla="*/ 969203 h 1930324"/>
              <a:gd name="connsiteX1" fmla="*/ 45493 w 1711406"/>
              <a:gd name="connsiteY1" fmla="*/ 910148 h 1930324"/>
              <a:gd name="connsiteX2" fmla="*/ 397917 w 1711406"/>
              <a:gd name="connsiteY2" fmla="*/ 921578 h 1930324"/>
              <a:gd name="connsiteX3" fmla="*/ 485547 w 1711406"/>
              <a:gd name="connsiteY3" fmla="*/ 843473 h 1930324"/>
              <a:gd name="connsiteX4" fmla="*/ 584574 w 1711406"/>
              <a:gd name="connsiteY4" fmla="*/ 2540 h 1930324"/>
              <a:gd name="connsiteX5" fmla="*/ 1111984 w 1711406"/>
              <a:gd name="connsiteY5" fmla="*/ 0 h 1930324"/>
              <a:gd name="connsiteX6" fmla="*/ 1203732 w 1711406"/>
              <a:gd name="connsiteY6" fmla="*/ 839663 h 1930324"/>
              <a:gd name="connsiteX7" fmla="*/ 1285647 w 1711406"/>
              <a:gd name="connsiteY7" fmla="*/ 919673 h 1930324"/>
              <a:gd name="connsiteX8" fmla="*/ 1660932 w 1711406"/>
              <a:gd name="connsiteY8" fmla="*/ 912053 h 1930324"/>
              <a:gd name="connsiteX9" fmla="*/ 1697127 w 1711406"/>
              <a:gd name="connsiteY9" fmla="*/ 967298 h 1930324"/>
              <a:gd name="connsiteX10" fmla="*/ 906554 w 1711406"/>
              <a:gd name="connsiteY10" fmla="*/ 1889318 h 1930324"/>
              <a:gd name="connsiteX11" fmla="*/ 784634 w 1711406"/>
              <a:gd name="connsiteY11" fmla="*/ 1885508 h 1930324"/>
              <a:gd name="connsiteX12" fmla="*/ 15013 w 1711406"/>
              <a:gd name="connsiteY12" fmla="*/ 969203 h 1930324"/>
              <a:gd name="connsiteX0" fmla="*/ 15013 w 1711406"/>
              <a:gd name="connsiteY0" fmla="*/ 969203 h 1930324"/>
              <a:gd name="connsiteX1" fmla="*/ 45493 w 1711406"/>
              <a:gd name="connsiteY1" fmla="*/ 910148 h 1930324"/>
              <a:gd name="connsiteX2" fmla="*/ 397917 w 1711406"/>
              <a:gd name="connsiteY2" fmla="*/ 921578 h 1930324"/>
              <a:gd name="connsiteX3" fmla="*/ 485547 w 1711406"/>
              <a:gd name="connsiteY3" fmla="*/ 843473 h 1930324"/>
              <a:gd name="connsiteX4" fmla="*/ 584574 w 1711406"/>
              <a:gd name="connsiteY4" fmla="*/ 2540 h 1930324"/>
              <a:gd name="connsiteX5" fmla="*/ 1111984 w 1711406"/>
              <a:gd name="connsiteY5" fmla="*/ 0 h 1930324"/>
              <a:gd name="connsiteX6" fmla="*/ 1203732 w 1711406"/>
              <a:gd name="connsiteY6" fmla="*/ 839663 h 1930324"/>
              <a:gd name="connsiteX7" fmla="*/ 1285647 w 1711406"/>
              <a:gd name="connsiteY7" fmla="*/ 919673 h 1930324"/>
              <a:gd name="connsiteX8" fmla="*/ 1660932 w 1711406"/>
              <a:gd name="connsiteY8" fmla="*/ 912053 h 1930324"/>
              <a:gd name="connsiteX9" fmla="*/ 1697127 w 1711406"/>
              <a:gd name="connsiteY9" fmla="*/ 967298 h 1930324"/>
              <a:gd name="connsiteX10" fmla="*/ 906554 w 1711406"/>
              <a:gd name="connsiteY10" fmla="*/ 1889318 h 1930324"/>
              <a:gd name="connsiteX11" fmla="*/ 784634 w 1711406"/>
              <a:gd name="connsiteY11" fmla="*/ 1885508 h 1930324"/>
              <a:gd name="connsiteX12" fmla="*/ 15013 w 1711406"/>
              <a:gd name="connsiteY12" fmla="*/ 969203 h 1930324"/>
              <a:gd name="connsiteX0" fmla="*/ 15013 w 1708894"/>
              <a:gd name="connsiteY0" fmla="*/ 969203 h 1930324"/>
              <a:gd name="connsiteX1" fmla="*/ 45493 w 1708894"/>
              <a:gd name="connsiteY1" fmla="*/ 910148 h 1930324"/>
              <a:gd name="connsiteX2" fmla="*/ 397917 w 1708894"/>
              <a:gd name="connsiteY2" fmla="*/ 921578 h 1930324"/>
              <a:gd name="connsiteX3" fmla="*/ 485547 w 1708894"/>
              <a:gd name="connsiteY3" fmla="*/ 843473 h 1930324"/>
              <a:gd name="connsiteX4" fmla="*/ 584574 w 1708894"/>
              <a:gd name="connsiteY4" fmla="*/ 2540 h 1930324"/>
              <a:gd name="connsiteX5" fmla="*/ 1111984 w 1708894"/>
              <a:gd name="connsiteY5" fmla="*/ 0 h 1930324"/>
              <a:gd name="connsiteX6" fmla="*/ 1203732 w 1708894"/>
              <a:gd name="connsiteY6" fmla="*/ 839663 h 1930324"/>
              <a:gd name="connsiteX7" fmla="*/ 1285647 w 1708894"/>
              <a:gd name="connsiteY7" fmla="*/ 919673 h 1930324"/>
              <a:gd name="connsiteX8" fmla="*/ 1660932 w 1708894"/>
              <a:gd name="connsiteY8" fmla="*/ 912053 h 1930324"/>
              <a:gd name="connsiteX9" fmla="*/ 1693317 w 1708894"/>
              <a:gd name="connsiteY9" fmla="*/ 973013 h 1930324"/>
              <a:gd name="connsiteX10" fmla="*/ 906554 w 1708894"/>
              <a:gd name="connsiteY10" fmla="*/ 1889318 h 1930324"/>
              <a:gd name="connsiteX11" fmla="*/ 784634 w 1708894"/>
              <a:gd name="connsiteY11" fmla="*/ 1885508 h 1930324"/>
              <a:gd name="connsiteX12" fmla="*/ 15013 w 1708894"/>
              <a:gd name="connsiteY12" fmla="*/ 969203 h 1930324"/>
              <a:gd name="connsiteX0" fmla="*/ 15013 w 1713018"/>
              <a:gd name="connsiteY0" fmla="*/ 969203 h 1930324"/>
              <a:gd name="connsiteX1" fmla="*/ 45493 w 1713018"/>
              <a:gd name="connsiteY1" fmla="*/ 910148 h 1930324"/>
              <a:gd name="connsiteX2" fmla="*/ 397917 w 1713018"/>
              <a:gd name="connsiteY2" fmla="*/ 921578 h 1930324"/>
              <a:gd name="connsiteX3" fmla="*/ 485547 w 1713018"/>
              <a:gd name="connsiteY3" fmla="*/ 843473 h 1930324"/>
              <a:gd name="connsiteX4" fmla="*/ 584574 w 1713018"/>
              <a:gd name="connsiteY4" fmla="*/ 2540 h 1930324"/>
              <a:gd name="connsiteX5" fmla="*/ 1111984 w 1713018"/>
              <a:gd name="connsiteY5" fmla="*/ 0 h 1930324"/>
              <a:gd name="connsiteX6" fmla="*/ 1203732 w 1713018"/>
              <a:gd name="connsiteY6" fmla="*/ 839663 h 1930324"/>
              <a:gd name="connsiteX7" fmla="*/ 1285647 w 1713018"/>
              <a:gd name="connsiteY7" fmla="*/ 919673 h 1930324"/>
              <a:gd name="connsiteX8" fmla="*/ 1660932 w 1713018"/>
              <a:gd name="connsiteY8" fmla="*/ 912053 h 1930324"/>
              <a:gd name="connsiteX9" fmla="*/ 1693317 w 1713018"/>
              <a:gd name="connsiteY9" fmla="*/ 973013 h 1930324"/>
              <a:gd name="connsiteX10" fmla="*/ 906554 w 1713018"/>
              <a:gd name="connsiteY10" fmla="*/ 1889318 h 1930324"/>
              <a:gd name="connsiteX11" fmla="*/ 784634 w 1713018"/>
              <a:gd name="connsiteY11" fmla="*/ 1885508 h 1930324"/>
              <a:gd name="connsiteX12" fmla="*/ 15013 w 1713018"/>
              <a:gd name="connsiteY12" fmla="*/ 969203 h 1930324"/>
              <a:gd name="connsiteX0" fmla="*/ 15013 w 1715244"/>
              <a:gd name="connsiteY0" fmla="*/ 969203 h 1930324"/>
              <a:gd name="connsiteX1" fmla="*/ 45493 w 1715244"/>
              <a:gd name="connsiteY1" fmla="*/ 910148 h 1930324"/>
              <a:gd name="connsiteX2" fmla="*/ 397917 w 1715244"/>
              <a:gd name="connsiteY2" fmla="*/ 921578 h 1930324"/>
              <a:gd name="connsiteX3" fmla="*/ 485547 w 1715244"/>
              <a:gd name="connsiteY3" fmla="*/ 843473 h 1930324"/>
              <a:gd name="connsiteX4" fmla="*/ 584574 w 1715244"/>
              <a:gd name="connsiteY4" fmla="*/ 2540 h 1930324"/>
              <a:gd name="connsiteX5" fmla="*/ 1111984 w 1715244"/>
              <a:gd name="connsiteY5" fmla="*/ 0 h 1930324"/>
              <a:gd name="connsiteX6" fmla="*/ 1203732 w 1715244"/>
              <a:gd name="connsiteY6" fmla="*/ 839663 h 1930324"/>
              <a:gd name="connsiteX7" fmla="*/ 1285647 w 1715244"/>
              <a:gd name="connsiteY7" fmla="*/ 919673 h 1930324"/>
              <a:gd name="connsiteX8" fmla="*/ 1660932 w 1715244"/>
              <a:gd name="connsiteY8" fmla="*/ 912053 h 1930324"/>
              <a:gd name="connsiteX9" fmla="*/ 1693317 w 1715244"/>
              <a:gd name="connsiteY9" fmla="*/ 973013 h 1930324"/>
              <a:gd name="connsiteX10" fmla="*/ 906554 w 1715244"/>
              <a:gd name="connsiteY10" fmla="*/ 1889318 h 1930324"/>
              <a:gd name="connsiteX11" fmla="*/ 784634 w 1715244"/>
              <a:gd name="connsiteY11" fmla="*/ 1885508 h 1930324"/>
              <a:gd name="connsiteX12" fmla="*/ 15013 w 1715244"/>
              <a:gd name="connsiteY12" fmla="*/ 969203 h 1930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15244" h="1930324">
                <a:moveTo>
                  <a:pt x="15013" y="969203"/>
                </a:moveTo>
                <a:cubicBezTo>
                  <a:pt x="-13562" y="921578"/>
                  <a:pt x="-227" y="908243"/>
                  <a:pt x="45493" y="910148"/>
                </a:cubicBezTo>
                <a:lnTo>
                  <a:pt x="397917" y="921578"/>
                </a:lnTo>
                <a:cubicBezTo>
                  <a:pt x="467767" y="924118"/>
                  <a:pt x="478562" y="882843"/>
                  <a:pt x="485547" y="843473"/>
                </a:cubicBezTo>
                <a:lnTo>
                  <a:pt x="584574" y="2540"/>
                </a:lnTo>
                <a:lnTo>
                  <a:pt x="1111984" y="0"/>
                </a:lnTo>
                <a:lnTo>
                  <a:pt x="1203732" y="839663"/>
                </a:lnTo>
                <a:cubicBezTo>
                  <a:pt x="1213892" y="889193"/>
                  <a:pt x="1229767" y="917768"/>
                  <a:pt x="1285647" y="919673"/>
                </a:cubicBezTo>
                <a:lnTo>
                  <a:pt x="1660932" y="912053"/>
                </a:lnTo>
                <a:cubicBezTo>
                  <a:pt x="1726972" y="910148"/>
                  <a:pt x="1726337" y="940628"/>
                  <a:pt x="1693317" y="973013"/>
                </a:cubicBezTo>
                <a:lnTo>
                  <a:pt x="906554" y="1889318"/>
                </a:lnTo>
                <a:cubicBezTo>
                  <a:pt x="852579" y="1954723"/>
                  <a:pt x="823369" y="1933133"/>
                  <a:pt x="784634" y="1885508"/>
                </a:cubicBezTo>
                <a:lnTo>
                  <a:pt x="15013" y="969203"/>
                </a:lnTo>
                <a:close/>
              </a:path>
            </a:pathLst>
          </a:custGeom>
          <a:noFill/>
          <a:ln w="127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8632052" y="406431"/>
            <a:ext cx="2388132" cy="2388132"/>
            <a:chOff x="6078739" y="1053549"/>
            <a:chExt cx="2388132" cy="2388132"/>
          </a:xfrm>
        </p:grpSpPr>
        <p:grpSp>
          <p:nvGrpSpPr>
            <p:cNvPr id="51" name="Groupe 50"/>
            <p:cNvGrpSpPr/>
            <p:nvPr/>
          </p:nvGrpSpPr>
          <p:grpSpPr>
            <a:xfrm>
              <a:off x="6078739" y="1617150"/>
              <a:ext cx="2388132" cy="1173404"/>
              <a:chOff x="7106113" y="1742440"/>
              <a:chExt cx="2388132" cy="1173404"/>
            </a:xfrm>
          </p:grpSpPr>
          <p:sp>
            <p:nvSpPr>
              <p:cNvPr id="63" name="Forme libre 62"/>
              <p:cNvSpPr/>
              <p:nvPr/>
            </p:nvSpPr>
            <p:spPr>
              <a:xfrm>
                <a:off x="7106113" y="1742440"/>
                <a:ext cx="2388132" cy="1173404"/>
              </a:xfrm>
              <a:custGeom>
                <a:avLst/>
                <a:gdLst>
                  <a:gd name="connsiteX0" fmla="*/ 0 w 3226419"/>
                  <a:gd name="connsiteY0" fmla="*/ 14869 h 498106"/>
                  <a:gd name="connsiteX1" fmla="*/ 1538868 w 3226419"/>
                  <a:gd name="connsiteY1" fmla="*/ 498088 h 498106"/>
                  <a:gd name="connsiteX2" fmla="*/ 3226419 w 3226419"/>
                  <a:gd name="connsiteY2" fmla="*/ 0 h 498106"/>
                  <a:gd name="connsiteX0" fmla="*/ 0 w 3062868"/>
                  <a:gd name="connsiteY0" fmla="*/ 0 h 618062"/>
                  <a:gd name="connsiteX1" fmla="*/ 1375317 w 3062868"/>
                  <a:gd name="connsiteY1" fmla="*/ 617033 h 618062"/>
                  <a:gd name="connsiteX2" fmla="*/ 3062868 w 3062868"/>
                  <a:gd name="connsiteY2" fmla="*/ 118945 h 618062"/>
                  <a:gd name="connsiteX0" fmla="*/ 0 w 3062868"/>
                  <a:gd name="connsiteY0" fmla="*/ 0 h 636244"/>
                  <a:gd name="connsiteX1" fmla="*/ 1375317 w 3062868"/>
                  <a:gd name="connsiteY1" fmla="*/ 617033 h 636244"/>
                  <a:gd name="connsiteX2" fmla="*/ 3062868 w 3062868"/>
                  <a:gd name="connsiteY2" fmla="*/ 118945 h 636244"/>
                  <a:gd name="connsiteX0" fmla="*/ 0 w 3062868"/>
                  <a:gd name="connsiteY0" fmla="*/ 0 h 1204668"/>
                  <a:gd name="connsiteX1" fmla="*/ 1397620 w 3062868"/>
                  <a:gd name="connsiteY1" fmla="*/ 1204330 h 1204668"/>
                  <a:gd name="connsiteX2" fmla="*/ 3062868 w 3062868"/>
                  <a:gd name="connsiteY2" fmla="*/ 118945 h 1204668"/>
                  <a:gd name="connsiteX0" fmla="*/ 0 w 2564780"/>
                  <a:gd name="connsiteY0" fmla="*/ 0 h 1204432"/>
                  <a:gd name="connsiteX1" fmla="*/ 1397620 w 2564780"/>
                  <a:gd name="connsiteY1" fmla="*/ 1204330 h 1204432"/>
                  <a:gd name="connsiteX2" fmla="*/ 2564780 w 2564780"/>
                  <a:gd name="connsiteY2" fmla="*/ 66906 h 1204432"/>
                  <a:gd name="connsiteX0" fmla="*/ 0 w 2564780"/>
                  <a:gd name="connsiteY0" fmla="*/ 0 h 1204537"/>
                  <a:gd name="connsiteX1" fmla="*/ 1397620 w 2564780"/>
                  <a:gd name="connsiteY1" fmla="*/ 1204330 h 1204537"/>
                  <a:gd name="connsiteX2" fmla="*/ 2564780 w 2564780"/>
                  <a:gd name="connsiteY2" fmla="*/ 66906 h 1204537"/>
                  <a:gd name="connsiteX0" fmla="*/ 0 w 1788851"/>
                  <a:gd name="connsiteY0" fmla="*/ 0 h 1204337"/>
                  <a:gd name="connsiteX1" fmla="*/ 1397620 w 1788851"/>
                  <a:gd name="connsiteY1" fmla="*/ 1204330 h 1204337"/>
                  <a:gd name="connsiteX2" fmla="*/ 1788851 w 1788851"/>
                  <a:gd name="connsiteY2" fmla="*/ 13315 h 1204337"/>
                  <a:gd name="connsiteX0" fmla="*/ 0 w 1788851"/>
                  <a:gd name="connsiteY0" fmla="*/ 0 h 1148194"/>
                  <a:gd name="connsiteX1" fmla="*/ 1000419 w 1788851"/>
                  <a:gd name="connsiteY1" fmla="*/ 1148186 h 1148194"/>
                  <a:gd name="connsiteX2" fmla="*/ 1788851 w 1788851"/>
                  <a:gd name="connsiteY2" fmla="*/ 13315 h 1148194"/>
                  <a:gd name="connsiteX0" fmla="*/ 574070 w 2362921"/>
                  <a:gd name="connsiteY0" fmla="*/ 0 h 1148194"/>
                  <a:gd name="connsiteX1" fmla="*/ 1574489 w 2362921"/>
                  <a:gd name="connsiteY1" fmla="*/ 1148186 h 1148194"/>
                  <a:gd name="connsiteX2" fmla="*/ 2362921 w 2362921"/>
                  <a:gd name="connsiteY2" fmla="*/ 13315 h 1148194"/>
                  <a:gd name="connsiteX0" fmla="*/ 626934 w 2415785"/>
                  <a:gd name="connsiteY0" fmla="*/ 0 h 1149829"/>
                  <a:gd name="connsiteX1" fmla="*/ 1627353 w 2415785"/>
                  <a:gd name="connsiteY1" fmla="*/ 1148186 h 1149829"/>
                  <a:gd name="connsiteX2" fmla="*/ 2415785 w 2415785"/>
                  <a:gd name="connsiteY2" fmla="*/ 13315 h 1149829"/>
                  <a:gd name="connsiteX0" fmla="*/ 626935 w 2955562"/>
                  <a:gd name="connsiteY0" fmla="*/ 0 h 1149829"/>
                  <a:gd name="connsiteX1" fmla="*/ 1627354 w 2955562"/>
                  <a:gd name="connsiteY1" fmla="*/ 1148186 h 1149829"/>
                  <a:gd name="connsiteX2" fmla="*/ 2415786 w 2955562"/>
                  <a:gd name="connsiteY2" fmla="*/ 13315 h 1149829"/>
                  <a:gd name="connsiteX0" fmla="*/ 630561 w 2963114"/>
                  <a:gd name="connsiteY0" fmla="*/ 0 h 1148215"/>
                  <a:gd name="connsiteX1" fmla="*/ 1630980 w 2963114"/>
                  <a:gd name="connsiteY1" fmla="*/ 1148186 h 1148215"/>
                  <a:gd name="connsiteX2" fmla="*/ 2419412 w 2963114"/>
                  <a:gd name="connsiteY2" fmla="*/ 13315 h 1148215"/>
                  <a:gd name="connsiteX0" fmla="*/ 657992 w 3020483"/>
                  <a:gd name="connsiteY0" fmla="*/ 0 h 1148685"/>
                  <a:gd name="connsiteX1" fmla="*/ 1658411 w 3020483"/>
                  <a:gd name="connsiteY1" fmla="*/ 1148186 h 1148685"/>
                  <a:gd name="connsiteX2" fmla="*/ 2446843 w 3020483"/>
                  <a:gd name="connsiteY2" fmla="*/ 13315 h 1148685"/>
                  <a:gd name="connsiteX0" fmla="*/ 669549 w 3019660"/>
                  <a:gd name="connsiteY0" fmla="*/ 0 h 1179284"/>
                  <a:gd name="connsiteX1" fmla="*/ 1614545 w 3019660"/>
                  <a:gd name="connsiteY1" fmla="*/ 1178809 h 1179284"/>
                  <a:gd name="connsiteX2" fmla="*/ 2458400 w 3019660"/>
                  <a:gd name="connsiteY2" fmla="*/ 13315 h 1179284"/>
                  <a:gd name="connsiteX0" fmla="*/ 565975 w 2916086"/>
                  <a:gd name="connsiteY0" fmla="*/ 0 h 1179284"/>
                  <a:gd name="connsiteX1" fmla="*/ 1510971 w 2916086"/>
                  <a:gd name="connsiteY1" fmla="*/ 1178809 h 1179284"/>
                  <a:gd name="connsiteX2" fmla="*/ 2354826 w 2916086"/>
                  <a:gd name="connsiteY2" fmla="*/ 13315 h 1179284"/>
                  <a:gd name="connsiteX0" fmla="*/ 576568 w 2937887"/>
                  <a:gd name="connsiteY0" fmla="*/ 0 h 1178899"/>
                  <a:gd name="connsiteX1" fmla="*/ 1521564 w 2937887"/>
                  <a:gd name="connsiteY1" fmla="*/ 1178809 h 1178899"/>
                  <a:gd name="connsiteX2" fmla="*/ 2365419 w 2937887"/>
                  <a:gd name="connsiteY2" fmla="*/ 13315 h 1178899"/>
                  <a:gd name="connsiteX0" fmla="*/ 576568 w 2905197"/>
                  <a:gd name="connsiteY0" fmla="*/ 0 h 1178925"/>
                  <a:gd name="connsiteX1" fmla="*/ 1521564 w 2905197"/>
                  <a:gd name="connsiteY1" fmla="*/ 1178809 h 1178925"/>
                  <a:gd name="connsiteX2" fmla="*/ 2365419 w 2905197"/>
                  <a:gd name="connsiteY2" fmla="*/ 13315 h 1178925"/>
                  <a:gd name="connsiteX0" fmla="*/ 576568 w 2894984"/>
                  <a:gd name="connsiteY0" fmla="*/ 0 h 1178940"/>
                  <a:gd name="connsiteX1" fmla="*/ 1521564 w 2894984"/>
                  <a:gd name="connsiteY1" fmla="*/ 1178809 h 1178940"/>
                  <a:gd name="connsiteX2" fmla="*/ 2365419 w 2894984"/>
                  <a:gd name="connsiteY2" fmla="*/ 13315 h 1178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94984" h="1178940">
                    <a:moveTo>
                      <a:pt x="576568" y="0"/>
                    </a:moveTo>
                    <a:cubicBezTo>
                      <a:pt x="-819372" y="726347"/>
                      <a:pt x="648403" y="1170211"/>
                      <a:pt x="1521564" y="1178809"/>
                    </a:cubicBezTo>
                    <a:cubicBezTo>
                      <a:pt x="2394725" y="1187407"/>
                      <a:pt x="3604908" y="774353"/>
                      <a:pt x="2365419" y="13315"/>
                    </a:cubicBezTo>
                  </a:path>
                </a:pathLst>
              </a:custGeom>
              <a:noFill/>
              <a:ln w="127000">
                <a:solidFill>
                  <a:srgbClr val="00B0F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orme libre 63"/>
              <p:cNvSpPr/>
              <p:nvPr/>
            </p:nvSpPr>
            <p:spPr>
              <a:xfrm>
                <a:off x="7122160" y="2280921"/>
                <a:ext cx="2359660" cy="384346"/>
              </a:xfrm>
              <a:custGeom>
                <a:avLst/>
                <a:gdLst>
                  <a:gd name="connsiteX0" fmla="*/ 0 w 2367280"/>
                  <a:gd name="connsiteY0" fmla="*/ 0 h 371121"/>
                  <a:gd name="connsiteX1" fmla="*/ 1236980 w 2367280"/>
                  <a:gd name="connsiteY1" fmla="*/ 370840 h 371121"/>
                  <a:gd name="connsiteX2" fmla="*/ 2367280 w 2367280"/>
                  <a:gd name="connsiteY2" fmla="*/ 63500 h 371121"/>
                  <a:gd name="connsiteX0" fmla="*/ 0 w 2367280"/>
                  <a:gd name="connsiteY0" fmla="*/ 0 h 371121"/>
                  <a:gd name="connsiteX1" fmla="*/ 1236980 w 2367280"/>
                  <a:gd name="connsiteY1" fmla="*/ 370840 h 371121"/>
                  <a:gd name="connsiteX2" fmla="*/ 2367280 w 2367280"/>
                  <a:gd name="connsiteY2" fmla="*/ 63500 h 371121"/>
                  <a:gd name="connsiteX0" fmla="*/ 0 w 2367280"/>
                  <a:gd name="connsiteY0" fmla="*/ 0 h 371415"/>
                  <a:gd name="connsiteX1" fmla="*/ 1236980 w 2367280"/>
                  <a:gd name="connsiteY1" fmla="*/ 370840 h 371415"/>
                  <a:gd name="connsiteX2" fmla="*/ 2367280 w 2367280"/>
                  <a:gd name="connsiteY2" fmla="*/ 63500 h 371415"/>
                  <a:gd name="connsiteX0" fmla="*/ 0 w 2359660"/>
                  <a:gd name="connsiteY0" fmla="*/ 0 h 384346"/>
                  <a:gd name="connsiteX1" fmla="*/ 1229360 w 2359660"/>
                  <a:gd name="connsiteY1" fmla="*/ 383540 h 384346"/>
                  <a:gd name="connsiteX2" fmla="*/ 2359660 w 2359660"/>
                  <a:gd name="connsiteY2" fmla="*/ 76200 h 384346"/>
                  <a:gd name="connsiteX0" fmla="*/ 0 w 2359660"/>
                  <a:gd name="connsiteY0" fmla="*/ 0 h 384346"/>
                  <a:gd name="connsiteX1" fmla="*/ 1229360 w 2359660"/>
                  <a:gd name="connsiteY1" fmla="*/ 383540 h 384346"/>
                  <a:gd name="connsiteX2" fmla="*/ 2359660 w 2359660"/>
                  <a:gd name="connsiteY2" fmla="*/ 76200 h 384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59660" h="384346">
                    <a:moveTo>
                      <a:pt x="0" y="0"/>
                    </a:moveTo>
                    <a:cubicBezTo>
                      <a:pt x="228176" y="388408"/>
                      <a:pt x="836083" y="370840"/>
                      <a:pt x="1229360" y="383540"/>
                    </a:cubicBezTo>
                    <a:cubicBezTo>
                      <a:pt x="1622637" y="396240"/>
                      <a:pt x="2248747" y="257387"/>
                      <a:pt x="2359660" y="76200"/>
                    </a:cubicBezTo>
                  </a:path>
                </a:pathLst>
              </a:custGeom>
              <a:noFill/>
              <a:ln w="1270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e 51"/>
            <p:cNvGrpSpPr/>
            <p:nvPr/>
          </p:nvGrpSpPr>
          <p:grpSpPr>
            <a:xfrm rot="16200000">
              <a:off x="6078739" y="1660913"/>
              <a:ext cx="2388132" cy="1173404"/>
              <a:chOff x="7106113" y="1742440"/>
              <a:chExt cx="2388132" cy="1173404"/>
            </a:xfrm>
          </p:grpSpPr>
          <p:sp>
            <p:nvSpPr>
              <p:cNvPr id="53" name="Forme libre 52"/>
              <p:cNvSpPr/>
              <p:nvPr/>
            </p:nvSpPr>
            <p:spPr>
              <a:xfrm>
                <a:off x="7106113" y="1742440"/>
                <a:ext cx="2388132" cy="1173404"/>
              </a:xfrm>
              <a:custGeom>
                <a:avLst/>
                <a:gdLst>
                  <a:gd name="connsiteX0" fmla="*/ 0 w 3226419"/>
                  <a:gd name="connsiteY0" fmla="*/ 14869 h 498106"/>
                  <a:gd name="connsiteX1" fmla="*/ 1538868 w 3226419"/>
                  <a:gd name="connsiteY1" fmla="*/ 498088 h 498106"/>
                  <a:gd name="connsiteX2" fmla="*/ 3226419 w 3226419"/>
                  <a:gd name="connsiteY2" fmla="*/ 0 h 498106"/>
                  <a:gd name="connsiteX0" fmla="*/ 0 w 3062868"/>
                  <a:gd name="connsiteY0" fmla="*/ 0 h 618062"/>
                  <a:gd name="connsiteX1" fmla="*/ 1375317 w 3062868"/>
                  <a:gd name="connsiteY1" fmla="*/ 617033 h 618062"/>
                  <a:gd name="connsiteX2" fmla="*/ 3062868 w 3062868"/>
                  <a:gd name="connsiteY2" fmla="*/ 118945 h 618062"/>
                  <a:gd name="connsiteX0" fmla="*/ 0 w 3062868"/>
                  <a:gd name="connsiteY0" fmla="*/ 0 h 636244"/>
                  <a:gd name="connsiteX1" fmla="*/ 1375317 w 3062868"/>
                  <a:gd name="connsiteY1" fmla="*/ 617033 h 636244"/>
                  <a:gd name="connsiteX2" fmla="*/ 3062868 w 3062868"/>
                  <a:gd name="connsiteY2" fmla="*/ 118945 h 636244"/>
                  <a:gd name="connsiteX0" fmla="*/ 0 w 3062868"/>
                  <a:gd name="connsiteY0" fmla="*/ 0 h 1204668"/>
                  <a:gd name="connsiteX1" fmla="*/ 1397620 w 3062868"/>
                  <a:gd name="connsiteY1" fmla="*/ 1204330 h 1204668"/>
                  <a:gd name="connsiteX2" fmla="*/ 3062868 w 3062868"/>
                  <a:gd name="connsiteY2" fmla="*/ 118945 h 1204668"/>
                  <a:gd name="connsiteX0" fmla="*/ 0 w 2564780"/>
                  <a:gd name="connsiteY0" fmla="*/ 0 h 1204432"/>
                  <a:gd name="connsiteX1" fmla="*/ 1397620 w 2564780"/>
                  <a:gd name="connsiteY1" fmla="*/ 1204330 h 1204432"/>
                  <a:gd name="connsiteX2" fmla="*/ 2564780 w 2564780"/>
                  <a:gd name="connsiteY2" fmla="*/ 66906 h 1204432"/>
                  <a:gd name="connsiteX0" fmla="*/ 0 w 2564780"/>
                  <a:gd name="connsiteY0" fmla="*/ 0 h 1204537"/>
                  <a:gd name="connsiteX1" fmla="*/ 1397620 w 2564780"/>
                  <a:gd name="connsiteY1" fmla="*/ 1204330 h 1204537"/>
                  <a:gd name="connsiteX2" fmla="*/ 2564780 w 2564780"/>
                  <a:gd name="connsiteY2" fmla="*/ 66906 h 1204537"/>
                  <a:gd name="connsiteX0" fmla="*/ 0 w 1788851"/>
                  <a:gd name="connsiteY0" fmla="*/ 0 h 1204337"/>
                  <a:gd name="connsiteX1" fmla="*/ 1397620 w 1788851"/>
                  <a:gd name="connsiteY1" fmla="*/ 1204330 h 1204337"/>
                  <a:gd name="connsiteX2" fmla="*/ 1788851 w 1788851"/>
                  <a:gd name="connsiteY2" fmla="*/ 13315 h 1204337"/>
                  <a:gd name="connsiteX0" fmla="*/ 0 w 1788851"/>
                  <a:gd name="connsiteY0" fmla="*/ 0 h 1148194"/>
                  <a:gd name="connsiteX1" fmla="*/ 1000419 w 1788851"/>
                  <a:gd name="connsiteY1" fmla="*/ 1148186 h 1148194"/>
                  <a:gd name="connsiteX2" fmla="*/ 1788851 w 1788851"/>
                  <a:gd name="connsiteY2" fmla="*/ 13315 h 1148194"/>
                  <a:gd name="connsiteX0" fmla="*/ 574070 w 2362921"/>
                  <a:gd name="connsiteY0" fmla="*/ 0 h 1148194"/>
                  <a:gd name="connsiteX1" fmla="*/ 1574489 w 2362921"/>
                  <a:gd name="connsiteY1" fmla="*/ 1148186 h 1148194"/>
                  <a:gd name="connsiteX2" fmla="*/ 2362921 w 2362921"/>
                  <a:gd name="connsiteY2" fmla="*/ 13315 h 1148194"/>
                  <a:gd name="connsiteX0" fmla="*/ 626934 w 2415785"/>
                  <a:gd name="connsiteY0" fmla="*/ 0 h 1149829"/>
                  <a:gd name="connsiteX1" fmla="*/ 1627353 w 2415785"/>
                  <a:gd name="connsiteY1" fmla="*/ 1148186 h 1149829"/>
                  <a:gd name="connsiteX2" fmla="*/ 2415785 w 2415785"/>
                  <a:gd name="connsiteY2" fmla="*/ 13315 h 1149829"/>
                  <a:gd name="connsiteX0" fmla="*/ 626935 w 2955562"/>
                  <a:gd name="connsiteY0" fmla="*/ 0 h 1149829"/>
                  <a:gd name="connsiteX1" fmla="*/ 1627354 w 2955562"/>
                  <a:gd name="connsiteY1" fmla="*/ 1148186 h 1149829"/>
                  <a:gd name="connsiteX2" fmla="*/ 2415786 w 2955562"/>
                  <a:gd name="connsiteY2" fmla="*/ 13315 h 1149829"/>
                  <a:gd name="connsiteX0" fmla="*/ 630561 w 2963114"/>
                  <a:gd name="connsiteY0" fmla="*/ 0 h 1148215"/>
                  <a:gd name="connsiteX1" fmla="*/ 1630980 w 2963114"/>
                  <a:gd name="connsiteY1" fmla="*/ 1148186 h 1148215"/>
                  <a:gd name="connsiteX2" fmla="*/ 2419412 w 2963114"/>
                  <a:gd name="connsiteY2" fmla="*/ 13315 h 1148215"/>
                  <a:gd name="connsiteX0" fmla="*/ 657992 w 3020483"/>
                  <a:gd name="connsiteY0" fmla="*/ 0 h 1148685"/>
                  <a:gd name="connsiteX1" fmla="*/ 1658411 w 3020483"/>
                  <a:gd name="connsiteY1" fmla="*/ 1148186 h 1148685"/>
                  <a:gd name="connsiteX2" fmla="*/ 2446843 w 3020483"/>
                  <a:gd name="connsiteY2" fmla="*/ 13315 h 1148685"/>
                  <a:gd name="connsiteX0" fmla="*/ 669549 w 3019660"/>
                  <a:gd name="connsiteY0" fmla="*/ 0 h 1179284"/>
                  <a:gd name="connsiteX1" fmla="*/ 1614545 w 3019660"/>
                  <a:gd name="connsiteY1" fmla="*/ 1178809 h 1179284"/>
                  <a:gd name="connsiteX2" fmla="*/ 2458400 w 3019660"/>
                  <a:gd name="connsiteY2" fmla="*/ 13315 h 1179284"/>
                  <a:gd name="connsiteX0" fmla="*/ 565975 w 2916086"/>
                  <a:gd name="connsiteY0" fmla="*/ 0 h 1179284"/>
                  <a:gd name="connsiteX1" fmla="*/ 1510971 w 2916086"/>
                  <a:gd name="connsiteY1" fmla="*/ 1178809 h 1179284"/>
                  <a:gd name="connsiteX2" fmla="*/ 2354826 w 2916086"/>
                  <a:gd name="connsiteY2" fmla="*/ 13315 h 1179284"/>
                  <a:gd name="connsiteX0" fmla="*/ 576568 w 2937887"/>
                  <a:gd name="connsiteY0" fmla="*/ 0 h 1178899"/>
                  <a:gd name="connsiteX1" fmla="*/ 1521564 w 2937887"/>
                  <a:gd name="connsiteY1" fmla="*/ 1178809 h 1178899"/>
                  <a:gd name="connsiteX2" fmla="*/ 2365419 w 2937887"/>
                  <a:gd name="connsiteY2" fmla="*/ 13315 h 1178899"/>
                  <a:gd name="connsiteX0" fmla="*/ 576568 w 2905197"/>
                  <a:gd name="connsiteY0" fmla="*/ 0 h 1178925"/>
                  <a:gd name="connsiteX1" fmla="*/ 1521564 w 2905197"/>
                  <a:gd name="connsiteY1" fmla="*/ 1178809 h 1178925"/>
                  <a:gd name="connsiteX2" fmla="*/ 2365419 w 2905197"/>
                  <a:gd name="connsiteY2" fmla="*/ 13315 h 1178925"/>
                  <a:gd name="connsiteX0" fmla="*/ 576568 w 2894984"/>
                  <a:gd name="connsiteY0" fmla="*/ 0 h 1178940"/>
                  <a:gd name="connsiteX1" fmla="*/ 1521564 w 2894984"/>
                  <a:gd name="connsiteY1" fmla="*/ 1178809 h 1178940"/>
                  <a:gd name="connsiteX2" fmla="*/ 2365419 w 2894984"/>
                  <a:gd name="connsiteY2" fmla="*/ 13315 h 1178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94984" h="1178940">
                    <a:moveTo>
                      <a:pt x="576568" y="0"/>
                    </a:moveTo>
                    <a:cubicBezTo>
                      <a:pt x="-819372" y="726347"/>
                      <a:pt x="648403" y="1170211"/>
                      <a:pt x="1521564" y="1178809"/>
                    </a:cubicBezTo>
                    <a:cubicBezTo>
                      <a:pt x="2394725" y="1187407"/>
                      <a:pt x="3604908" y="774353"/>
                      <a:pt x="2365419" y="13315"/>
                    </a:cubicBezTo>
                  </a:path>
                </a:pathLst>
              </a:custGeom>
              <a:noFill/>
              <a:ln w="127000">
                <a:solidFill>
                  <a:srgbClr val="00B0F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orme libre 53"/>
              <p:cNvSpPr/>
              <p:nvPr/>
            </p:nvSpPr>
            <p:spPr>
              <a:xfrm>
                <a:off x="7122160" y="2280921"/>
                <a:ext cx="2359660" cy="384346"/>
              </a:xfrm>
              <a:custGeom>
                <a:avLst/>
                <a:gdLst>
                  <a:gd name="connsiteX0" fmla="*/ 0 w 2367280"/>
                  <a:gd name="connsiteY0" fmla="*/ 0 h 371121"/>
                  <a:gd name="connsiteX1" fmla="*/ 1236980 w 2367280"/>
                  <a:gd name="connsiteY1" fmla="*/ 370840 h 371121"/>
                  <a:gd name="connsiteX2" fmla="*/ 2367280 w 2367280"/>
                  <a:gd name="connsiteY2" fmla="*/ 63500 h 371121"/>
                  <a:gd name="connsiteX0" fmla="*/ 0 w 2367280"/>
                  <a:gd name="connsiteY0" fmla="*/ 0 h 371121"/>
                  <a:gd name="connsiteX1" fmla="*/ 1236980 w 2367280"/>
                  <a:gd name="connsiteY1" fmla="*/ 370840 h 371121"/>
                  <a:gd name="connsiteX2" fmla="*/ 2367280 w 2367280"/>
                  <a:gd name="connsiteY2" fmla="*/ 63500 h 371121"/>
                  <a:gd name="connsiteX0" fmla="*/ 0 w 2367280"/>
                  <a:gd name="connsiteY0" fmla="*/ 0 h 371415"/>
                  <a:gd name="connsiteX1" fmla="*/ 1236980 w 2367280"/>
                  <a:gd name="connsiteY1" fmla="*/ 370840 h 371415"/>
                  <a:gd name="connsiteX2" fmla="*/ 2367280 w 2367280"/>
                  <a:gd name="connsiteY2" fmla="*/ 63500 h 371415"/>
                  <a:gd name="connsiteX0" fmla="*/ 0 w 2359660"/>
                  <a:gd name="connsiteY0" fmla="*/ 0 h 384346"/>
                  <a:gd name="connsiteX1" fmla="*/ 1229360 w 2359660"/>
                  <a:gd name="connsiteY1" fmla="*/ 383540 h 384346"/>
                  <a:gd name="connsiteX2" fmla="*/ 2359660 w 2359660"/>
                  <a:gd name="connsiteY2" fmla="*/ 76200 h 384346"/>
                  <a:gd name="connsiteX0" fmla="*/ 0 w 2359660"/>
                  <a:gd name="connsiteY0" fmla="*/ 0 h 384346"/>
                  <a:gd name="connsiteX1" fmla="*/ 1229360 w 2359660"/>
                  <a:gd name="connsiteY1" fmla="*/ 383540 h 384346"/>
                  <a:gd name="connsiteX2" fmla="*/ 2359660 w 2359660"/>
                  <a:gd name="connsiteY2" fmla="*/ 76200 h 384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59660" h="384346">
                    <a:moveTo>
                      <a:pt x="0" y="0"/>
                    </a:moveTo>
                    <a:cubicBezTo>
                      <a:pt x="228176" y="388408"/>
                      <a:pt x="836083" y="370840"/>
                      <a:pt x="1229360" y="383540"/>
                    </a:cubicBezTo>
                    <a:cubicBezTo>
                      <a:pt x="1622637" y="396240"/>
                      <a:pt x="2248747" y="257387"/>
                      <a:pt x="2359660" y="76200"/>
                    </a:cubicBezTo>
                  </a:path>
                </a:pathLst>
              </a:custGeom>
              <a:noFill/>
              <a:ln w="1270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" name="Groupe 3"/>
          <p:cNvGrpSpPr/>
          <p:nvPr/>
        </p:nvGrpSpPr>
        <p:grpSpPr>
          <a:xfrm>
            <a:off x="5517113" y="406430"/>
            <a:ext cx="2520000" cy="2520000"/>
            <a:chOff x="5331692" y="2235921"/>
            <a:chExt cx="4162951" cy="4449590"/>
          </a:xfrm>
        </p:grpSpPr>
        <p:sp>
          <p:nvSpPr>
            <p:cNvPr id="67" name="Flèche vers le bas 17"/>
            <p:cNvSpPr/>
            <p:nvPr/>
          </p:nvSpPr>
          <p:spPr>
            <a:xfrm rot="5400000" flipH="1">
              <a:off x="5845842" y="3431075"/>
              <a:ext cx="1019552" cy="2047852"/>
            </a:xfrm>
            <a:custGeom>
              <a:avLst/>
              <a:gdLst>
                <a:gd name="connsiteX0" fmla="*/ 0 w 2309566"/>
                <a:gd name="connsiteY0" fmla="*/ 923918 h 1962150"/>
                <a:gd name="connsiteX1" fmla="*/ 786938 w 2309566"/>
                <a:gd name="connsiteY1" fmla="*/ 923918 h 1962150"/>
                <a:gd name="connsiteX2" fmla="*/ 786938 w 2309566"/>
                <a:gd name="connsiteY2" fmla="*/ 0 h 1962150"/>
                <a:gd name="connsiteX3" fmla="*/ 1522628 w 2309566"/>
                <a:gd name="connsiteY3" fmla="*/ 0 h 1962150"/>
                <a:gd name="connsiteX4" fmla="*/ 1522628 w 2309566"/>
                <a:gd name="connsiteY4" fmla="*/ 923918 h 1962150"/>
                <a:gd name="connsiteX5" fmla="*/ 2309566 w 2309566"/>
                <a:gd name="connsiteY5" fmla="*/ 923918 h 1962150"/>
                <a:gd name="connsiteX6" fmla="*/ 1154783 w 2309566"/>
                <a:gd name="connsiteY6" fmla="*/ 1962150 h 1962150"/>
                <a:gd name="connsiteX7" fmla="*/ 0 w 2309566"/>
                <a:gd name="connsiteY7" fmla="*/ 923918 h 1962150"/>
                <a:gd name="connsiteX0" fmla="*/ 0 w 2309566"/>
                <a:gd name="connsiteY0" fmla="*/ 923918 h 1962150"/>
                <a:gd name="connsiteX1" fmla="*/ 786938 w 2309566"/>
                <a:gd name="connsiteY1" fmla="*/ 923918 h 1962150"/>
                <a:gd name="connsiteX2" fmla="*/ 605963 w 2309566"/>
                <a:gd name="connsiteY2" fmla="*/ 9525 h 1962150"/>
                <a:gd name="connsiteX3" fmla="*/ 1522628 w 2309566"/>
                <a:gd name="connsiteY3" fmla="*/ 0 h 1962150"/>
                <a:gd name="connsiteX4" fmla="*/ 1522628 w 2309566"/>
                <a:gd name="connsiteY4" fmla="*/ 923918 h 1962150"/>
                <a:gd name="connsiteX5" fmla="*/ 2309566 w 2309566"/>
                <a:gd name="connsiteY5" fmla="*/ 923918 h 1962150"/>
                <a:gd name="connsiteX6" fmla="*/ 1154783 w 2309566"/>
                <a:gd name="connsiteY6" fmla="*/ 1962150 h 1962150"/>
                <a:gd name="connsiteX7" fmla="*/ 0 w 2309566"/>
                <a:gd name="connsiteY7" fmla="*/ 923918 h 1962150"/>
                <a:gd name="connsiteX0" fmla="*/ 0 w 2309566"/>
                <a:gd name="connsiteY0" fmla="*/ 923918 h 1962150"/>
                <a:gd name="connsiteX1" fmla="*/ 786938 w 2309566"/>
                <a:gd name="connsiteY1" fmla="*/ 923918 h 1962150"/>
                <a:gd name="connsiteX2" fmla="*/ 605963 w 2309566"/>
                <a:gd name="connsiteY2" fmla="*/ 9525 h 1962150"/>
                <a:gd name="connsiteX3" fmla="*/ 1684553 w 2309566"/>
                <a:gd name="connsiteY3" fmla="*/ 0 h 1962150"/>
                <a:gd name="connsiteX4" fmla="*/ 1522628 w 2309566"/>
                <a:gd name="connsiteY4" fmla="*/ 923918 h 1962150"/>
                <a:gd name="connsiteX5" fmla="*/ 2309566 w 2309566"/>
                <a:gd name="connsiteY5" fmla="*/ 923918 h 1962150"/>
                <a:gd name="connsiteX6" fmla="*/ 1154783 w 2309566"/>
                <a:gd name="connsiteY6" fmla="*/ 1962150 h 1962150"/>
                <a:gd name="connsiteX7" fmla="*/ 0 w 2309566"/>
                <a:gd name="connsiteY7" fmla="*/ 923918 h 1962150"/>
                <a:gd name="connsiteX0" fmla="*/ 0 w 2309566"/>
                <a:gd name="connsiteY0" fmla="*/ 923918 h 1962150"/>
                <a:gd name="connsiteX1" fmla="*/ 786938 w 2309566"/>
                <a:gd name="connsiteY1" fmla="*/ 923918 h 1962150"/>
                <a:gd name="connsiteX2" fmla="*/ 605963 w 2309566"/>
                <a:gd name="connsiteY2" fmla="*/ 0 h 1962150"/>
                <a:gd name="connsiteX3" fmla="*/ 1684553 w 2309566"/>
                <a:gd name="connsiteY3" fmla="*/ 0 h 1962150"/>
                <a:gd name="connsiteX4" fmla="*/ 1522628 w 2309566"/>
                <a:gd name="connsiteY4" fmla="*/ 923918 h 1962150"/>
                <a:gd name="connsiteX5" fmla="*/ 2309566 w 2309566"/>
                <a:gd name="connsiteY5" fmla="*/ 923918 h 1962150"/>
                <a:gd name="connsiteX6" fmla="*/ 1154783 w 2309566"/>
                <a:gd name="connsiteY6" fmla="*/ 1962150 h 1962150"/>
                <a:gd name="connsiteX7" fmla="*/ 0 w 2309566"/>
                <a:gd name="connsiteY7" fmla="*/ 923918 h 1962150"/>
                <a:gd name="connsiteX0" fmla="*/ 0 w 2309566"/>
                <a:gd name="connsiteY0" fmla="*/ 927728 h 1965960"/>
                <a:gd name="connsiteX1" fmla="*/ 786938 w 2309566"/>
                <a:gd name="connsiteY1" fmla="*/ 927728 h 1965960"/>
                <a:gd name="connsiteX2" fmla="*/ 605963 w 2309566"/>
                <a:gd name="connsiteY2" fmla="*/ 3810 h 1965960"/>
                <a:gd name="connsiteX3" fmla="*/ 1707413 w 2309566"/>
                <a:gd name="connsiteY3" fmla="*/ 0 h 1965960"/>
                <a:gd name="connsiteX4" fmla="*/ 1522628 w 2309566"/>
                <a:gd name="connsiteY4" fmla="*/ 927728 h 1965960"/>
                <a:gd name="connsiteX5" fmla="*/ 2309566 w 2309566"/>
                <a:gd name="connsiteY5" fmla="*/ 927728 h 1965960"/>
                <a:gd name="connsiteX6" fmla="*/ 1154783 w 2309566"/>
                <a:gd name="connsiteY6" fmla="*/ 1965960 h 1965960"/>
                <a:gd name="connsiteX7" fmla="*/ 0 w 2309566"/>
                <a:gd name="connsiteY7" fmla="*/ 927728 h 1965960"/>
                <a:gd name="connsiteX0" fmla="*/ 0 w 2309566"/>
                <a:gd name="connsiteY0" fmla="*/ 927728 h 1965960"/>
                <a:gd name="connsiteX1" fmla="*/ 786938 w 2309566"/>
                <a:gd name="connsiteY1" fmla="*/ 927728 h 1965960"/>
                <a:gd name="connsiteX2" fmla="*/ 598343 w 2309566"/>
                <a:gd name="connsiteY2" fmla="*/ 3810 h 1965960"/>
                <a:gd name="connsiteX3" fmla="*/ 1707413 w 2309566"/>
                <a:gd name="connsiteY3" fmla="*/ 0 h 1965960"/>
                <a:gd name="connsiteX4" fmla="*/ 1522628 w 2309566"/>
                <a:gd name="connsiteY4" fmla="*/ 927728 h 1965960"/>
                <a:gd name="connsiteX5" fmla="*/ 2309566 w 2309566"/>
                <a:gd name="connsiteY5" fmla="*/ 927728 h 1965960"/>
                <a:gd name="connsiteX6" fmla="*/ 1154783 w 2309566"/>
                <a:gd name="connsiteY6" fmla="*/ 1965960 h 1965960"/>
                <a:gd name="connsiteX7" fmla="*/ 0 w 2309566"/>
                <a:gd name="connsiteY7" fmla="*/ 927728 h 1965960"/>
                <a:gd name="connsiteX0" fmla="*/ 0 w 2090905"/>
                <a:gd name="connsiteY0" fmla="*/ 927728 h 1965960"/>
                <a:gd name="connsiteX1" fmla="*/ 786938 w 2090905"/>
                <a:gd name="connsiteY1" fmla="*/ 927728 h 1965960"/>
                <a:gd name="connsiteX2" fmla="*/ 598343 w 2090905"/>
                <a:gd name="connsiteY2" fmla="*/ 3810 h 1965960"/>
                <a:gd name="connsiteX3" fmla="*/ 1707413 w 2090905"/>
                <a:gd name="connsiteY3" fmla="*/ 0 h 1965960"/>
                <a:gd name="connsiteX4" fmla="*/ 1522628 w 2090905"/>
                <a:gd name="connsiteY4" fmla="*/ 927728 h 1965960"/>
                <a:gd name="connsiteX5" fmla="*/ 2090905 w 2090905"/>
                <a:gd name="connsiteY5" fmla="*/ 917789 h 1965960"/>
                <a:gd name="connsiteX6" fmla="*/ 1154783 w 2090905"/>
                <a:gd name="connsiteY6" fmla="*/ 1965960 h 1965960"/>
                <a:gd name="connsiteX7" fmla="*/ 0 w 2090905"/>
                <a:gd name="connsiteY7" fmla="*/ 927728 h 1965960"/>
                <a:gd name="connsiteX0" fmla="*/ 0 w 1862305"/>
                <a:gd name="connsiteY0" fmla="*/ 927728 h 1965960"/>
                <a:gd name="connsiteX1" fmla="*/ 558338 w 1862305"/>
                <a:gd name="connsiteY1" fmla="*/ 927728 h 1965960"/>
                <a:gd name="connsiteX2" fmla="*/ 369743 w 1862305"/>
                <a:gd name="connsiteY2" fmla="*/ 3810 h 1965960"/>
                <a:gd name="connsiteX3" fmla="*/ 1478813 w 1862305"/>
                <a:gd name="connsiteY3" fmla="*/ 0 h 1965960"/>
                <a:gd name="connsiteX4" fmla="*/ 1294028 w 1862305"/>
                <a:gd name="connsiteY4" fmla="*/ 927728 h 1965960"/>
                <a:gd name="connsiteX5" fmla="*/ 1862305 w 1862305"/>
                <a:gd name="connsiteY5" fmla="*/ 917789 h 1965960"/>
                <a:gd name="connsiteX6" fmla="*/ 926183 w 1862305"/>
                <a:gd name="connsiteY6" fmla="*/ 1965960 h 1965960"/>
                <a:gd name="connsiteX7" fmla="*/ 0 w 1862305"/>
                <a:gd name="connsiteY7" fmla="*/ 927728 h 1965960"/>
                <a:gd name="connsiteX0" fmla="*/ 0 w 1862305"/>
                <a:gd name="connsiteY0" fmla="*/ 923918 h 1962150"/>
                <a:gd name="connsiteX1" fmla="*/ 558338 w 1862305"/>
                <a:gd name="connsiteY1" fmla="*/ 923918 h 1962150"/>
                <a:gd name="connsiteX2" fmla="*/ 369743 w 1862305"/>
                <a:gd name="connsiteY2" fmla="*/ 0 h 1962150"/>
                <a:gd name="connsiteX3" fmla="*/ 1229893 w 1862305"/>
                <a:gd name="connsiteY3" fmla="*/ 6350 h 1962150"/>
                <a:gd name="connsiteX4" fmla="*/ 1294028 w 1862305"/>
                <a:gd name="connsiteY4" fmla="*/ 923918 h 1962150"/>
                <a:gd name="connsiteX5" fmla="*/ 1862305 w 1862305"/>
                <a:gd name="connsiteY5" fmla="*/ 913979 h 1962150"/>
                <a:gd name="connsiteX6" fmla="*/ 926183 w 1862305"/>
                <a:gd name="connsiteY6" fmla="*/ 1962150 h 1962150"/>
                <a:gd name="connsiteX7" fmla="*/ 0 w 1862305"/>
                <a:gd name="connsiteY7" fmla="*/ 923918 h 1962150"/>
                <a:gd name="connsiteX0" fmla="*/ 0 w 1862305"/>
                <a:gd name="connsiteY0" fmla="*/ 918838 h 1957070"/>
                <a:gd name="connsiteX1" fmla="*/ 558338 w 1862305"/>
                <a:gd name="connsiteY1" fmla="*/ 918838 h 1957070"/>
                <a:gd name="connsiteX2" fmla="*/ 649143 w 1862305"/>
                <a:gd name="connsiteY2" fmla="*/ 0 h 1957070"/>
                <a:gd name="connsiteX3" fmla="*/ 1229893 w 1862305"/>
                <a:gd name="connsiteY3" fmla="*/ 1270 h 1957070"/>
                <a:gd name="connsiteX4" fmla="*/ 1294028 w 1862305"/>
                <a:gd name="connsiteY4" fmla="*/ 918838 h 1957070"/>
                <a:gd name="connsiteX5" fmla="*/ 1862305 w 1862305"/>
                <a:gd name="connsiteY5" fmla="*/ 908899 h 1957070"/>
                <a:gd name="connsiteX6" fmla="*/ 926183 w 1862305"/>
                <a:gd name="connsiteY6" fmla="*/ 1957070 h 1957070"/>
                <a:gd name="connsiteX7" fmla="*/ 0 w 1862305"/>
                <a:gd name="connsiteY7" fmla="*/ 918838 h 1957070"/>
                <a:gd name="connsiteX0" fmla="*/ 0 w 1862305"/>
                <a:gd name="connsiteY0" fmla="*/ 918838 h 1957070"/>
                <a:gd name="connsiteX1" fmla="*/ 558338 w 1862305"/>
                <a:gd name="connsiteY1" fmla="*/ 918838 h 1957070"/>
                <a:gd name="connsiteX2" fmla="*/ 649143 w 1862305"/>
                <a:gd name="connsiteY2" fmla="*/ 0 h 1957070"/>
                <a:gd name="connsiteX3" fmla="*/ 1191793 w 1862305"/>
                <a:gd name="connsiteY3" fmla="*/ 5080 h 1957070"/>
                <a:gd name="connsiteX4" fmla="*/ 1294028 w 1862305"/>
                <a:gd name="connsiteY4" fmla="*/ 918838 h 1957070"/>
                <a:gd name="connsiteX5" fmla="*/ 1862305 w 1862305"/>
                <a:gd name="connsiteY5" fmla="*/ 908899 h 1957070"/>
                <a:gd name="connsiteX6" fmla="*/ 926183 w 1862305"/>
                <a:gd name="connsiteY6" fmla="*/ 1957070 h 1957070"/>
                <a:gd name="connsiteX7" fmla="*/ 0 w 1862305"/>
                <a:gd name="connsiteY7" fmla="*/ 918838 h 1957070"/>
                <a:gd name="connsiteX0" fmla="*/ 0 w 1862305"/>
                <a:gd name="connsiteY0" fmla="*/ 921378 h 1959610"/>
                <a:gd name="connsiteX1" fmla="*/ 558338 w 1862305"/>
                <a:gd name="connsiteY1" fmla="*/ 921378 h 1959610"/>
                <a:gd name="connsiteX2" fmla="*/ 649143 w 1862305"/>
                <a:gd name="connsiteY2" fmla="*/ 2540 h 1959610"/>
                <a:gd name="connsiteX3" fmla="*/ 1191793 w 1862305"/>
                <a:gd name="connsiteY3" fmla="*/ 0 h 1959610"/>
                <a:gd name="connsiteX4" fmla="*/ 1294028 w 1862305"/>
                <a:gd name="connsiteY4" fmla="*/ 921378 h 1959610"/>
                <a:gd name="connsiteX5" fmla="*/ 1862305 w 1862305"/>
                <a:gd name="connsiteY5" fmla="*/ 911439 h 1959610"/>
                <a:gd name="connsiteX6" fmla="*/ 926183 w 1862305"/>
                <a:gd name="connsiteY6" fmla="*/ 1959610 h 1959610"/>
                <a:gd name="connsiteX7" fmla="*/ 0 w 1862305"/>
                <a:gd name="connsiteY7" fmla="*/ 921378 h 1959610"/>
                <a:gd name="connsiteX0" fmla="*/ 0 w 1862305"/>
                <a:gd name="connsiteY0" fmla="*/ 921378 h 1959610"/>
                <a:gd name="connsiteX1" fmla="*/ 558338 w 1862305"/>
                <a:gd name="connsiteY1" fmla="*/ 921378 h 1959610"/>
                <a:gd name="connsiteX2" fmla="*/ 664383 w 1862305"/>
                <a:gd name="connsiteY2" fmla="*/ 2540 h 1959610"/>
                <a:gd name="connsiteX3" fmla="*/ 1191793 w 1862305"/>
                <a:gd name="connsiteY3" fmla="*/ 0 h 1959610"/>
                <a:gd name="connsiteX4" fmla="*/ 1294028 w 1862305"/>
                <a:gd name="connsiteY4" fmla="*/ 921378 h 1959610"/>
                <a:gd name="connsiteX5" fmla="*/ 1862305 w 1862305"/>
                <a:gd name="connsiteY5" fmla="*/ 911439 h 1959610"/>
                <a:gd name="connsiteX6" fmla="*/ 926183 w 1862305"/>
                <a:gd name="connsiteY6" fmla="*/ 1959610 h 1959610"/>
                <a:gd name="connsiteX7" fmla="*/ 0 w 1862305"/>
                <a:gd name="connsiteY7" fmla="*/ 921378 h 1959610"/>
                <a:gd name="connsiteX0" fmla="*/ 0 w 1824205"/>
                <a:gd name="connsiteY0" fmla="*/ 921378 h 1959610"/>
                <a:gd name="connsiteX1" fmla="*/ 558338 w 1824205"/>
                <a:gd name="connsiteY1" fmla="*/ 921378 h 1959610"/>
                <a:gd name="connsiteX2" fmla="*/ 664383 w 1824205"/>
                <a:gd name="connsiteY2" fmla="*/ 2540 h 1959610"/>
                <a:gd name="connsiteX3" fmla="*/ 1191793 w 1824205"/>
                <a:gd name="connsiteY3" fmla="*/ 0 h 1959610"/>
                <a:gd name="connsiteX4" fmla="*/ 1294028 w 1824205"/>
                <a:gd name="connsiteY4" fmla="*/ 921378 h 1959610"/>
                <a:gd name="connsiteX5" fmla="*/ 1824205 w 1824205"/>
                <a:gd name="connsiteY5" fmla="*/ 911439 h 1959610"/>
                <a:gd name="connsiteX6" fmla="*/ 926183 w 1824205"/>
                <a:gd name="connsiteY6" fmla="*/ 1959610 h 1959610"/>
                <a:gd name="connsiteX7" fmla="*/ 0 w 1824205"/>
                <a:gd name="connsiteY7" fmla="*/ 921378 h 1959610"/>
                <a:gd name="connsiteX0" fmla="*/ 0 w 1786105"/>
                <a:gd name="connsiteY0" fmla="*/ 925188 h 1959610"/>
                <a:gd name="connsiteX1" fmla="*/ 520238 w 1786105"/>
                <a:gd name="connsiteY1" fmla="*/ 921378 h 1959610"/>
                <a:gd name="connsiteX2" fmla="*/ 626283 w 1786105"/>
                <a:gd name="connsiteY2" fmla="*/ 2540 h 1959610"/>
                <a:gd name="connsiteX3" fmla="*/ 1153693 w 1786105"/>
                <a:gd name="connsiteY3" fmla="*/ 0 h 1959610"/>
                <a:gd name="connsiteX4" fmla="*/ 1255928 w 1786105"/>
                <a:gd name="connsiteY4" fmla="*/ 921378 h 1959610"/>
                <a:gd name="connsiteX5" fmla="*/ 1786105 w 1786105"/>
                <a:gd name="connsiteY5" fmla="*/ 911439 h 1959610"/>
                <a:gd name="connsiteX6" fmla="*/ 888083 w 1786105"/>
                <a:gd name="connsiteY6" fmla="*/ 1959610 h 1959610"/>
                <a:gd name="connsiteX7" fmla="*/ 0 w 1786105"/>
                <a:gd name="connsiteY7" fmla="*/ 925188 h 1959610"/>
                <a:gd name="connsiteX0" fmla="*/ 0 w 1782295"/>
                <a:gd name="connsiteY0" fmla="*/ 91756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52118 w 1782295"/>
                <a:gd name="connsiteY4" fmla="*/ 921378 h 1959610"/>
                <a:gd name="connsiteX5" fmla="*/ 1782295 w 1782295"/>
                <a:gd name="connsiteY5" fmla="*/ 911439 h 1959610"/>
                <a:gd name="connsiteX6" fmla="*/ 884273 w 1782295"/>
                <a:gd name="connsiteY6" fmla="*/ 1959610 h 1959610"/>
                <a:gd name="connsiteX7" fmla="*/ 0 w 1782295"/>
                <a:gd name="connsiteY7" fmla="*/ 91756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52118 w 1782295"/>
                <a:gd name="connsiteY4" fmla="*/ 921378 h 1959610"/>
                <a:gd name="connsiteX5" fmla="*/ 1782295 w 1782295"/>
                <a:gd name="connsiteY5" fmla="*/ 911439 h 1959610"/>
                <a:gd name="connsiteX6" fmla="*/ 884273 w 1782295"/>
                <a:gd name="connsiteY6" fmla="*/ 1959610 h 1959610"/>
                <a:gd name="connsiteX7" fmla="*/ 0 w 1782295"/>
                <a:gd name="connsiteY7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52118 w 1782295"/>
                <a:gd name="connsiteY4" fmla="*/ 921378 h 1959610"/>
                <a:gd name="connsiteX5" fmla="*/ 1323546 w 1782295"/>
                <a:gd name="connsiteY5" fmla="*/ 919673 h 1959610"/>
                <a:gd name="connsiteX6" fmla="*/ 1782295 w 1782295"/>
                <a:gd name="connsiteY6" fmla="*/ 911439 h 1959610"/>
                <a:gd name="connsiteX7" fmla="*/ 884273 w 1782295"/>
                <a:gd name="connsiteY7" fmla="*/ 1959610 h 1959610"/>
                <a:gd name="connsiteX8" fmla="*/ 0 w 1782295"/>
                <a:gd name="connsiteY8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41631 w 1782295"/>
                <a:gd name="connsiteY4" fmla="*/ 839663 h 1959610"/>
                <a:gd name="connsiteX5" fmla="*/ 1252118 w 1782295"/>
                <a:gd name="connsiteY5" fmla="*/ 921378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41631 w 1782295"/>
                <a:gd name="connsiteY4" fmla="*/ 839663 h 1959610"/>
                <a:gd name="connsiteX5" fmla="*/ 1323546 w 1782295"/>
                <a:gd name="connsiteY5" fmla="*/ 919673 h 1959610"/>
                <a:gd name="connsiteX6" fmla="*/ 1782295 w 1782295"/>
                <a:gd name="connsiteY6" fmla="*/ 911439 h 1959610"/>
                <a:gd name="connsiteX7" fmla="*/ 884273 w 1782295"/>
                <a:gd name="connsiteY7" fmla="*/ 1959610 h 1959610"/>
                <a:gd name="connsiteX8" fmla="*/ 0 w 1782295"/>
                <a:gd name="connsiteY8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41631 w 1782295"/>
                <a:gd name="connsiteY4" fmla="*/ 839663 h 1959610"/>
                <a:gd name="connsiteX5" fmla="*/ 1323546 w 1782295"/>
                <a:gd name="connsiteY5" fmla="*/ 919673 h 1959610"/>
                <a:gd name="connsiteX6" fmla="*/ 1782295 w 1782295"/>
                <a:gd name="connsiteY6" fmla="*/ 911439 h 1959610"/>
                <a:gd name="connsiteX7" fmla="*/ 884273 w 1782295"/>
                <a:gd name="connsiteY7" fmla="*/ 1959610 h 1959610"/>
                <a:gd name="connsiteX8" fmla="*/ 0 w 1782295"/>
                <a:gd name="connsiteY8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41631 w 1782295"/>
                <a:gd name="connsiteY4" fmla="*/ 839663 h 1959610"/>
                <a:gd name="connsiteX5" fmla="*/ 1323546 w 1782295"/>
                <a:gd name="connsiteY5" fmla="*/ 919673 h 1959610"/>
                <a:gd name="connsiteX6" fmla="*/ 1782295 w 1782295"/>
                <a:gd name="connsiteY6" fmla="*/ 911439 h 1959610"/>
                <a:gd name="connsiteX7" fmla="*/ 884273 w 1782295"/>
                <a:gd name="connsiteY7" fmla="*/ 1959610 h 1959610"/>
                <a:gd name="connsiteX8" fmla="*/ 0 w 1782295"/>
                <a:gd name="connsiteY8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16428 w 1782295"/>
                <a:gd name="connsiteY2" fmla="*/ 921378 h 1959610"/>
                <a:gd name="connsiteX3" fmla="*/ 523446 w 1782295"/>
                <a:gd name="connsiteY3" fmla="*/ 843473 h 1959610"/>
                <a:gd name="connsiteX4" fmla="*/ 622473 w 1782295"/>
                <a:gd name="connsiteY4" fmla="*/ 2540 h 1959610"/>
                <a:gd name="connsiteX5" fmla="*/ 1149883 w 1782295"/>
                <a:gd name="connsiteY5" fmla="*/ 0 h 1959610"/>
                <a:gd name="connsiteX6" fmla="*/ 1241631 w 1782295"/>
                <a:gd name="connsiteY6" fmla="*/ 839663 h 1959610"/>
                <a:gd name="connsiteX7" fmla="*/ 1323546 w 1782295"/>
                <a:gd name="connsiteY7" fmla="*/ 919673 h 1959610"/>
                <a:gd name="connsiteX8" fmla="*/ 1782295 w 1782295"/>
                <a:gd name="connsiteY8" fmla="*/ 911439 h 1959610"/>
                <a:gd name="connsiteX9" fmla="*/ 884273 w 1782295"/>
                <a:gd name="connsiteY9" fmla="*/ 1959610 h 1959610"/>
                <a:gd name="connsiteX10" fmla="*/ 0 w 1782295"/>
                <a:gd name="connsiteY10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3581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3581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3581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1746456 w 1782295"/>
                <a:gd name="connsiteY8" fmla="*/ 957773 h 1959610"/>
                <a:gd name="connsiteX9" fmla="*/ 884273 w 1782295"/>
                <a:gd name="connsiteY9" fmla="*/ 1959610 h 1959610"/>
                <a:gd name="connsiteX10" fmla="*/ 0 w 1782295"/>
                <a:gd name="connsiteY10" fmla="*/ 909948 h 1959610"/>
                <a:gd name="connsiteX0" fmla="*/ 0 w 1782295"/>
                <a:gd name="connsiteY0" fmla="*/ 909948 h 1959610"/>
                <a:gd name="connsiteX1" fmla="*/ 43581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691211 w 1782295"/>
                <a:gd name="connsiteY7" fmla="*/ 912053 h 1959610"/>
                <a:gd name="connsiteX8" fmla="*/ 1782295 w 1782295"/>
                <a:gd name="connsiteY8" fmla="*/ 911439 h 1959610"/>
                <a:gd name="connsiteX9" fmla="*/ 1746456 w 1782295"/>
                <a:gd name="connsiteY9" fmla="*/ 957773 h 1959610"/>
                <a:gd name="connsiteX10" fmla="*/ 884273 w 1782295"/>
                <a:gd name="connsiteY10" fmla="*/ 1959610 h 1959610"/>
                <a:gd name="connsiteX11" fmla="*/ 0 w 1782295"/>
                <a:gd name="connsiteY11" fmla="*/ 909948 h 1959610"/>
                <a:gd name="connsiteX0" fmla="*/ 0 w 1746456"/>
                <a:gd name="connsiteY0" fmla="*/ 909948 h 1959610"/>
                <a:gd name="connsiteX1" fmla="*/ 435816 w 1746456"/>
                <a:gd name="connsiteY1" fmla="*/ 921578 h 1959610"/>
                <a:gd name="connsiteX2" fmla="*/ 523446 w 1746456"/>
                <a:gd name="connsiteY2" fmla="*/ 843473 h 1959610"/>
                <a:gd name="connsiteX3" fmla="*/ 622473 w 1746456"/>
                <a:gd name="connsiteY3" fmla="*/ 2540 h 1959610"/>
                <a:gd name="connsiteX4" fmla="*/ 1149883 w 1746456"/>
                <a:gd name="connsiteY4" fmla="*/ 0 h 1959610"/>
                <a:gd name="connsiteX5" fmla="*/ 1241631 w 1746456"/>
                <a:gd name="connsiteY5" fmla="*/ 839663 h 1959610"/>
                <a:gd name="connsiteX6" fmla="*/ 1323546 w 1746456"/>
                <a:gd name="connsiteY6" fmla="*/ 919673 h 1959610"/>
                <a:gd name="connsiteX7" fmla="*/ 1691211 w 1746456"/>
                <a:gd name="connsiteY7" fmla="*/ 912053 h 1959610"/>
                <a:gd name="connsiteX8" fmla="*/ 1746456 w 1746456"/>
                <a:gd name="connsiteY8" fmla="*/ 957773 h 1959610"/>
                <a:gd name="connsiteX9" fmla="*/ 884273 w 1746456"/>
                <a:gd name="connsiteY9" fmla="*/ 1959610 h 1959610"/>
                <a:gd name="connsiteX10" fmla="*/ 0 w 1746456"/>
                <a:gd name="connsiteY10" fmla="*/ 909948 h 1959610"/>
                <a:gd name="connsiteX0" fmla="*/ 0 w 1746456"/>
                <a:gd name="connsiteY0" fmla="*/ 909948 h 1959610"/>
                <a:gd name="connsiteX1" fmla="*/ 435816 w 1746456"/>
                <a:gd name="connsiteY1" fmla="*/ 921578 h 1959610"/>
                <a:gd name="connsiteX2" fmla="*/ 523446 w 1746456"/>
                <a:gd name="connsiteY2" fmla="*/ 843473 h 1959610"/>
                <a:gd name="connsiteX3" fmla="*/ 622473 w 1746456"/>
                <a:gd name="connsiteY3" fmla="*/ 2540 h 1959610"/>
                <a:gd name="connsiteX4" fmla="*/ 1149883 w 1746456"/>
                <a:gd name="connsiteY4" fmla="*/ 0 h 1959610"/>
                <a:gd name="connsiteX5" fmla="*/ 1241631 w 1746456"/>
                <a:gd name="connsiteY5" fmla="*/ 839663 h 1959610"/>
                <a:gd name="connsiteX6" fmla="*/ 1323546 w 1746456"/>
                <a:gd name="connsiteY6" fmla="*/ 919673 h 1959610"/>
                <a:gd name="connsiteX7" fmla="*/ 1691211 w 1746456"/>
                <a:gd name="connsiteY7" fmla="*/ 912053 h 1959610"/>
                <a:gd name="connsiteX8" fmla="*/ 1746456 w 1746456"/>
                <a:gd name="connsiteY8" fmla="*/ 957773 h 1959610"/>
                <a:gd name="connsiteX9" fmla="*/ 884273 w 1746456"/>
                <a:gd name="connsiteY9" fmla="*/ 1959610 h 1959610"/>
                <a:gd name="connsiteX10" fmla="*/ 0 w 1746456"/>
                <a:gd name="connsiteY10" fmla="*/ 909948 h 1959610"/>
                <a:gd name="connsiteX0" fmla="*/ 0 w 1754882"/>
                <a:gd name="connsiteY0" fmla="*/ 909948 h 1959610"/>
                <a:gd name="connsiteX1" fmla="*/ 435816 w 1754882"/>
                <a:gd name="connsiteY1" fmla="*/ 921578 h 1959610"/>
                <a:gd name="connsiteX2" fmla="*/ 523446 w 1754882"/>
                <a:gd name="connsiteY2" fmla="*/ 843473 h 1959610"/>
                <a:gd name="connsiteX3" fmla="*/ 622473 w 1754882"/>
                <a:gd name="connsiteY3" fmla="*/ 2540 h 1959610"/>
                <a:gd name="connsiteX4" fmla="*/ 1149883 w 1754882"/>
                <a:gd name="connsiteY4" fmla="*/ 0 h 1959610"/>
                <a:gd name="connsiteX5" fmla="*/ 1241631 w 1754882"/>
                <a:gd name="connsiteY5" fmla="*/ 839663 h 1959610"/>
                <a:gd name="connsiteX6" fmla="*/ 1323546 w 1754882"/>
                <a:gd name="connsiteY6" fmla="*/ 919673 h 1959610"/>
                <a:gd name="connsiteX7" fmla="*/ 1691211 w 1754882"/>
                <a:gd name="connsiteY7" fmla="*/ 912053 h 1959610"/>
                <a:gd name="connsiteX8" fmla="*/ 1746456 w 1754882"/>
                <a:gd name="connsiteY8" fmla="*/ 957773 h 1959610"/>
                <a:gd name="connsiteX9" fmla="*/ 884273 w 1754882"/>
                <a:gd name="connsiteY9" fmla="*/ 1959610 h 1959610"/>
                <a:gd name="connsiteX10" fmla="*/ 0 w 1754882"/>
                <a:gd name="connsiteY10" fmla="*/ 909948 h 1959610"/>
                <a:gd name="connsiteX0" fmla="*/ 0 w 1756018"/>
                <a:gd name="connsiteY0" fmla="*/ 909948 h 1959610"/>
                <a:gd name="connsiteX1" fmla="*/ 435816 w 1756018"/>
                <a:gd name="connsiteY1" fmla="*/ 921578 h 1959610"/>
                <a:gd name="connsiteX2" fmla="*/ 523446 w 1756018"/>
                <a:gd name="connsiteY2" fmla="*/ 843473 h 1959610"/>
                <a:gd name="connsiteX3" fmla="*/ 622473 w 1756018"/>
                <a:gd name="connsiteY3" fmla="*/ 2540 h 1959610"/>
                <a:gd name="connsiteX4" fmla="*/ 1149883 w 1756018"/>
                <a:gd name="connsiteY4" fmla="*/ 0 h 1959610"/>
                <a:gd name="connsiteX5" fmla="*/ 1241631 w 1756018"/>
                <a:gd name="connsiteY5" fmla="*/ 839663 h 1959610"/>
                <a:gd name="connsiteX6" fmla="*/ 1323546 w 1756018"/>
                <a:gd name="connsiteY6" fmla="*/ 919673 h 1959610"/>
                <a:gd name="connsiteX7" fmla="*/ 1691211 w 1756018"/>
                <a:gd name="connsiteY7" fmla="*/ 912053 h 1959610"/>
                <a:gd name="connsiteX8" fmla="*/ 1746456 w 1756018"/>
                <a:gd name="connsiteY8" fmla="*/ 957773 h 1959610"/>
                <a:gd name="connsiteX9" fmla="*/ 884273 w 1756018"/>
                <a:gd name="connsiteY9" fmla="*/ 1959610 h 1959610"/>
                <a:gd name="connsiteX10" fmla="*/ 0 w 1756018"/>
                <a:gd name="connsiteY10" fmla="*/ 909948 h 1959610"/>
                <a:gd name="connsiteX0" fmla="*/ 0 w 1756018"/>
                <a:gd name="connsiteY0" fmla="*/ 909948 h 1959610"/>
                <a:gd name="connsiteX1" fmla="*/ 73867 w 1756018"/>
                <a:gd name="connsiteY1" fmla="*/ 910148 h 1959610"/>
                <a:gd name="connsiteX2" fmla="*/ 435816 w 1756018"/>
                <a:gd name="connsiteY2" fmla="*/ 921578 h 1959610"/>
                <a:gd name="connsiteX3" fmla="*/ 523446 w 1756018"/>
                <a:gd name="connsiteY3" fmla="*/ 843473 h 1959610"/>
                <a:gd name="connsiteX4" fmla="*/ 622473 w 1756018"/>
                <a:gd name="connsiteY4" fmla="*/ 2540 h 1959610"/>
                <a:gd name="connsiteX5" fmla="*/ 1149883 w 1756018"/>
                <a:gd name="connsiteY5" fmla="*/ 0 h 1959610"/>
                <a:gd name="connsiteX6" fmla="*/ 1241631 w 1756018"/>
                <a:gd name="connsiteY6" fmla="*/ 839663 h 1959610"/>
                <a:gd name="connsiteX7" fmla="*/ 1323546 w 1756018"/>
                <a:gd name="connsiteY7" fmla="*/ 919673 h 1959610"/>
                <a:gd name="connsiteX8" fmla="*/ 1691211 w 1756018"/>
                <a:gd name="connsiteY8" fmla="*/ 912053 h 1959610"/>
                <a:gd name="connsiteX9" fmla="*/ 1746456 w 1756018"/>
                <a:gd name="connsiteY9" fmla="*/ 957773 h 1959610"/>
                <a:gd name="connsiteX10" fmla="*/ 884273 w 1756018"/>
                <a:gd name="connsiteY10" fmla="*/ 1959610 h 1959610"/>
                <a:gd name="connsiteX11" fmla="*/ 0 w 1756018"/>
                <a:gd name="connsiteY11" fmla="*/ 909948 h 1959610"/>
                <a:gd name="connsiteX0" fmla="*/ 0 w 1756018"/>
                <a:gd name="connsiteY0" fmla="*/ 909948 h 1959610"/>
                <a:gd name="connsiteX1" fmla="*/ 73867 w 1756018"/>
                <a:gd name="connsiteY1" fmla="*/ 910148 h 1959610"/>
                <a:gd name="connsiteX2" fmla="*/ 435816 w 1756018"/>
                <a:gd name="connsiteY2" fmla="*/ 921578 h 1959610"/>
                <a:gd name="connsiteX3" fmla="*/ 523446 w 1756018"/>
                <a:gd name="connsiteY3" fmla="*/ 843473 h 1959610"/>
                <a:gd name="connsiteX4" fmla="*/ 622473 w 1756018"/>
                <a:gd name="connsiteY4" fmla="*/ 2540 h 1959610"/>
                <a:gd name="connsiteX5" fmla="*/ 1149883 w 1756018"/>
                <a:gd name="connsiteY5" fmla="*/ 0 h 1959610"/>
                <a:gd name="connsiteX6" fmla="*/ 1241631 w 1756018"/>
                <a:gd name="connsiteY6" fmla="*/ 839663 h 1959610"/>
                <a:gd name="connsiteX7" fmla="*/ 1323546 w 1756018"/>
                <a:gd name="connsiteY7" fmla="*/ 919673 h 1959610"/>
                <a:gd name="connsiteX8" fmla="*/ 1691211 w 1756018"/>
                <a:gd name="connsiteY8" fmla="*/ 912053 h 1959610"/>
                <a:gd name="connsiteX9" fmla="*/ 1746456 w 1756018"/>
                <a:gd name="connsiteY9" fmla="*/ 957773 h 1959610"/>
                <a:gd name="connsiteX10" fmla="*/ 884273 w 1756018"/>
                <a:gd name="connsiteY10" fmla="*/ 1959610 h 1959610"/>
                <a:gd name="connsiteX11" fmla="*/ 43387 w 1756018"/>
                <a:gd name="connsiteY11" fmla="*/ 961583 h 1959610"/>
                <a:gd name="connsiteX12" fmla="*/ 0 w 1756018"/>
                <a:gd name="connsiteY12" fmla="*/ 909948 h 1959610"/>
                <a:gd name="connsiteX0" fmla="*/ 0 w 1748516"/>
                <a:gd name="connsiteY0" fmla="*/ 909948 h 1959610"/>
                <a:gd name="connsiteX1" fmla="*/ 73867 w 1748516"/>
                <a:gd name="connsiteY1" fmla="*/ 910148 h 1959610"/>
                <a:gd name="connsiteX2" fmla="*/ 435816 w 1748516"/>
                <a:gd name="connsiteY2" fmla="*/ 921578 h 1959610"/>
                <a:gd name="connsiteX3" fmla="*/ 523446 w 1748516"/>
                <a:gd name="connsiteY3" fmla="*/ 843473 h 1959610"/>
                <a:gd name="connsiteX4" fmla="*/ 622473 w 1748516"/>
                <a:gd name="connsiteY4" fmla="*/ 2540 h 1959610"/>
                <a:gd name="connsiteX5" fmla="*/ 1149883 w 1748516"/>
                <a:gd name="connsiteY5" fmla="*/ 0 h 1959610"/>
                <a:gd name="connsiteX6" fmla="*/ 1241631 w 1748516"/>
                <a:gd name="connsiteY6" fmla="*/ 839663 h 1959610"/>
                <a:gd name="connsiteX7" fmla="*/ 1323546 w 1748516"/>
                <a:gd name="connsiteY7" fmla="*/ 919673 h 1959610"/>
                <a:gd name="connsiteX8" fmla="*/ 1691211 w 1748516"/>
                <a:gd name="connsiteY8" fmla="*/ 912053 h 1959610"/>
                <a:gd name="connsiteX9" fmla="*/ 1736931 w 1748516"/>
                <a:gd name="connsiteY9" fmla="*/ 969203 h 1959610"/>
                <a:gd name="connsiteX10" fmla="*/ 884273 w 1748516"/>
                <a:gd name="connsiteY10" fmla="*/ 1959610 h 1959610"/>
                <a:gd name="connsiteX11" fmla="*/ 43387 w 1748516"/>
                <a:gd name="connsiteY11" fmla="*/ 961583 h 1959610"/>
                <a:gd name="connsiteX12" fmla="*/ 0 w 1748516"/>
                <a:gd name="connsiteY12" fmla="*/ 909948 h 1959610"/>
                <a:gd name="connsiteX0" fmla="*/ 0 w 1705129"/>
                <a:gd name="connsiteY0" fmla="*/ 961583 h 1959610"/>
                <a:gd name="connsiteX1" fmla="*/ 30480 w 1705129"/>
                <a:gd name="connsiteY1" fmla="*/ 910148 h 1959610"/>
                <a:gd name="connsiteX2" fmla="*/ 392429 w 1705129"/>
                <a:gd name="connsiteY2" fmla="*/ 921578 h 1959610"/>
                <a:gd name="connsiteX3" fmla="*/ 480059 w 1705129"/>
                <a:gd name="connsiteY3" fmla="*/ 843473 h 1959610"/>
                <a:gd name="connsiteX4" fmla="*/ 579086 w 1705129"/>
                <a:gd name="connsiteY4" fmla="*/ 2540 h 1959610"/>
                <a:gd name="connsiteX5" fmla="*/ 1106496 w 1705129"/>
                <a:gd name="connsiteY5" fmla="*/ 0 h 1959610"/>
                <a:gd name="connsiteX6" fmla="*/ 1198244 w 1705129"/>
                <a:gd name="connsiteY6" fmla="*/ 839663 h 1959610"/>
                <a:gd name="connsiteX7" fmla="*/ 1280159 w 1705129"/>
                <a:gd name="connsiteY7" fmla="*/ 919673 h 1959610"/>
                <a:gd name="connsiteX8" fmla="*/ 1647824 w 1705129"/>
                <a:gd name="connsiteY8" fmla="*/ 912053 h 1959610"/>
                <a:gd name="connsiteX9" fmla="*/ 1693544 w 1705129"/>
                <a:gd name="connsiteY9" fmla="*/ 969203 h 1959610"/>
                <a:gd name="connsiteX10" fmla="*/ 840886 w 1705129"/>
                <a:gd name="connsiteY10" fmla="*/ 1959610 h 1959610"/>
                <a:gd name="connsiteX11" fmla="*/ 0 w 1705129"/>
                <a:gd name="connsiteY11" fmla="*/ 961583 h 1959610"/>
                <a:gd name="connsiteX0" fmla="*/ 0 w 1705129"/>
                <a:gd name="connsiteY0" fmla="*/ 961583 h 1959610"/>
                <a:gd name="connsiteX1" fmla="*/ 40005 w 1705129"/>
                <a:gd name="connsiteY1" fmla="*/ 910148 h 1959610"/>
                <a:gd name="connsiteX2" fmla="*/ 392429 w 1705129"/>
                <a:gd name="connsiteY2" fmla="*/ 921578 h 1959610"/>
                <a:gd name="connsiteX3" fmla="*/ 480059 w 1705129"/>
                <a:gd name="connsiteY3" fmla="*/ 843473 h 1959610"/>
                <a:gd name="connsiteX4" fmla="*/ 579086 w 1705129"/>
                <a:gd name="connsiteY4" fmla="*/ 2540 h 1959610"/>
                <a:gd name="connsiteX5" fmla="*/ 1106496 w 1705129"/>
                <a:gd name="connsiteY5" fmla="*/ 0 h 1959610"/>
                <a:gd name="connsiteX6" fmla="*/ 1198244 w 1705129"/>
                <a:gd name="connsiteY6" fmla="*/ 839663 h 1959610"/>
                <a:gd name="connsiteX7" fmla="*/ 1280159 w 1705129"/>
                <a:gd name="connsiteY7" fmla="*/ 919673 h 1959610"/>
                <a:gd name="connsiteX8" fmla="*/ 1647824 w 1705129"/>
                <a:gd name="connsiteY8" fmla="*/ 912053 h 1959610"/>
                <a:gd name="connsiteX9" fmla="*/ 1693544 w 1705129"/>
                <a:gd name="connsiteY9" fmla="*/ 969203 h 1959610"/>
                <a:gd name="connsiteX10" fmla="*/ 840886 w 1705129"/>
                <a:gd name="connsiteY10" fmla="*/ 1959610 h 1959610"/>
                <a:gd name="connsiteX11" fmla="*/ 0 w 1705129"/>
                <a:gd name="connsiteY11" fmla="*/ 961583 h 1959610"/>
                <a:gd name="connsiteX0" fmla="*/ 0 w 1705129"/>
                <a:gd name="connsiteY0" fmla="*/ 961583 h 1959610"/>
                <a:gd name="connsiteX1" fmla="*/ 40005 w 1705129"/>
                <a:gd name="connsiteY1" fmla="*/ 910148 h 1959610"/>
                <a:gd name="connsiteX2" fmla="*/ 392429 w 1705129"/>
                <a:gd name="connsiteY2" fmla="*/ 921578 h 1959610"/>
                <a:gd name="connsiteX3" fmla="*/ 480059 w 1705129"/>
                <a:gd name="connsiteY3" fmla="*/ 843473 h 1959610"/>
                <a:gd name="connsiteX4" fmla="*/ 579086 w 1705129"/>
                <a:gd name="connsiteY4" fmla="*/ 2540 h 1959610"/>
                <a:gd name="connsiteX5" fmla="*/ 1106496 w 1705129"/>
                <a:gd name="connsiteY5" fmla="*/ 0 h 1959610"/>
                <a:gd name="connsiteX6" fmla="*/ 1198244 w 1705129"/>
                <a:gd name="connsiteY6" fmla="*/ 839663 h 1959610"/>
                <a:gd name="connsiteX7" fmla="*/ 1280159 w 1705129"/>
                <a:gd name="connsiteY7" fmla="*/ 919673 h 1959610"/>
                <a:gd name="connsiteX8" fmla="*/ 1647824 w 1705129"/>
                <a:gd name="connsiteY8" fmla="*/ 912053 h 1959610"/>
                <a:gd name="connsiteX9" fmla="*/ 1693544 w 1705129"/>
                <a:gd name="connsiteY9" fmla="*/ 969203 h 1959610"/>
                <a:gd name="connsiteX10" fmla="*/ 840886 w 1705129"/>
                <a:gd name="connsiteY10" fmla="*/ 1959610 h 1959610"/>
                <a:gd name="connsiteX11" fmla="*/ 0 w 1705129"/>
                <a:gd name="connsiteY11" fmla="*/ 961583 h 1959610"/>
                <a:gd name="connsiteX0" fmla="*/ 8404 w 1713533"/>
                <a:gd name="connsiteY0" fmla="*/ 961583 h 1959610"/>
                <a:gd name="connsiteX1" fmla="*/ 48409 w 1713533"/>
                <a:gd name="connsiteY1" fmla="*/ 910148 h 1959610"/>
                <a:gd name="connsiteX2" fmla="*/ 400833 w 1713533"/>
                <a:gd name="connsiteY2" fmla="*/ 921578 h 1959610"/>
                <a:gd name="connsiteX3" fmla="*/ 488463 w 1713533"/>
                <a:gd name="connsiteY3" fmla="*/ 843473 h 1959610"/>
                <a:gd name="connsiteX4" fmla="*/ 587490 w 1713533"/>
                <a:gd name="connsiteY4" fmla="*/ 2540 h 1959610"/>
                <a:gd name="connsiteX5" fmla="*/ 1114900 w 1713533"/>
                <a:gd name="connsiteY5" fmla="*/ 0 h 1959610"/>
                <a:gd name="connsiteX6" fmla="*/ 1206648 w 1713533"/>
                <a:gd name="connsiteY6" fmla="*/ 839663 h 1959610"/>
                <a:gd name="connsiteX7" fmla="*/ 1288563 w 1713533"/>
                <a:gd name="connsiteY7" fmla="*/ 919673 h 1959610"/>
                <a:gd name="connsiteX8" fmla="*/ 1656228 w 1713533"/>
                <a:gd name="connsiteY8" fmla="*/ 912053 h 1959610"/>
                <a:gd name="connsiteX9" fmla="*/ 1701948 w 1713533"/>
                <a:gd name="connsiteY9" fmla="*/ 969203 h 1959610"/>
                <a:gd name="connsiteX10" fmla="*/ 849290 w 1713533"/>
                <a:gd name="connsiteY10" fmla="*/ 1959610 h 1959610"/>
                <a:gd name="connsiteX11" fmla="*/ 8404 w 1713533"/>
                <a:gd name="connsiteY11" fmla="*/ 961583 h 1959610"/>
                <a:gd name="connsiteX0" fmla="*/ 9737 w 1709151"/>
                <a:gd name="connsiteY0" fmla="*/ 967298 h 1959610"/>
                <a:gd name="connsiteX1" fmla="*/ 44027 w 1709151"/>
                <a:gd name="connsiteY1" fmla="*/ 910148 h 1959610"/>
                <a:gd name="connsiteX2" fmla="*/ 396451 w 1709151"/>
                <a:gd name="connsiteY2" fmla="*/ 921578 h 1959610"/>
                <a:gd name="connsiteX3" fmla="*/ 484081 w 1709151"/>
                <a:gd name="connsiteY3" fmla="*/ 843473 h 1959610"/>
                <a:gd name="connsiteX4" fmla="*/ 583108 w 1709151"/>
                <a:gd name="connsiteY4" fmla="*/ 2540 h 1959610"/>
                <a:gd name="connsiteX5" fmla="*/ 1110518 w 1709151"/>
                <a:gd name="connsiteY5" fmla="*/ 0 h 1959610"/>
                <a:gd name="connsiteX6" fmla="*/ 1202266 w 1709151"/>
                <a:gd name="connsiteY6" fmla="*/ 839663 h 1959610"/>
                <a:gd name="connsiteX7" fmla="*/ 1284181 w 1709151"/>
                <a:gd name="connsiteY7" fmla="*/ 919673 h 1959610"/>
                <a:gd name="connsiteX8" fmla="*/ 1651846 w 1709151"/>
                <a:gd name="connsiteY8" fmla="*/ 912053 h 1959610"/>
                <a:gd name="connsiteX9" fmla="*/ 1697566 w 1709151"/>
                <a:gd name="connsiteY9" fmla="*/ 969203 h 1959610"/>
                <a:gd name="connsiteX10" fmla="*/ 844908 w 1709151"/>
                <a:gd name="connsiteY10" fmla="*/ 1959610 h 1959610"/>
                <a:gd name="connsiteX11" fmla="*/ 9737 w 1709151"/>
                <a:gd name="connsiteY11" fmla="*/ 967298 h 1959610"/>
                <a:gd name="connsiteX0" fmla="*/ 12276 w 1711690"/>
                <a:gd name="connsiteY0" fmla="*/ 967298 h 1959610"/>
                <a:gd name="connsiteX1" fmla="*/ 46566 w 1711690"/>
                <a:gd name="connsiteY1" fmla="*/ 910148 h 1959610"/>
                <a:gd name="connsiteX2" fmla="*/ 398990 w 1711690"/>
                <a:gd name="connsiteY2" fmla="*/ 921578 h 1959610"/>
                <a:gd name="connsiteX3" fmla="*/ 486620 w 1711690"/>
                <a:gd name="connsiteY3" fmla="*/ 843473 h 1959610"/>
                <a:gd name="connsiteX4" fmla="*/ 585647 w 1711690"/>
                <a:gd name="connsiteY4" fmla="*/ 2540 h 1959610"/>
                <a:gd name="connsiteX5" fmla="*/ 1113057 w 1711690"/>
                <a:gd name="connsiteY5" fmla="*/ 0 h 1959610"/>
                <a:gd name="connsiteX6" fmla="*/ 1204805 w 1711690"/>
                <a:gd name="connsiteY6" fmla="*/ 839663 h 1959610"/>
                <a:gd name="connsiteX7" fmla="*/ 1286720 w 1711690"/>
                <a:gd name="connsiteY7" fmla="*/ 919673 h 1959610"/>
                <a:gd name="connsiteX8" fmla="*/ 1654385 w 1711690"/>
                <a:gd name="connsiteY8" fmla="*/ 912053 h 1959610"/>
                <a:gd name="connsiteX9" fmla="*/ 1700105 w 1711690"/>
                <a:gd name="connsiteY9" fmla="*/ 969203 h 1959610"/>
                <a:gd name="connsiteX10" fmla="*/ 847447 w 1711690"/>
                <a:gd name="connsiteY10" fmla="*/ 1959610 h 1959610"/>
                <a:gd name="connsiteX11" fmla="*/ 12276 w 1711690"/>
                <a:gd name="connsiteY11" fmla="*/ 967298 h 1959610"/>
                <a:gd name="connsiteX0" fmla="*/ 13326 w 1708930"/>
                <a:gd name="connsiteY0" fmla="*/ 969203 h 1959610"/>
                <a:gd name="connsiteX1" fmla="*/ 43806 w 1708930"/>
                <a:gd name="connsiteY1" fmla="*/ 910148 h 1959610"/>
                <a:gd name="connsiteX2" fmla="*/ 396230 w 1708930"/>
                <a:gd name="connsiteY2" fmla="*/ 921578 h 1959610"/>
                <a:gd name="connsiteX3" fmla="*/ 483860 w 1708930"/>
                <a:gd name="connsiteY3" fmla="*/ 843473 h 1959610"/>
                <a:gd name="connsiteX4" fmla="*/ 582887 w 1708930"/>
                <a:gd name="connsiteY4" fmla="*/ 2540 h 1959610"/>
                <a:gd name="connsiteX5" fmla="*/ 1110297 w 1708930"/>
                <a:gd name="connsiteY5" fmla="*/ 0 h 1959610"/>
                <a:gd name="connsiteX6" fmla="*/ 1202045 w 1708930"/>
                <a:gd name="connsiteY6" fmla="*/ 839663 h 1959610"/>
                <a:gd name="connsiteX7" fmla="*/ 1283960 w 1708930"/>
                <a:gd name="connsiteY7" fmla="*/ 919673 h 1959610"/>
                <a:gd name="connsiteX8" fmla="*/ 1651625 w 1708930"/>
                <a:gd name="connsiteY8" fmla="*/ 912053 h 1959610"/>
                <a:gd name="connsiteX9" fmla="*/ 1697345 w 1708930"/>
                <a:gd name="connsiteY9" fmla="*/ 969203 h 1959610"/>
                <a:gd name="connsiteX10" fmla="*/ 844687 w 1708930"/>
                <a:gd name="connsiteY10" fmla="*/ 1959610 h 1959610"/>
                <a:gd name="connsiteX11" fmla="*/ 13326 w 1708930"/>
                <a:gd name="connsiteY11" fmla="*/ 969203 h 1959610"/>
                <a:gd name="connsiteX0" fmla="*/ 15013 w 1710617"/>
                <a:gd name="connsiteY0" fmla="*/ 969203 h 1959610"/>
                <a:gd name="connsiteX1" fmla="*/ 45493 w 1710617"/>
                <a:gd name="connsiteY1" fmla="*/ 910148 h 1959610"/>
                <a:gd name="connsiteX2" fmla="*/ 397917 w 1710617"/>
                <a:gd name="connsiteY2" fmla="*/ 921578 h 1959610"/>
                <a:gd name="connsiteX3" fmla="*/ 485547 w 1710617"/>
                <a:gd name="connsiteY3" fmla="*/ 843473 h 1959610"/>
                <a:gd name="connsiteX4" fmla="*/ 584574 w 1710617"/>
                <a:gd name="connsiteY4" fmla="*/ 2540 h 1959610"/>
                <a:gd name="connsiteX5" fmla="*/ 1111984 w 1710617"/>
                <a:gd name="connsiteY5" fmla="*/ 0 h 1959610"/>
                <a:gd name="connsiteX6" fmla="*/ 1203732 w 1710617"/>
                <a:gd name="connsiteY6" fmla="*/ 839663 h 1959610"/>
                <a:gd name="connsiteX7" fmla="*/ 1285647 w 1710617"/>
                <a:gd name="connsiteY7" fmla="*/ 919673 h 1959610"/>
                <a:gd name="connsiteX8" fmla="*/ 1653312 w 1710617"/>
                <a:gd name="connsiteY8" fmla="*/ 912053 h 1959610"/>
                <a:gd name="connsiteX9" fmla="*/ 1699032 w 1710617"/>
                <a:gd name="connsiteY9" fmla="*/ 969203 h 1959610"/>
                <a:gd name="connsiteX10" fmla="*/ 846374 w 1710617"/>
                <a:gd name="connsiteY10" fmla="*/ 1959610 h 1959610"/>
                <a:gd name="connsiteX11" fmla="*/ 15013 w 1710617"/>
                <a:gd name="connsiteY11" fmla="*/ 969203 h 1959610"/>
                <a:gd name="connsiteX0" fmla="*/ 15013 w 1709192"/>
                <a:gd name="connsiteY0" fmla="*/ 969203 h 1959610"/>
                <a:gd name="connsiteX1" fmla="*/ 45493 w 1709192"/>
                <a:gd name="connsiteY1" fmla="*/ 910148 h 1959610"/>
                <a:gd name="connsiteX2" fmla="*/ 397917 w 1709192"/>
                <a:gd name="connsiteY2" fmla="*/ 921578 h 1959610"/>
                <a:gd name="connsiteX3" fmla="*/ 485547 w 1709192"/>
                <a:gd name="connsiteY3" fmla="*/ 843473 h 1959610"/>
                <a:gd name="connsiteX4" fmla="*/ 584574 w 1709192"/>
                <a:gd name="connsiteY4" fmla="*/ 2540 h 1959610"/>
                <a:gd name="connsiteX5" fmla="*/ 1111984 w 1709192"/>
                <a:gd name="connsiteY5" fmla="*/ 0 h 1959610"/>
                <a:gd name="connsiteX6" fmla="*/ 1203732 w 1709192"/>
                <a:gd name="connsiteY6" fmla="*/ 839663 h 1959610"/>
                <a:gd name="connsiteX7" fmla="*/ 1285647 w 1709192"/>
                <a:gd name="connsiteY7" fmla="*/ 919673 h 1959610"/>
                <a:gd name="connsiteX8" fmla="*/ 1653312 w 1709192"/>
                <a:gd name="connsiteY8" fmla="*/ 912053 h 1959610"/>
                <a:gd name="connsiteX9" fmla="*/ 1697127 w 1709192"/>
                <a:gd name="connsiteY9" fmla="*/ 967298 h 1959610"/>
                <a:gd name="connsiteX10" fmla="*/ 846374 w 1709192"/>
                <a:gd name="connsiteY10" fmla="*/ 1959610 h 1959610"/>
                <a:gd name="connsiteX11" fmla="*/ 15013 w 1709192"/>
                <a:gd name="connsiteY11" fmla="*/ 969203 h 1959610"/>
                <a:gd name="connsiteX0" fmla="*/ 15013 w 1711406"/>
                <a:gd name="connsiteY0" fmla="*/ 969203 h 1959610"/>
                <a:gd name="connsiteX1" fmla="*/ 45493 w 1711406"/>
                <a:gd name="connsiteY1" fmla="*/ 910148 h 1959610"/>
                <a:gd name="connsiteX2" fmla="*/ 397917 w 1711406"/>
                <a:gd name="connsiteY2" fmla="*/ 921578 h 1959610"/>
                <a:gd name="connsiteX3" fmla="*/ 485547 w 1711406"/>
                <a:gd name="connsiteY3" fmla="*/ 843473 h 1959610"/>
                <a:gd name="connsiteX4" fmla="*/ 584574 w 1711406"/>
                <a:gd name="connsiteY4" fmla="*/ 2540 h 1959610"/>
                <a:gd name="connsiteX5" fmla="*/ 1111984 w 1711406"/>
                <a:gd name="connsiteY5" fmla="*/ 0 h 1959610"/>
                <a:gd name="connsiteX6" fmla="*/ 1203732 w 1711406"/>
                <a:gd name="connsiteY6" fmla="*/ 839663 h 1959610"/>
                <a:gd name="connsiteX7" fmla="*/ 1285647 w 1711406"/>
                <a:gd name="connsiteY7" fmla="*/ 919673 h 1959610"/>
                <a:gd name="connsiteX8" fmla="*/ 1660932 w 1711406"/>
                <a:gd name="connsiteY8" fmla="*/ 912053 h 1959610"/>
                <a:gd name="connsiteX9" fmla="*/ 1697127 w 1711406"/>
                <a:gd name="connsiteY9" fmla="*/ 967298 h 1959610"/>
                <a:gd name="connsiteX10" fmla="*/ 846374 w 1711406"/>
                <a:gd name="connsiteY10" fmla="*/ 1959610 h 1959610"/>
                <a:gd name="connsiteX11" fmla="*/ 15013 w 1711406"/>
                <a:gd name="connsiteY11" fmla="*/ 969203 h 1959610"/>
                <a:gd name="connsiteX0" fmla="*/ 15013 w 1711406"/>
                <a:gd name="connsiteY0" fmla="*/ 969203 h 1959610"/>
                <a:gd name="connsiteX1" fmla="*/ 45493 w 1711406"/>
                <a:gd name="connsiteY1" fmla="*/ 910148 h 1959610"/>
                <a:gd name="connsiteX2" fmla="*/ 397917 w 1711406"/>
                <a:gd name="connsiteY2" fmla="*/ 921578 h 1959610"/>
                <a:gd name="connsiteX3" fmla="*/ 485547 w 1711406"/>
                <a:gd name="connsiteY3" fmla="*/ 843473 h 1959610"/>
                <a:gd name="connsiteX4" fmla="*/ 584574 w 1711406"/>
                <a:gd name="connsiteY4" fmla="*/ 2540 h 1959610"/>
                <a:gd name="connsiteX5" fmla="*/ 1111984 w 1711406"/>
                <a:gd name="connsiteY5" fmla="*/ 0 h 1959610"/>
                <a:gd name="connsiteX6" fmla="*/ 1203732 w 1711406"/>
                <a:gd name="connsiteY6" fmla="*/ 839663 h 1959610"/>
                <a:gd name="connsiteX7" fmla="*/ 1285647 w 1711406"/>
                <a:gd name="connsiteY7" fmla="*/ 919673 h 1959610"/>
                <a:gd name="connsiteX8" fmla="*/ 1660932 w 1711406"/>
                <a:gd name="connsiteY8" fmla="*/ 912053 h 1959610"/>
                <a:gd name="connsiteX9" fmla="*/ 1697127 w 1711406"/>
                <a:gd name="connsiteY9" fmla="*/ 967298 h 1959610"/>
                <a:gd name="connsiteX10" fmla="*/ 906554 w 1711406"/>
                <a:gd name="connsiteY10" fmla="*/ 1889318 h 1959610"/>
                <a:gd name="connsiteX11" fmla="*/ 846374 w 1711406"/>
                <a:gd name="connsiteY11" fmla="*/ 1959610 h 1959610"/>
                <a:gd name="connsiteX12" fmla="*/ 15013 w 1711406"/>
                <a:gd name="connsiteY12" fmla="*/ 969203 h 1959610"/>
                <a:gd name="connsiteX0" fmla="*/ 15013 w 1711406"/>
                <a:gd name="connsiteY0" fmla="*/ 969203 h 1959610"/>
                <a:gd name="connsiteX1" fmla="*/ 45493 w 1711406"/>
                <a:gd name="connsiteY1" fmla="*/ 910148 h 1959610"/>
                <a:gd name="connsiteX2" fmla="*/ 397917 w 1711406"/>
                <a:gd name="connsiteY2" fmla="*/ 921578 h 1959610"/>
                <a:gd name="connsiteX3" fmla="*/ 485547 w 1711406"/>
                <a:gd name="connsiteY3" fmla="*/ 843473 h 1959610"/>
                <a:gd name="connsiteX4" fmla="*/ 584574 w 1711406"/>
                <a:gd name="connsiteY4" fmla="*/ 2540 h 1959610"/>
                <a:gd name="connsiteX5" fmla="*/ 1111984 w 1711406"/>
                <a:gd name="connsiteY5" fmla="*/ 0 h 1959610"/>
                <a:gd name="connsiteX6" fmla="*/ 1203732 w 1711406"/>
                <a:gd name="connsiteY6" fmla="*/ 839663 h 1959610"/>
                <a:gd name="connsiteX7" fmla="*/ 1285647 w 1711406"/>
                <a:gd name="connsiteY7" fmla="*/ 919673 h 1959610"/>
                <a:gd name="connsiteX8" fmla="*/ 1660932 w 1711406"/>
                <a:gd name="connsiteY8" fmla="*/ 912053 h 1959610"/>
                <a:gd name="connsiteX9" fmla="*/ 1697127 w 1711406"/>
                <a:gd name="connsiteY9" fmla="*/ 967298 h 1959610"/>
                <a:gd name="connsiteX10" fmla="*/ 906554 w 1711406"/>
                <a:gd name="connsiteY10" fmla="*/ 1889318 h 1959610"/>
                <a:gd name="connsiteX11" fmla="*/ 846374 w 1711406"/>
                <a:gd name="connsiteY11" fmla="*/ 1959610 h 1959610"/>
                <a:gd name="connsiteX12" fmla="*/ 784634 w 1711406"/>
                <a:gd name="connsiteY12" fmla="*/ 1885508 h 1959610"/>
                <a:gd name="connsiteX13" fmla="*/ 15013 w 1711406"/>
                <a:gd name="connsiteY13" fmla="*/ 969203 h 1959610"/>
                <a:gd name="connsiteX0" fmla="*/ 15013 w 1711406"/>
                <a:gd name="connsiteY0" fmla="*/ 969203 h 1889318"/>
                <a:gd name="connsiteX1" fmla="*/ 45493 w 1711406"/>
                <a:gd name="connsiteY1" fmla="*/ 910148 h 1889318"/>
                <a:gd name="connsiteX2" fmla="*/ 397917 w 1711406"/>
                <a:gd name="connsiteY2" fmla="*/ 921578 h 1889318"/>
                <a:gd name="connsiteX3" fmla="*/ 485547 w 1711406"/>
                <a:gd name="connsiteY3" fmla="*/ 843473 h 1889318"/>
                <a:gd name="connsiteX4" fmla="*/ 584574 w 1711406"/>
                <a:gd name="connsiteY4" fmla="*/ 2540 h 1889318"/>
                <a:gd name="connsiteX5" fmla="*/ 1111984 w 1711406"/>
                <a:gd name="connsiteY5" fmla="*/ 0 h 1889318"/>
                <a:gd name="connsiteX6" fmla="*/ 1203732 w 1711406"/>
                <a:gd name="connsiteY6" fmla="*/ 839663 h 1889318"/>
                <a:gd name="connsiteX7" fmla="*/ 1285647 w 1711406"/>
                <a:gd name="connsiteY7" fmla="*/ 919673 h 1889318"/>
                <a:gd name="connsiteX8" fmla="*/ 1660932 w 1711406"/>
                <a:gd name="connsiteY8" fmla="*/ 912053 h 1889318"/>
                <a:gd name="connsiteX9" fmla="*/ 1697127 w 1711406"/>
                <a:gd name="connsiteY9" fmla="*/ 967298 h 1889318"/>
                <a:gd name="connsiteX10" fmla="*/ 906554 w 1711406"/>
                <a:gd name="connsiteY10" fmla="*/ 1889318 h 1889318"/>
                <a:gd name="connsiteX11" fmla="*/ 784634 w 1711406"/>
                <a:gd name="connsiteY11" fmla="*/ 1885508 h 1889318"/>
                <a:gd name="connsiteX12" fmla="*/ 15013 w 1711406"/>
                <a:gd name="connsiteY12" fmla="*/ 969203 h 1889318"/>
                <a:gd name="connsiteX0" fmla="*/ 15013 w 1711406"/>
                <a:gd name="connsiteY0" fmla="*/ 969203 h 1917699"/>
                <a:gd name="connsiteX1" fmla="*/ 45493 w 1711406"/>
                <a:gd name="connsiteY1" fmla="*/ 910148 h 1917699"/>
                <a:gd name="connsiteX2" fmla="*/ 397917 w 1711406"/>
                <a:gd name="connsiteY2" fmla="*/ 921578 h 1917699"/>
                <a:gd name="connsiteX3" fmla="*/ 485547 w 1711406"/>
                <a:gd name="connsiteY3" fmla="*/ 843473 h 1917699"/>
                <a:gd name="connsiteX4" fmla="*/ 584574 w 1711406"/>
                <a:gd name="connsiteY4" fmla="*/ 2540 h 1917699"/>
                <a:gd name="connsiteX5" fmla="*/ 1111984 w 1711406"/>
                <a:gd name="connsiteY5" fmla="*/ 0 h 1917699"/>
                <a:gd name="connsiteX6" fmla="*/ 1203732 w 1711406"/>
                <a:gd name="connsiteY6" fmla="*/ 839663 h 1917699"/>
                <a:gd name="connsiteX7" fmla="*/ 1285647 w 1711406"/>
                <a:gd name="connsiteY7" fmla="*/ 919673 h 1917699"/>
                <a:gd name="connsiteX8" fmla="*/ 1660932 w 1711406"/>
                <a:gd name="connsiteY8" fmla="*/ 912053 h 1917699"/>
                <a:gd name="connsiteX9" fmla="*/ 1697127 w 1711406"/>
                <a:gd name="connsiteY9" fmla="*/ 967298 h 1917699"/>
                <a:gd name="connsiteX10" fmla="*/ 906554 w 1711406"/>
                <a:gd name="connsiteY10" fmla="*/ 1889318 h 1917699"/>
                <a:gd name="connsiteX11" fmla="*/ 784634 w 1711406"/>
                <a:gd name="connsiteY11" fmla="*/ 1885508 h 1917699"/>
                <a:gd name="connsiteX12" fmla="*/ 15013 w 1711406"/>
                <a:gd name="connsiteY12" fmla="*/ 969203 h 1917699"/>
                <a:gd name="connsiteX0" fmla="*/ 15013 w 1711406"/>
                <a:gd name="connsiteY0" fmla="*/ 969203 h 1929492"/>
                <a:gd name="connsiteX1" fmla="*/ 45493 w 1711406"/>
                <a:gd name="connsiteY1" fmla="*/ 910148 h 1929492"/>
                <a:gd name="connsiteX2" fmla="*/ 397917 w 1711406"/>
                <a:gd name="connsiteY2" fmla="*/ 921578 h 1929492"/>
                <a:gd name="connsiteX3" fmla="*/ 485547 w 1711406"/>
                <a:gd name="connsiteY3" fmla="*/ 843473 h 1929492"/>
                <a:gd name="connsiteX4" fmla="*/ 584574 w 1711406"/>
                <a:gd name="connsiteY4" fmla="*/ 2540 h 1929492"/>
                <a:gd name="connsiteX5" fmla="*/ 1111984 w 1711406"/>
                <a:gd name="connsiteY5" fmla="*/ 0 h 1929492"/>
                <a:gd name="connsiteX6" fmla="*/ 1203732 w 1711406"/>
                <a:gd name="connsiteY6" fmla="*/ 839663 h 1929492"/>
                <a:gd name="connsiteX7" fmla="*/ 1285647 w 1711406"/>
                <a:gd name="connsiteY7" fmla="*/ 919673 h 1929492"/>
                <a:gd name="connsiteX8" fmla="*/ 1660932 w 1711406"/>
                <a:gd name="connsiteY8" fmla="*/ 912053 h 1929492"/>
                <a:gd name="connsiteX9" fmla="*/ 1697127 w 1711406"/>
                <a:gd name="connsiteY9" fmla="*/ 967298 h 1929492"/>
                <a:gd name="connsiteX10" fmla="*/ 906554 w 1711406"/>
                <a:gd name="connsiteY10" fmla="*/ 1889318 h 1929492"/>
                <a:gd name="connsiteX11" fmla="*/ 784634 w 1711406"/>
                <a:gd name="connsiteY11" fmla="*/ 1885508 h 1929492"/>
                <a:gd name="connsiteX12" fmla="*/ 15013 w 1711406"/>
                <a:gd name="connsiteY12" fmla="*/ 969203 h 1929492"/>
                <a:gd name="connsiteX0" fmla="*/ 15013 w 1711406"/>
                <a:gd name="connsiteY0" fmla="*/ 969203 h 1930324"/>
                <a:gd name="connsiteX1" fmla="*/ 45493 w 1711406"/>
                <a:gd name="connsiteY1" fmla="*/ 910148 h 1930324"/>
                <a:gd name="connsiteX2" fmla="*/ 397917 w 1711406"/>
                <a:gd name="connsiteY2" fmla="*/ 921578 h 1930324"/>
                <a:gd name="connsiteX3" fmla="*/ 485547 w 1711406"/>
                <a:gd name="connsiteY3" fmla="*/ 843473 h 1930324"/>
                <a:gd name="connsiteX4" fmla="*/ 584574 w 1711406"/>
                <a:gd name="connsiteY4" fmla="*/ 2540 h 1930324"/>
                <a:gd name="connsiteX5" fmla="*/ 1111984 w 1711406"/>
                <a:gd name="connsiteY5" fmla="*/ 0 h 1930324"/>
                <a:gd name="connsiteX6" fmla="*/ 1203732 w 1711406"/>
                <a:gd name="connsiteY6" fmla="*/ 839663 h 1930324"/>
                <a:gd name="connsiteX7" fmla="*/ 1285647 w 1711406"/>
                <a:gd name="connsiteY7" fmla="*/ 919673 h 1930324"/>
                <a:gd name="connsiteX8" fmla="*/ 1660932 w 1711406"/>
                <a:gd name="connsiteY8" fmla="*/ 912053 h 1930324"/>
                <a:gd name="connsiteX9" fmla="*/ 1697127 w 1711406"/>
                <a:gd name="connsiteY9" fmla="*/ 967298 h 1930324"/>
                <a:gd name="connsiteX10" fmla="*/ 906554 w 1711406"/>
                <a:gd name="connsiteY10" fmla="*/ 1889318 h 1930324"/>
                <a:gd name="connsiteX11" fmla="*/ 784634 w 1711406"/>
                <a:gd name="connsiteY11" fmla="*/ 1885508 h 1930324"/>
                <a:gd name="connsiteX12" fmla="*/ 15013 w 1711406"/>
                <a:gd name="connsiteY12" fmla="*/ 969203 h 1930324"/>
                <a:gd name="connsiteX0" fmla="*/ 15013 w 1711406"/>
                <a:gd name="connsiteY0" fmla="*/ 969203 h 1930324"/>
                <a:gd name="connsiteX1" fmla="*/ 45493 w 1711406"/>
                <a:gd name="connsiteY1" fmla="*/ 910148 h 1930324"/>
                <a:gd name="connsiteX2" fmla="*/ 397917 w 1711406"/>
                <a:gd name="connsiteY2" fmla="*/ 921578 h 1930324"/>
                <a:gd name="connsiteX3" fmla="*/ 485547 w 1711406"/>
                <a:gd name="connsiteY3" fmla="*/ 843473 h 1930324"/>
                <a:gd name="connsiteX4" fmla="*/ 584574 w 1711406"/>
                <a:gd name="connsiteY4" fmla="*/ 2540 h 1930324"/>
                <a:gd name="connsiteX5" fmla="*/ 1111984 w 1711406"/>
                <a:gd name="connsiteY5" fmla="*/ 0 h 1930324"/>
                <a:gd name="connsiteX6" fmla="*/ 1203732 w 1711406"/>
                <a:gd name="connsiteY6" fmla="*/ 839663 h 1930324"/>
                <a:gd name="connsiteX7" fmla="*/ 1285647 w 1711406"/>
                <a:gd name="connsiteY7" fmla="*/ 919673 h 1930324"/>
                <a:gd name="connsiteX8" fmla="*/ 1660932 w 1711406"/>
                <a:gd name="connsiteY8" fmla="*/ 912053 h 1930324"/>
                <a:gd name="connsiteX9" fmla="*/ 1697127 w 1711406"/>
                <a:gd name="connsiteY9" fmla="*/ 967298 h 1930324"/>
                <a:gd name="connsiteX10" fmla="*/ 906554 w 1711406"/>
                <a:gd name="connsiteY10" fmla="*/ 1889318 h 1930324"/>
                <a:gd name="connsiteX11" fmla="*/ 784634 w 1711406"/>
                <a:gd name="connsiteY11" fmla="*/ 1885508 h 1930324"/>
                <a:gd name="connsiteX12" fmla="*/ 15013 w 1711406"/>
                <a:gd name="connsiteY12" fmla="*/ 969203 h 1930324"/>
                <a:gd name="connsiteX0" fmla="*/ 15013 w 1708894"/>
                <a:gd name="connsiteY0" fmla="*/ 969203 h 1930324"/>
                <a:gd name="connsiteX1" fmla="*/ 45493 w 1708894"/>
                <a:gd name="connsiteY1" fmla="*/ 910148 h 1930324"/>
                <a:gd name="connsiteX2" fmla="*/ 397917 w 1708894"/>
                <a:gd name="connsiteY2" fmla="*/ 921578 h 1930324"/>
                <a:gd name="connsiteX3" fmla="*/ 485547 w 1708894"/>
                <a:gd name="connsiteY3" fmla="*/ 843473 h 1930324"/>
                <a:gd name="connsiteX4" fmla="*/ 584574 w 1708894"/>
                <a:gd name="connsiteY4" fmla="*/ 2540 h 1930324"/>
                <a:gd name="connsiteX5" fmla="*/ 1111984 w 1708894"/>
                <a:gd name="connsiteY5" fmla="*/ 0 h 1930324"/>
                <a:gd name="connsiteX6" fmla="*/ 1203732 w 1708894"/>
                <a:gd name="connsiteY6" fmla="*/ 839663 h 1930324"/>
                <a:gd name="connsiteX7" fmla="*/ 1285647 w 1708894"/>
                <a:gd name="connsiteY7" fmla="*/ 919673 h 1930324"/>
                <a:gd name="connsiteX8" fmla="*/ 1660932 w 1708894"/>
                <a:gd name="connsiteY8" fmla="*/ 912053 h 1930324"/>
                <a:gd name="connsiteX9" fmla="*/ 1693317 w 1708894"/>
                <a:gd name="connsiteY9" fmla="*/ 973013 h 1930324"/>
                <a:gd name="connsiteX10" fmla="*/ 906554 w 1708894"/>
                <a:gd name="connsiteY10" fmla="*/ 1889318 h 1930324"/>
                <a:gd name="connsiteX11" fmla="*/ 784634 w 1708894"/>
                <a:gd name="connsiteY11" fmla="*/ 1885508 h 1930324"/>
                <a:gd name="connsiteX12" fmla="*/ 15013 w 1708894"/>
                <a:gd name="connsiteY12" fmla="*/ 969203 h 1930324"/>
                <a:gd name="connsiteX0" fmla="*/ 15013 w 1713018"/>
                <a:gd name="connsiteY0" fmla="*/ 969203 h 1930324"/>
                <a:gd name="connsiteX1" fmla="*/ 45493 w 1713018"/>
                <a:gd name="connsiteY1" fmla="*/ 910148 h 1930324"/>
                <a:gd name="connsiteX2" fmla="*/ 397917 w 1713018"/>
                <a:gd name="connsiteY2" fmla="*/ 921578 h 1930324"/>
                <a:gd name="connsiteX3" fmla="*/ 485547 w 1713018"/>
                <a:gd name="connsiteY3" fmla="*/ 843473 h 1930324"/>
                <a:gd name="connsiteX4" fmla="*/ 584574 w 1713018"/>
                <a:gd name="connsiteY4" fmla="*/ 2540 h 1930324"/>
                <a:gd name="connsiteX5" fmla="*/ 1111984 w 1713018"/>
                <a:gd name="connsiteY5" fmla="*/ 0 h 1930324"/>
                <a:gd name="connsiteX6" fmla="*/ 1203732 w 1713018"/>
                <a:gd name="connsiteY6" fmla="*/ 839663 h 1930324"/>
                <a:gd name="connsiteX7" fmla="*/ 1285647 w 1713018"/>
                <a:gd name="connsiteY7" fmla="*/ 919673 h 1930324"/>
                <a:gd name="connsiteX8" fmla="*/ 1660932 w 1713018"/>
                <a:gd name="connsiteY8" fmla="*/ 912053 h 1930324"/>
                <a:gd name="connsiteX9" fmla="*/ 1693317 w 1713018"/>
                <a:gd name="connsiteY9" fmla="*/ 973013 h 1930324"/>
                <a:gd name="connsiteX10" fmla="*/ 906554 w 1713018"/>
                <a:gd name="connsiteY10" fmla="*/ 1889318 h 1930324"/>
                <a:gd name="connsiteX11" fmla="*/ 784634 w 1713018"/>
                <a:gd name="connsiteY11" fmla="*/ 1885508 h 1930324"/>
                <a:gd name="connsiteX12" fmla="*/ 15013 w 1713018"/>
                <a:gd name="connsiteY12" fmla="*/ 969203 h 1930324"/>
                <a:gd name="connsiteX0" fmla="*/ 15013 w 1715244"/>
                <a:gd name="connsiteY0" fmla="*/ 969203 h 1930324"/>
                <a:gd name="connsiteX1" fmla="*/ 45493 w 1715244"/>
                <a:gd name="connsiteY1" fmla="*/ 910148 h 1930324"/>
                <a:gd name="connsiteX2" fmla="*/ 397917 w 1715244"/>
                <a:gd name="connsiteY2" fmla="*/ 921578 h 1930324"/>
                <a:gd name="connsiteX3" fmla="*/ 485547 w 1715244"/>
                <a:gd name="connsiteY3" fmla="*/ 843473 h 1930324"/>
                <a:gd name="connsiteX4" fmla="*/ 584574 w 1715244"/>
                <a:gd name="connsiteY4" fmla="*/ 2540 h 1930324"/>
                <a:gd name="connsiteX5" fmla="*/ 1111984 w 1715244"/>
                <a:gd name="connsiteY5" fmla="*/ 0 h 1930324"/>
                <a:gd name="connsiteX6" fmla="*/ 1203732 w 1715244"/>
                <a:gd name="connsiteY6" fmla="*/ 839663 h 1930324"/>
                <a:gd name="connsiteX7" fmla="*/ 1285647 w 1715244"/>
                <a:gd name="connsiteY7" fmla="*/ 919673 h 1930324"/>
                <a:gd name="connsiteX8" fmla="*/ 1660932 w 1715244"/>
                <a:gd name="connsiteY8" fmla="*/ 912053 h 1930324"/>
                <a:gd name="connsiteX9" fmla="*/ 1693317 w 1715244"/>
                <a:gd name="connsiteY9" fmla="*/ 973013 h 1930324"/>
                <a:gd name="connsiteX10" fmla="*/ 906554 w 1715244"/>
                <a:gd name="connsiteY10" fmla="*/ 1889318 h 1930324"/>
                <a:gd name="connsiteX11" fmla="*/ 784634 w 1715244"/>
                <a:gd name="connsiteY11" fmla="*/ 1885508 h 1930324"/>
                <a:gd name="connsiteX12" fmla="*/ 15013 w 1715244"/>
                <a:gd name="connsiteY12" fmla="*/ 969203 h 1930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15244" h="1930324">
                  <a:moveTo>
                    <a:pt x="15013" y="969203"/>
                  </a:moveTo>
                  <a:cubicBezTo>
                    <a:pt x="-13562" y="921578"/>
                    <a:pt x="-227" y="908243"/>
                    <a:pt x="45493" y="910148"/>
                  </a:cubicBezTo>
                  <a:lnTo>
                    <a:pt x="397917" y="921578"/>
                  </a:lnTo>
                  <a:cubicBezTo>
                    <a:pt x="467767" y="924118"/>
                    <a:pt x="478562" y="882843"/>
                    <a:pt x="485547" y="843473"/>
                  </a:cubicBezTo>
                  <a:lnTo>
                    <a:pt x="584574" y="2540"/>
                  </a:lnTo>
                  <a:lnTo>
                    <a:pt x="1111984" y="0"/>
                  </a:lnTo>
                  <a:lnTo>
                    <a:pt x="1203732" y="839663"/>
                  </a:lnTo>
                  <a:cubicBezTo>
                    <a:pt x="1213892" y="889193"/>
                    <a:pt x="1229767" y="917768"/>
                    <a:pt x="1285647" y="919673"/>
                  </a:cubicBezTo>
                  <a:lnTo>
                    <a:pt x="1660932" y="912053"/>
                  </a:lnTo>
                  <a:cubicBezTo>
                    <a:pt x="1726972" y="910148"/>
                    <a:pt x="1726337" y="940628"/>
                    <a:pt x="1693317" y="973013"/>
                  </a:cubicBezTo>
                  <a:lnTo>
                    <a:pt x="906554" y="1889318"/>
                  </a:lnTo>
                  <a:cubicBezTo>
                    <a:pt x="852579" y="1954723"/>
                    <a:pt x="823369" y="1933133"/>
                    <a:pt x="784634" y="1885508"/>
                  </a:cubicBezTo>
                  <a:lnTo>
                    <a:pt x="15013" y="969203"/>
                  </a:lnTo>
                  <a:close/>
                </a:path>
              </a:pathLst>
            </a:custGeom>
            <a:noFill/>
            <a:ln w="1016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" name="Flèche vers le bas 17"/>
            <p:cNvSpPr/>
            <p:nvPr/>
          </p:nvSpPr>
          <p:spPr>
            <a:xfrm rot="16200000" flipH="1">
              <a:off x="7960941" y="3442505"/>
              <a:ext cx="1019552" cy="2047852"/>
            </a:xfrm>
            <a:custGeom>
              <a:avLst/>
              <a:gdLst>
                <a:gd name="connsiteX0" fmla="*/ 0 w 2309566"/>
                <a:gd name="connsiteY0" fmla="*/ 923918 h 1962150"/>
                <a:gd name="connsiteX1" fmla="*/ 786938 w 2309566"/>
                <a:gd name="connsiteY1" fmla="*/ 923918 h 1962150"/>
                <a:gd name="connsiteX2" fmla="*/ 786938 w 2309566"/>
                <a:gd name="connsiteY2" fmla="*/ 0 h 1962150"/>
                <a:gd name="connsiteX3" fmla="*/ 1522628 w 2309566"/>
                <a:gd name="connsiteY3" fmla="*/ 0 h 1962150"/>
                <a:gd name="connsiteX4" fmla="*/ 1522628 w 2309566"/>
                <a:gd name="connsiteY4" fmla="*/ 923918 h 1962150"/>
                <a:gd name="connsiteX5" fmla="*/ 2309566 w 2309566"/>
                <a:gd name="connsiteY5" fmla="*/ 923918 h 1962150"/>
                <a:gd name="connsiteX6" fmla="*/ 1154783 w 2309566"/>
                <a:gd name="connsiteY6" fmla="*/ 1962150 h 1962150"/>
                <a:gd name="connsiteX7" fmla="*/ 0 w 2309566"/>
                <a:gd name="connsiteY7" fmla="*/ 923918 h 1962150"/>
                <a:gd name="connsiteX0" fmla="*/ 0 w 2309566"/>
                <a:gd name="connsiteY0" fmla="*/ 923918 h 1962150"/>
                <a:gd name="connsiteX1" fmla="*/ 786938 w 2309566"/>
                <a:gd name="connsiteY1" fmla="*/ 923918 h 1962150"/>
                <a:gd name="connsiteX2" fmla="*/ 605963 w 2309566"/>
                <a:gd name="connsiteY2" fmla="*/ 9525 h 1962150"/>
                <a:gd name="connsiteX3" fmla="*/ 1522628 w 2309566"/>
                <a:gd name="connsiteY3" fmla="*/ 0 h 1962150"/>
                <a:gd name="connsiteX4" fmla="*/ 1522628 w 2309566"/>
                <a:gd name="connsiteY4" fmla="*/ 923918 h 1962150"/>
                <a:gd name="connsiteX5" fmla="*/ 2309566 w 2309566"/>
                <a:gd name="connsiteY5" fmla="*/ 923918 h 1962150"/>
                <a:gd name="connsiteX6" fmla="*/ 1154783 w 2309566"/>
                <a:gd name="connsiteY6" fmla="*/ 1962150 h 1962150"/>
                <a:gd name="connsiteX7" fmla="*/ 0 w 2309566"/>
                <a:gd name="connsiteY7" fmla="*/ 923918 h 1962150"/>
                <a:gd name="connsiteX0" fmla="*/ 0 w 2309566"/>
                <a:gd name="connsiteY0" fmla="*/ 923918 h 1962150"/>
                <a:gd name="connsiteX1" fmla="*/ 786938 w 2309566"/>
                <a:gd name="connsiteY1" fmla="*/ 923918 h 1962150"/>
                <a:gd name="connsiteX2" fmla="*/ 605963 w 2309566"/>
                <a:gd name="connsiteY2" fmla="*/ 9525 h 1962150"/>
                <a:gd name="connsiteX3" fmla="*/ 1684553 w 2309566"/>
                <a:gd name="connsiteY3" fmla="*/ 0 h 1962150"/>
                <a:gd name="connsiteX4" fmla="*/ 1522628 w 2309566"/>
                <a:gd name="connsiteY4" fmla="*/ 923918 h 1962150"/>
                <a:gd name="connsiteX5" fmla="*/ 2309566 w 2309566"/>
                <a:gd name="connsiteY5" fmla="*/ 923918 h 1962150"/>
                <a:gd name="connsiteX6" fmla="*/ 1154783 w 2309566"/>
                <a:gd name="connsiteY6" fmla="*/ 1962150 h 1962150"/>
                <a:gd name="connsiteX7" fmla="*/ 0 w 2309566"/>
                <a:gd name="connsiteY7" fmla="*/ 923918 h 1962150"/>
                <a:gd name="connsiteX0" fmla="*/ 0 w 2309566"/>
                <a:gd name="connsiteY0" fmla="*/ 923918 h 1962150"/>
                <a:gd name="connsiteX1" fmla="*/ 786938 w 2309566"/>
                <a:gd name="connsiteY1" fmla="*/ 923918 h 1962150"/>
                <a:gd name="connsiteX2" fmla="*/ 605963 w 2309566"/>
                <a:gd name="connsiteY2" fmla="*/ 0 h 1962150"/>
                <a:gd name="connsiteX3" fmla="*/ 1684553 w 2309566"/>
                <a:gd name="connsiteY3" fmla="*/ 0 h 1962150"/>
                <a:gd name="connsiteX4" fmla="*/ 1522628 w 2309566"/>
                <a:gd name="connsiteY4" fmla="*/ 923918 h 1962150"/>
                <a:gd name="connsiteX5" fmla="*/ 2309566 w 2309566"/>
                <a:gd name="connsiteY5" fmla="*/ 923918 h 1962150"/>
                <a:gd name="connsiteX6" fmla="*/ 1154783 w 2309566"/>
                <a:gd name="connsiteY6" fmla="*/ 1962150 h 1962150"/>
                <a:gd name="connsiteX7" fmla="*/ 0 w 2309566"/>
                <a:gd name="connsiteY7" fmla="*/ 923918 h 1962150"/>
                <a:gd name="connsiteX0" fmla="*/ 0 w 2309566"/>
                <a:gd name="connsiteY0" fmla="*/ 927728 h 1965960"/>
                <a:gd name="connsiteX1" fmla="*/ 786938 w 2309566"/>
                <a:gd name="connsiteY1" fmla="*/ 927728 h 1965960"/>
                <a:gd name="connsiteX2" fmla="*/ 605963 w 2309566"/>
                <a:gd name="connsiteY2" fmla="*/ 3810 h 1965960"/>
                <a:gd name="connsiteX3" fmla="*/ 1707413 w 2309566"/>
                <a:gd name="connsiteY3" fmla="*/ 0 h 1965960"/>
                <a:gd name="connsiteX4" fmla="*/ 1522628 w 2309566"/>
                <a:gd name="connsiteY4" fmla="*/ 927728 h 1965960"/>
                <a:gd name="connsiteX5" fmla="*/ 2309566 w 2309566"/>
                <a:gd name="connsiteY5" fmla="*/ 927728 h 1965960"/>
                <a:gd name="connsiteX6" fmla="*/ 1154783 w 2309566"/>
                <a:gd name="connsiteY6" fmla="*/ 1965960 h 1965960"/>
                <a:gd name="connsiteX7" fmla="*/ 0 w 2309566"/>
                <a:gd name="connsiteY7" fmla="*/ 927728 h 1965960"/>
                <a:gd name="connsiteX0" fmla="*/ 0 w 2309566"/>
                <a:gd name="connsiteY0" fmla="*/ 927728 h 1965960"/>
                <a:gd name="connsiteX1" fmla="*/ 786938 w 2309566"/>
                <a:gd name="connsiteY1" fmla="*/ 927728 h 1965960"/>
                <a:gd name="connsiteX2" fmla="*/ 598343 w 2309566"/>
                <a:gd name="connsiteY2" fmla="*/ 3810 h 1965960"/>
                <a:gd name="connsiteX3" fmla="*/ 1707413 w 2309566"/>
                <a:gd name="connsiteY3" fmla="*/ 0 h 1965960"/>
                <a:gd name="connsiteX4" fmla="*/ 1522628 w 2309566"/>
                <a:gd name="connsiteY4" fmla="*/ 927728 h 1965960"/>
                <a:gd name="connsiteX5" fmla="*/ 2309566 w 2309566"/>
                <a:gd name="connsiteY5" fmla="*/ 927728 h 1965960"/>
                <a:gd name="connsiteX6" fmla="*/ 1154783 w 2309566"/>
                <a:gd name="connsiteY6" fmla="*/ 1965960 h 1965960"/>
                <a:gd name="connsiteX7" fmla="*/ 0 w 2309566"/>
                <a:gd name="connsiteY7" fmla="*/ 927728 h 1965960"/>
                <a:gd name="connsiteX0" fmla="*/ 0 w 2090905"/>
                <a:gd name="connsiteY0" fmla="*/ 927728 h 1965960"/>
                <a:gd name="connsiteX1" fmla="*/ 786938 w 2090905"/>
                <a:gd name="connsiteY1" fmla="*/ 927728 h 1965960"/>
                <a:gd name="connsiteX2" fmla="*/ 598343 w 2090905"/>
                <a:gd name="connsiteY2" fmla="*/ 3810 h 1965960"/>
                <a:gd name="connsiteX3" fmla="*/ 1707413 w 2090905"/>
                <a:gd name="connsiteY3" fmla="*/ 0 h 1965960"/>
                <a:gd name="connsiteX4" fmla="*/ 1522628 w 2090905"/>
                <a:gd name="connsiteY4" fmla="*/ 927728 h 1965960"/>
                <a:gd name="connsiteX5" fmla="*/ 2090905 w 2090905"/>
                <a:gd name="connsiteY5" fmla="*/ 917789 h 1965960"/>
                <a:gd name="connsiteX6" fmla="*/ 1154783 w 2090905"/>
                <a:gd name="connsiteY6" fmla="*/ 1965960 h 1965960"/>
                <a:gd name="connsiteX7" fmla="*/ 0 w 2090905"/>
                <a:gd name="connsiteY7" fmla="*/ 927728 h 1965960"/>
                <a:gd name="connsiteX0" fmla="*/ 0 w 1862305"/>
                <a:gd name="connsiteY0" fmla="*/ 927728 h 1965960"/>
                <a:gd name="connsiteX1" fmla="*/ 558338 w 1862305"/>
                <a:gd name="connsiteY1" fmla="*/ 927728 h 1965960"/>
                <a:gd name="connsiteX2" fmla="*/ 369743 w 1862305"/>
                <a:gd name="connsiteY2" fmla="*/ 3810 h 1965960"/>
                <a:gd name="connsiteX3" fmla="*/ 1478813 w 1862305"/>
                <a:gd name="connsiteY3" fmla="*/ 0 h 1965960"/>
                <a:gd name="connsiteX4" fmla="*/ 1294028 w 1862305"/>
                <a:gd name="connsiteY4" fmla="*/ 927728 h 1965960"/>
                <a:gd name="connsiteX5" fmla="*/ 1862305 w 1862305"/>
                <a:gd name="connsiteY5" fmla="*/ 917789 h 1965960"/>
                <a:gd name="connsiteX6" fmla="*/ 926183 w 1862305"/>
                <a:gd name="connsiteY6" fmla="*/ 1965960 h 1965960"/>
                <a:gd name="connsiteX7" fmla="*/ 0 w 1862305"/>
                <a:gd name="connsiteY7" fmla="*/ 927728 h 1965960"/>
                <a:gd name="connsiteX0" fmla="*/ 0 w 1862305"/>
                <a:gd name="connsiteY0" fmla="*/ 923918 h 1962150"/>
                <a:gd name="connsiteX1" fmla="*/ 558338 w 1862305"/>
                <a:gd name="connsiteY1" fmla="*/ 923918 h 1962150"/>
                <a:gd name="connsiteX2" fmla="*/ 369743 w 1862305"/>
                <a:gd name="connsiteY2" fmla="*/ 0 h 1962150"/>
                <a:gd name="connsiteX3" fmla="*/ 1229893 w 1862305"/>
                <a:gd name="connsiteY3" fmla="*/ 6350 h 1962150"/>
                <a:gd name="connsiteX4" fmla="*/ 1294028 w 1862305"/>
                <a:gd name="connsiteY4" fmla="*/ 923918 h 1962150"/>
                <a:gd name="connsiteX5" fmla="*/ 1862305 w 1862305"/>
                <a:gd name="connsiteY5" fmla="*/ 913979 h 1962150"/>
                <a:gd name="connsiteX6" fmla="*/ 926183 w 1862305"/>
                <a:gd name="connsiteY6" fmla="*/ 1962150 h 1962150"/>
                <a:gd name="connsiteX7" fmla="*/ 0 w 1862305"/>
                <a:gd name="connsiteY7" fmla="*/ 923918 h 1962150"/>
                <a:gd name="connsiteX0" fmla="*/ 0 w 1862305"/>
                <a:gd name="connsiteY0" fmla="*/ 918838 h 1957070"/>
                <a:gd name="connsiteX1" fmla="*/ 558338 w 1862305"/>
                <a:gd name="connsiteY1" fmla="*/ 918838 h 1957070"/>
                <a:gd name="connsiteX2" fmla="*/ 649143 w 1862305"/>
                <a:gd name="connsiteY2" fmla="*/ 0 h 1957070"/>
                <a:gd name="connsiteX3" fmla="*/ 1229893 w 1862305"/>
                <a:gd name="connsiteY3" fmla="*/ 1270 h 1957070"/>
                <a:gd name="connsiteX4" fmla="*/ 1294028 w 1862305"/>
                <a:gd name="connsiteY4" fmla="*/ 918838 h 1957070"/>
                <a:gd name="connsiteX5" fmla="*/ 1862305 w 1862305"/>
                <a:gd name="connsiteY5" fmla="*/ 908899 h 1957070"/>
                <a:gd name="connsiteX6" fmla="*/ 926183 w 1862305"/>
                <a:gd name="connsiteY6" fmla="*/ 1957070 h 1957070"/>
                <a:gd name="connsiteX7" fmla="*/ 0 w 1862305"/>
                <a:gd name="connsiteY7" fmla="*/ 918838 h 1957070"/>
                <a:gd name="connsiteX0" fmla="*/ 0 w 1862305"/>
                <a:gd name="connsiteY0" fmla="*/ 918838 h 1957070"/>
                <a:gd name="connsiteX1" fmla="*/ 558338 w 1862305"/>
                <a:gd name="connsiteY1" fmla="*/ 918838 h 1957070"/>
                <a:gd name="connsiteX2" fmla="*/ 649143 w 1862305"/>
                <a:gd name="connsiteY2" fmla="*/ 0 h 1957070"/>
                <a:gd name="connsiteX3" fmla="*/ 1191793 w 1862305"/>
                <a:gd name="connsiteY3" fmla="*/ 5080 h 1957070"/>
                <a:gd name="connsiteX4" fmla="*/ 1294028 w 1862305"/>
                <a:gd name="connsiteY4" fmla="*/ 918838 h 1957070"/>
                <a:gd name="connsiteX5" fmla="*/ 1862305 w 1862305"/>
                <a:gd name="connsiteY5" fmla="*/ 908899 h 1957070"/>
                <a:gd name="connsiteX6" fmla="*/ 926183 w 1862305"/>
                <a:gd name="connsiteY6" fmla="*/ 1957070 h 1957070"/>
                <a:gd name="connsiteX7" fmla="*/ 0 w 1862305"/>
                <a:gd name="connsiteY7" fmla="*/ 918838 h 1957070"/>
                <a:gd name="connsiteX0" fmla="*/ 0 w 1862305"/>
                <a:gd name="connsiteY0" fmla="*/ 921378 h 1959610"/>
                <a:gd name="connsiteX1" fmla="*/ 558338 w 1862305"/>
                <a:gd name="connsiteY1" fmla="*/ 921378 h 1959610"/>
                <a:gd name="connsiteX2" fmla="*/ 649143 w 1862305"/>
                <a:gd name="connsiteY2" fmla="*/ 2540 h 1959610"/>
                <a:gd name="connsiteX3" fmla="*/ 1191793 w 1862305"/>
                <a:gd name="connsiteY3" fmla="*/ 0 h 1959610"/>
                <a:gd name="connsiteX4" fmla="*/ 1294028 w 1862305"/>
                <a:gd name="connsiteY4" fmla="*/ 921378 h 1959610"/>
                <a:gd name="connsiteX5" fmla="*/ 1862305 w 1862305"/>
                <a:gd name="connsiteY5" fmla="*/ 911439 h 1959610"/>
                <a:gd name="connsiteX6" fmla="*/ 926183 w 1862305"/>
                <a:gd name="connsiteY6" fmla="*/ 1959610 h 1959610"/>
                <a:gd name="connsiteX7" fmla="*/ 0 w 1862305"/>
                <a:gd name="connsiteY7" fmla="*/ 921378 h 1959610"/>
                <a:gd name="connsiteX0" fmla="*/ 0 w 1862305"/>
                <a:gd name="connsiteY0" fmla="*/ 921378 h 1959610"/>
                <a:gd name="connsiteX1" fmla="*/ 558338 w 1862305"/>
                <a:gd name="connsiteY1" fmla="*/ 921378 h 1959610"/>
                <a:gd name="connsiteX2" fmla="*/ 664383 w 1862305"/>
                <a:gd name="connsiteY2" fmla="*/ 2540 h 1959610"/>
                <a:gd name="connsiteX3" fmla="*/ 1191793 w 1862305"/>
                <a:gd name="connsiteY3" fmla="*/ 0 h 1959610"/>
                <a:gd name="connsiteX4" fmla="*/ 1294028 w 1862305"/>
                <a:gd name="connsiteY4" fmla="*/ 921378 h 1959610"/>
                <a:gd name="connsiteX5" fmla="*/ 1862305 w 1862305"/>
                <a:gd name="connsiteY5" fmla="*/ 911439 h 1959610"/>
                <a:gd name="connsiteX6" fmla="*/ 926183 w 1862305"/>
                <a:gd name="connsiteY6" fmla="*/ 1959610 h 1959610"/>
                <a:gd name="connsiteX7" fmla="*/ 0 w 1862305"/>
                <a:gd name="connsiteY7" fmla="*/ 921378 h 1959610"/>
                <a:gd name="connsiteX0" fmla="*/ 0 w 1824205"/>
                <a:gd name="connsiteY0" fmla="*/ 921378 h 1959610"/>
                <a:gd name="connsiteX1" fmla="*/ 558338 w 1824205"/>
                <a:gd name="connsiteY1" fmla="*/ 921378 h 1959610"/>
                <a:gd name="connsiteX2" fmla="*/ 664383 w 1824205"/>
                <a:gd name="connsiteY2" fmla="*/ 2540 h 1959610"/>
                <a:gd name="connsiteX3" fmla="*/ 1191793 w 1824205"/>
                <a:gd name="connsiteY3" fmla="*/ 0 h 1959610"/>
                <a:gd name="connsiteX4" fmla="*/ 1294028 w 1824205"/>
                <a:gd name="connsiteY4" fmla="*/ 921378 h 1959610"/>
                <a:gd name="connsiteX5" fmla="*/ 1824205 w 1824205"/>
                <a:gd name="connsiteY5" fmla="*/ 911439 h 1959610"/>
                <a:gd name="connsiteX6" fmla="*/ 926183 w 1824205"/>
                <a:gd name="connsiteY6" fmla="*/ 1959610 h 1959610"/>
                <a:gd name="connsiteX7" fmla="*/ 0 w 1824205"/>
                <a:gd name="connsiteY7" fmla="*/ 921378 h 1959610"/>
                <a:gd name="connsiteX0" fmla="*/ 0 w 1786105"/>
                <a:gd name="connsiteY0" fmla="*/ 925188 h 1959610"/>
                <a:gd name="connsiteX1" fmla="*/ 520238 w 1786105"/>
                <a:gd name="connsiteY1" fmla="*/ 921378 h 1959610"/>
                <a:gd name="connsiteX2" fmla="*/ 626283 w 1786105"/>
                <a:gd name="connsiteY2" fmla="*/ 2540 h 1959610"/>
                <a:gd name="connsiteX3" fmla="*/ 1153693 w 1786105"/>
                <a:gd name="connsiteY3" fmla="*/ 0 h 1959610"/>
                <a:gd name="connsiteX4" fmla="*/ 1255928 w 1786105"/>
                <a:gd name="connsiteY4" fmla="*/ 921378 h 1959610"/>
                <a:gd name="connsiteX5" fmla="*/ 1786105 w 1786105"/>
                <a:gd name="connsiteY5" fmla="*/ 911439 h 1959610"/>
                <a:gd name="connsiteX6" fmla="*/ 888083 w 1786105"/>
                <a:gd name="connsiteY6" fmla="*/ 1959610 h 1959610"/>
                <a:gd name="connsiteX7" fmla="*/ 0 w 1786105"/>
                <a:gd name="connsiteY7" fmla="*/ 925188 h 1959610"/>
                <a:gd name="connsiteX0" fmla="*/ 0 w 1782295"/>
                <a:gd name="connsiteY0" fmla="*/ 91756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52118 w 1782295"/>
                <a:gd name="connsiteY4" fmla="*/ 921378 h 1959610"/>
                <a:gd name="connsiteX5" fmla="*/ 1782295 w 1782295"/>
                <a:gd name="connsiteY5" fmla="*/ 911439 h 1959610"/>
                <a:gd name="connsiteX6" fmla="*/ 884273 w 1782295"/>
                <a:gd name="connsiteY6" fmla="*/ 1959610 h 1959610"/>
                <a:gd name="connsiteX7" fmla="*/ 0 w 1782295"/>
                <a:gd name="connsiteY7" fmla="*/ 91756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52118 w 1782295"/>
                <a:gd name="connsiteY4" fmla="*/ 921378 h 1959610"/>
                <a:gd name="connsiteX5" fmla="*/ 1782295 w 1782295"/>
                <a:gd name="connsiteY5" fmla="*/ 911439 h 1959610"/>
                <a:gd name="connsiteX6" fmla="*/ 884273 w 1782295"/>
                <a:gd name="connsiteY6" fmla="*/ 1959610 h 1959610"/>
                <a:gd name="connsiteX7" fmla="*/ 0 w 1782295"/>
                <a:gd name="connsiteY7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52118 w 1782295"/>
                <a:gd name="connsiteY4" fmla="*/ 921378 h 1959610"/>
                <a:gd name="connsiteX5" fmla="*/ 1323546 w 1782295"/>
                <a:gd name="connsiteY5" fmla="*/ 919673 h 1959610"/>
                <a:gd name="connsiteX6" fmla="*/ 1782295 w 1782295"/>
                <a:gd name="connsiteY6" fmla="*/ 911439 h 1959610"/>
                <a:gd name="connsiteX7" fmla="*/ 884273 w 1782295"/>
                <a:gd name="connsiteY7" fmla="*/ 1959610 h 1959610"/>
                <a:gd name="connsiteX8" fmla="*/ 0 w 1782295"/>
                <a:gd name="connsiteY8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41631 w 1782295"/>
                <a:gd name="connsiteY4" fmla="*/ 839663 h 1959610"/>
                <a:gd name="connsiteX5" fmla="*/ 1252118 w 1782295"/>
                <a:gd name="connsiteY5" fmla="*/ 921378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41631 w 1782295"/>
                <a:gd name="connsiteY4" fmla="*/ 839663 h 1959610"/>
                <a:gd name="connsiteX5" fmla="*/ 1323546 w 1782295"/>
                <a:gd name="connsiteY5" fmla="*/ 919673 h 1959610"/>
                <a:gd name="connsiteX6" fmla="*/ 1782295 w 1782295"/>
                <a:gd name="connsiteY6" fmla="*/ 911439 h 1959610"/>
                <a:gd name="connsiteX7" fmla="*/ 884273 w 1782295"/>
                <a:gd name="connsiteY7" fmla="*/ 1959610 h 1959610"/>
                <a:gd name="connsiteX8" fmla="*/ 0 w 1782295"/>
                <a:gd name="connsiteY8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41631 w 1782295"/>
                <a:gd name="connsiteY4" fmla="*/ 839663 h 1959610"/>
                <a:gd name="connsiteX5" fmla="*/ 1323546 w 1782295"/>
                <a:gd name="connsiteY5" fmla="*/ 919673 h 1959610"/>
                <a:gd name="connsiteX6" fmla="*/ 1782295 w 1782295"/>
                <a:gd name="connsiteY6" fmla="*/ 911439 h 1959610"/>
                <a:gd name="connsiteX7" fmla="*/ 884273 w 1782295"/>
                <a:gd name="connsiteY7" fmla="*/ 1959610 h 1959610"/>
                <a:gd name="connsiteX8" fmla="*/ 0 w 1782295"/>
                <a:gd name="connsiteY8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41631 w 1782295"/>
                <a:gd name="connsiteY4" fmla="*/ 839663 h 1959610"/>
                <a:gd name="connsiteX5" fmla="*/ 1323546 w 1782295"/>
                <a:gd name="connsiteY5" fmla="*/ 919673 h 1959610"/>
                <a:gd name="connsiteX6" fmla="*/ 1782295 w 1782295"/>
                <a:gd name="connsiteY6" fmla="*/ 911439 h 1959610"/>
                <a:gd name="connsiteX7" fmla="*/ 884273 w 1782295"/>
                <a:gd name="connsiteY7" fmla="*/ 1959610 h 1959610"/>
                <a:gd name="connsiteX8" fmla="*/ 0 w 1782295"/>
                <a:gd name="connsiteY8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16428 w 1782295"/>
                <a:gd name="connsiteY2" fmla="*/ 921378 h 1959610"/>
                <a:gd name="connsiteX3" fmla="*/ 523446 w 1782295"/>
                <a:gd name="connsiteY3" fmla="*/ 843473 h 1959610"/>
                <a:gd name="connsiteX4" fmla="*/ 622473 w 1782295"/>
                <a:gd name="connsiteY4" fmla="*/ 2540 h 1959610"/>
                <a:gd name="connsiteX5" fmla="*/ 1149883 w 1782295"/>
                <a:gd name="connsiteY5" fmla="*/ 0 h 1959610"/>
                <a:gd name="connsiteX6" fmla="*/ 1241631 w 1782295"/>
                <a:gd name="connsiteY6" fmla="*/ 839663 h 1959610"/>
                <a:gd name="connsiteX7" fmla="*/ 1323546 w 1782295"/>
                <a:gd name="connsiteY7" fmla="*/ 919673 h 1959610"/>
                <a:gd name="connsiteX8" fmla="*/ 1782295 w 1782295"/>
                <a:gd name="connsiteY8" fmla="*/ 911439 h 1959610"/>
                <a:gd name="connsiteX9" fmla="*/ 884273 w 1782295"/>
                <a:gd name="connsiteY9" fmla="*/ 1959610 h 1959610"/>
                <a:gd name="connsiteX10" fmla="*/ 0 w 1782295"/>
                <a:gd name="connsiteY10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3581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3581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3581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1746456 w 1782295"/>
                <a:gd name="connsiteY8" fmla="*/ 957773 h 1959610"/>
                <a:gd name="connsiteX9" fmla="*/ 884273 w 1782295"/>
                <a:gd name="connsiteY9" fmla="*/ 1959610 h 1959610"/>
                <a:gd name="connsiteX10" fmla="*/ 0 w 1782295"/>
                <a:gd name="connsiteY10" fmla="*/ 909948 h 1959610"/>
                <a:gd name="connsiteX0" fmla="*/ 0 w 1782295"/>
                <a:gd name="connsiteY0" fmla="*/ 909948 h 1959610"/>
                <a:gd name="connsiteX1" fmla="*/ 43581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691211 w 1782295"/>
                <a:gd name="connsiteY7" fmla="*/ 912053 h 1959610"/>
                <a:gd name="connsiteX8" fmla="*/ 1782295 w 1782295"/>
                <a:gd name="connsiteY8" fmla="*/ 911439 h 1959610"/>
                <a:gd name="connsiteX9" fmla="*/ 1746456 w 1782295"/>
                <a:gd name="connsiteY9" fmla="*/ 957773 h 1959610"/>
                <a:gd name="connsiteX10" fmla="*/ 884273 w 1782295"/>
                <a:gd name="connsiteY10" fmla="*/ 1959610 h 1959610"/>
                <a:gd name="connsiteX11" fmla="*/ 0 w 1782295"/>
                <a:gd name="connsiteY11" fmla="*/ 909948 h 1959610"/>
                <a:gd name="connsiteX0" fmla="*/ 0 w 1746456"/>
                <a:gd name="connsiteY0" fmla="*/ 909948 h 1959610"/>
                <a:gd name="connsiteX1" fmla="*/ 435816 w 1746456"/>
                <a:gd name="connsiteY1" fmla="*/ 921578 h 1959610"/>
                <a:gd name="connsiteX2" fmla="*/ 523446 w 1746456"/>
                <a:gd name="connsiteY2" fmla="*/ 843473 h 1959610"/>
                <a:gd name="connsiteX3" fmla="*/ 622473 w 1746456"/>
                <a:gd name="connsiteY3" fmla="*/ 2540 h 1959610"/>
                <a:gd name="connsiteX4" fmla="*/ 1149883 w 1746456"/>
                <a:gd name="connsiteY4" fmla="*/ 0 h 1959610"/>
                <a:gd name="connsiteX5" fmla="*/ 1241631 w 1746456"/>
                <a:gd name="connsiteY5" fmla="*/ 839663 h 1959610"/>
                <a:gd name="connsiteX6" fmla="*/ 1323546 w 1746456"/>
                <a:gd name="connsiteY6" fmla="*/ 919673 h 1959610"/>
                <a:gd name="connsiteX7" fmla="*/ 1691211 w 1746456"/>
                <a:gd name="connsiteY7" fmla="*/ 912053 h 1959610"/>
                <a:gd name="connsiteX8" fmla="*/ 1746456 w 1746456"/>
                <a:gd name="connsiteY8" fmla="*/ 957773 h 1959610"/>
                <a:gd name="connsiteX9" fmla="*/ 884273 w 1746456"/>
                <a:gd name="connsiteY9" fmla="*/ 1959610 h 1959610"/>
                <a:gd name="connsiteX10" fmla="*/ 0 w 1746456"/>
                <a:gd name="connsiteY10" fmla="*/ 909948 h 1959610"/>
                <a:gd name="connsiteX0" fmla="*/ 0 w 1746456"/>
                <a:gd name="connsiteY0" fmla="*/ 909948 h 1959610"/>
                <a:gd name="connsiteX1" fmla="*/ 435816 w 1746456"/>
                <a:gd name="connsiteY1" fmla="*/ 921578 h 1959610"/>
                <a:gd name="connsiteX2" fmla="*/ 523446 w 1746456"/>
                <a:gd name="connsiteY2" fmla="*/ 843473 h 1959610"/>
                <a:gd name="connsiteX3" fmla="*/ 622473 w 1746456"/>
                <a:gd name="connsiteY3" fmla="*/ 2540 h 1959610"/>
                <a:gd name="connsiteX4" fmla="*/ 1149883 w 1746456"/>
                <a:gd name="connsiteY4" fmla="*/ 0 h 1959610"/>
                <a:gd name="connsiteX5" fmla="*/ 1241631 w 1746456"/>
                <a:gd name="connsiteY5" fmla="*/ 839663 h 1959610"/>
                <a:gd name="connsiteX6" fmla="*/ 1323546 w 1746456"/>
                <a:gd name="connsiteY6" fmla="*/ 919673 h 1959610"/>
                <a:gd name="connsiteX7" fmla="*/ 1691211 w 1746456"/>
                <a:gd name="connsiteY7" fmla="*/ 912053 h 1959610"/>
                <a:gd name="connsiteX8" fmla="*/ 1746456 w 1746456"/>
                <a:gd name="connsiteY8" fmla="*/ 957773 h 1959610"/>
                <a:gd name="connsiteX9" fmla="*/ 884273 w 1746456"/>
                <a:gd name="connsiteY9" fmla="*/ 1959610 h 1959610"/>
                <a:gd name="connsiteX10" fmla="*/ 0 w 1746456"/>
                <a:gd name="connsiteY10" fmla="*/ 909948 h 1959610"/>
                <a:gd name="connsiteX0" fmla="*/ 0 w 1754882"/>
                <a:gd name="connsiteY0" fmla="*/ 909948 h 1959610"/>
                <a:gd name="connsiteX1" fmla="*/ 435816 w 1754882"/>
                <a:gd name="connsiteY1" fmla="*/ 921578 h 1959610"/>
                <a:gd name="connsiteX2" fmla="*/ 523446 w 1754882"/>
                <a:gd name="connsiteY2" fmla="*/ 843473 h 1959610"/>
                <a:gd name="connsiteX3" fmla="*/ 622473 w 1754882"/>
                <a:gd name="connsiteY3" fmla="*/ 2540 h 1959610"/>
                <a:gd name="connsiteX4" fmla="*/ 1149883 w 1754882"/>
                <a:gd name="connsiteY4" fmla="*/ 0 h 1959610"/>
                <a:gd name="connsiteX5" fmla="*/ 1241631 w 1754882"/>
                <a:gd name="connsiteY5" fmla="*/ 839663 h 1959610"/>
                <a:gd name="connsiteX6" fmla="*/ 1323546 w 1754882"/>
                <a:gd name="connsiteY6" fmla="*/ 919673 h 1959610"/>
                <a:gd name="connsiteX7" fmla="*/ 1691211 w 1754882"/>
                <a:gd name="connsiteY7" fmla="*/ 912053 h 1959610"/>
                <a:gd name="connsiteX8" fmla="*/ 1746456 w 1754882"/>
                <a:gd name="connsiteY8" fmla="*/ 957773 h 1959610"/>
                <a:gd name="connsiteX9" fmla="*/ 884273 w 1754882"/>
                <a:gd name="connsiteY9" fmla="*/ 1959610 h 1959610"/>
                <a:gd name="connsiteX10" fmla="*/ 0 w 1754882"/>
                <a:gd name="connsiteY10" fmla="*/ 909948 h 1959610"/>
                <a:gd name="connsiteX0" fmla="*/ 0 w 1756018"/>
                <a:gd name="connsiteY0" fmla="*/ 909948 h 1959610"/>
                <a:gd name="connsiteX1" fmla="*/ 435816 w 1756018"/>
                <a:gd name="connsiteY1" fmla="*/ 921578 h 1959610"/>
                <a:gd name="connsiteX2" fmla="*/ 523446 w 1756018"/>
                <a:gd name="connsiteY2" fmla="*/ 843473 h 1959610"/>
                <a:gd name="connsiteX3" fmla="*/ 622473 w 1756018"/>
                <a:gd name="connsiteY3" fmla="*/ 2540 h 1959610"/>
                <a:gd name="connsiteX4" fmla="*/ 1149883 w 1756018"/>
                <a:gd name="connsiteY4" fmla="*/ 0 h 1959610"/>
                <a:gd name="connsiteX5" fmla="*/ 1241631 w 1756018"/>
                <a:gd name="connsiteY5" fmla="*/ 839663 h 1959610"/>
                <a:gd name="connsiteX6" fmla="*/ 1323546 w 1756018"/>
                <a:gd name="connsiteY6" fmla="*/ 919673 h 1959610"/>
                <a:gd name="connsiteX7" fmla="*/ 1691211 w 1756018"/>
                <a:gd name="connsiteY7" fmla="*/ 912053 h 1959610"/>
                <a:gd name="connsiteX8" fmla="*/ 1746456 w 1756018"/>
                <a:gd name="connsiteY8" fmla="*/ 957773 h 1959610"/>
                <a:gd name="connsiteX9" fmla="*/ 884273 w 1756018"/>
                <a:gd name="connsiteY9" fmla="*/ 1959610 h 1959610"/>
                <a:gd name="connsiteX10" fmla="*/ 0 w 1756018"/>
                <a:gd name="connsiteY10" fmla="*/ 909948 h 1959610"/>
                <a:gd name="connsiteX0" fmla="*/ 0 w 1756018"/>
                <a:gd name="connsiteY0" fmla="*/ 909948 h 1959610"/>
                <a:gd name="connsiteX1" fmla="*/ 73867 w 1756018"/>
                <a:gd name="connsiteY1" fmla="*/ 910148 h 1959610"/>
                <a:gd name="connsiteX2" fmla="*/ 435816 w 1756018"/>
                <a:gd name="connsiteY2" fmla="*/ 921578 h 1959610"/>
                <a:gd name="connsiteX3" fmla="*/ 523446 w 1756018"/>
                <a:gd name="connsiteY3" fmla="*/ 843473 h 1959610"/>
                <a:gd name="connsiteX4" fmla="*/ 622473 w 1756018"/>
                <a:gd name="connsiteY4" fmla="*/ 2540 h 1959610"/>
                <a:gd name="connsiteX5" fmla="*/ 1149883 w 1756018"/>
                <a:gd name="connsiteY5" fmla="*/ 0 h 1959610"/>
                <a:gd name="connsiteX6" fmla="*/ 1241631 w 1756018"/>
                <a:gd name="connsiteY6" fmla="*/ 839663 h 1959610"/>
                <a:gd name="connsiteX7" fmla="*/ 1323546 w 1756018"/>
                <a:gd name="connsiteY7" fmla="*/ 919673 h 1959610"/>
                <a:gd name="connsiteX8" fmla="*/ 1691211 w 1756018"/>
                <a:gd name="connsiteY8" fmla="*/ 912053 h 1959610"/>
                <a:gd name="connsiteX9" fmla="*/ 1746456 w 1756018"/>
                <a:gd name="connsiteY9" fmla="*/ 957773 h 1959610"/>
                <a:gd name="connsiteX10" fmla="*/ 884273 w 1756018"/>
                <a:gd name="connsiteY10" fmla="*/ 1959610 h 1959610"/>
                <a:gd name="connsiteX11" fmla="*/ 0 w 1756018"/>
                <a:gd name="connsiteY11" fmla="*/ 909948 h 1959610"/>
                <a:gd name="connsiteX0" fmla="*/ 0 w 1756018"/>
                <a:gd name="connsiteY0" fmla="*/ 909948 h 1959610"/>
                <a:gd name="connsiteX1" fmla="*/ 73867 w 1756018"/>
                <a:gd name="connsiteY1" fmla="*/ 910148 h 1959610"/>
                <a:gd name="connsiteX2" fmla="*/ 435816 w 1756018"/>
                <a:gd name="connsiteY2" fmla="*/ 921578 h 1959610"/>
                <a:gd name="connsiteX3" fmla="*/ 523446 w 1756018"/>
                <a:gd name="connsiteY3" fmla="*/ 843473 h 1959610"/>
                <a:gd name="connsiteX4" fmla="*/ 622473 w 1756018"/>
                <a:gd name="connsiteY4" fmla="*/ 2540 h 1959610"/>
                <a:gd name="connsiteX5" fmla="*/ 1149883 w 1756018"/>
                <a:gd name="connsiteY5" fmla="*/ 0 h 1959610"/>
                <a:gd name="connsiteX6" fmla="*/ 1241631 w 1756018"/>
                <a:gd name="connsiteY6" fmla="*/ 839663 h 1959610"/>
                <a:gd name="connsiteX7" fmla="*/ 1323546 w 1756018"/>
                <a:gd name="connsiteY7" fmla="*/ 919673 h 1959610"/>
                <a:gd name="connsiteX8" fmla="*/ 1691211 w 1756018"/>
                <a:gd name="connsiteY8" fmla="*/ 912053 h 1959610"/>
                <a:gd name="connsiteX9" fmla="*/ 1746456 w 1756018"/>
                <a:gd name="connsiteY9" fmla="*/ 957773 h 1959610"/>
                <a:gd name="connsiteX10" fmla="*/ 884273 w 1756018"/>
                <a:gd name="connsiteY10" fmla="*/ 1959610 h 1959610"/>
                <a:gd name="connsiteX11" fmla="*/ 43387 w 1756018"/>
                <a:gd name="connsiteY11" fmla="*/ 961583 h 1959610"/>
                <a:gd name="connsiteX12" fmla="*/ 0 w 1756018"/>
                <a:gd name="connsiteY12" fmla="*/ 909948 h 1959610"/>
                <a:gd name="connsiteX0" fmla="*/ 0 w 1748516"/>
                <a:gd name="connsiteY0" fmla="*/ 909948 h 1959610"/>
                <a:gd name="connsiteX1" fmla="*/ 73867 w 1748516"/>
                <a:gd name="connsiteY1" fmla="*/ 910148 h 1959610"/>
                <a:gd name="connsiteX2" fmla="*/ 435816 w 1748516"/>
                <a:gd name="connsiteY2" fmla="*/ 921578 h 1959610"/>
                <a:gd name="connsiteX3" fmla="*/ 523446 w 1748516"/>
                <a:gd name="connsiteY3" fmla="*/ 843473 h 1959610"/>
                <a:gd name="connsiteX4" fmla="*/ 622473 w 1748516"/>
                <a:gd name="connsiteY4" fmla="*/ 2540 h 1959610"/>
                <a:gd name="connsiteX5" fmla="*/ 1149883 w 1748516"/>
                <a:gd name="connsiteY5" fmla="*/ 0 h 1959610"/>
                <a:gd name="connsiteX6" fmla="*/ 1241631 w 1748516"/>
                <a:gd name="connsiteY6" fmla="*/ 839663 h 1959610"/>
                <a:gd name="connsiteX7" fmla="*/ 1323546 w 1748516"/>
                <a:gd name="connsiteY7" fmla="*/ 919673 h 1959610"/>
                <a:gd name="connsiteX8" fmla="*/ 1691211 w 1748516"/>
                <a:gd name="connsiteY8" fmla="*/ 912053 h 1959610"/>
                <a:gd name="connsiteX9" fmla="*/ 1736931 w 1748516"/>
                <a:gd name="connsiteY9" fmla="*/ 969203 h 1959610"/>
                <a:gd name="connsiteX10" fmla="*/ 884273 w 1748516"/>
                <a:gd name="connsiteY10" fmla="*/ 1959610 h 1959610"/>
                <a:gd name="connsiteX11" fmla="*/ 43387 w 1748516"/>
                <a:gd name="connsiteY11" fmla="*/ 961583 h 1959610"/>
                <a:gd name="connsiteX12" fmla="*/ 0 w 1748516"/>
                <a:gd name="connsiteY12" fmla="*/ 909948 h 1959610"/>
                <a:gd name="connsiteX0" fmla="*/ 0 w 1705129"/>
                <a:gd name="connsiteY0" fmla="*/ 961583 h 1959610"/>
                <a:gd name="connsiteX1" fmla="*/ 30480 w 1705129"/>
                <a:gd name="connsiteY1" fmla="*/ 910148 h 1959610"/>
                <a:gd name="connsiteX2" fmla="*/ 392429 w 1705129"/>
                <a:gd name="connsiteY2" fmla="*/ 921578 h 1959610"/>
                <a:gd name="connsiteX3" fmla="*/ 480059 w 1705129"/>
                <a:gd name="connsiteY3" fmla="*/ 843473 h 1959610"/>
                <a:gd name="connsiteX4" fmla="*/ 579086 w 1705129"/>
                <a:gd name="connsiteY4" fmla="*/ 2540 h 1959610"/>
                <a:gd name="connsiteX5" fmla="*/ 1106496 w 1705129"/>
                <a:gd name="connsiteY5" fmla="*/ 0 h 1959610"/>
                <a:gd name="connsiteX6" fmla="*/ 1198244 w 1705129"/>
                <a:gd name="connsiteY6" fmla="*/ 839663 h 1959610"/>
                <a:gd name="connsiteX7" fmla="*/ 1280159 w 1705129"/>
                <a:gd name="connsiteY7" fmla="*/ 919673 h 1959610"/>
                <a:gd name="connsiteX8" fmla="*/ 1647824 w 1705129"/>
                <a:gd name="connsiteY8" fmla="*/ 912053 h 1959610"/>
                <a:gd name="connsiteX9" fmla="*/ 1693544 w 1705129"/>
                <a:gd name="connsiteY9" fmla="*/ 969203 h 1959610"/>
                <a:gd name="connsiteX10" fmla="*/ 840886 w 1705129"/>
                <a:gd name="connsiteY10" fmla="*/ 1959610 h 1959610"/>
                <a:gd name="connsiteX11" fmla="*/ 0 w 1705129"/>
                <a:gd name="connsiteY11" fmla="*/ 961583 h 1959610"/>
                <a:gd name="connsiteX0" fmla="*/ 0 w 1705129"/>
                <a:gd name="connsiteY0" fmla="*/ 961583 h 1959610"/>
                <a:gd name="connsiteX1" fmla="*/ 40005 w 1705129"/>
                <a:gd name="connsiteY1" fmla="*/ 910148 h 1959610"/>
                <a:gd name="connsiteX2" fmla="*/ 392429 w 1705129"/>
                <a:gd name="connsiteY2" fmla="*/ 921578 h 1959610"/>
                <a:gd name="connsiteX3" fmla="*/ 480059 w 1705129"/>
                <a:gd name="connsiteY3" fmla="*/ 843473 h 1959610"/>
                <a:gd name="connsiteX4" fmla="*/ 579086 w 1705129"/>
                <a:gd name="connsiteY4" fmla="*/ 2540 h 1959610"/>
                <a:gd name="connsiteX5" fmla="*/ 1106496 w 1705129"/>
                <a:gd name="connsiteY5" fmla="*/ 0 h 1959610"/>
                <a:gd name="connsiteX6" fmla="*/ 1198244 w 1705129"/>
                <a:gd name="connsiteY6" fmla="*/ 839663 h 1959610"/>
                <a:gd name="connsiteX7" fmla="*/ 1280159 w 1705129"/>
                <a:gd name="connsiteY7" fmla="*/ 919673 h 1959610"/>
                <a:gd name="connsiteX8" fmla="*/ 1647824 w 1705129"/>
                <a:gd name="connsiteY8" fmla="*/ 912053 h 1959610"/>
                <a:gd name="connsiteX9" fmla="*/ 1693544 w 1705129"/>
                <a:gd name="connsiteY9" fmla="*/ 969203 h 1959610"/>
                <a:gd name="connsiteX10" fmla="*/ 840886 w 1705129"/>
                <a:gd name="connsiteY10" fmla="*/ 1959610 h 1959610"/>
                <a:gd name="connsiteX11" fmla="*/ 0 w 1705129"/>
                <a:gd name="connsiteY11" fmla="*/ 961583 h 1959610"/>
                <a:gd name="connsiteX0" fmla="*/ 0 w 1705129"/>
                <a:gd name="connsiteY0" fmla="*/ 961583 h 1959610"/>
                <a:gd name="connsiteX1" fmla="*/ 40005 w 1705129"/>
                <a:gd name="connsiteY1" fmla="*/ 910148 h 1959610"/>
                <a:gd name="connsiteX2" fmla="*/ 392429 w 1705129"/>
                <a:gd name="connsiteY2" fmla="*/ 921578 h 1959610"/>
                <a:gd name="connsiteX3" fmla="*/ 480059 w 1705129"/>
                <a:gd name="connsiteY3" fmla="*/ 843473 h 1959610"/>
                <a:gd name="connsiteX4" fmla="*/ 579086 w 1705129"/>
                <a:gd name="connsiteY4" fmla="*/ 2540 h 1959610"/>
                <a:gd name="connsiteX5" fmla="*/ 1106496 w 1705129"/>
                <a:gd name="connsiteY5" fmla="*/ 0 h 1959610"/>
                <a:gd name="connsiteX6" fmla="*/ 1198244 w 1705129"/>
                <a:gd name="connsiteY6" fmla="*/ 839663 h 1959610"/>
                <a:gd name="connsiteX7" fmla="*/ 1280159 w 1705129"/>
                <a:gd name="connsiteY7" fmla="*/ 919673 h 1959610"/>
                <a:gd name="connsiteX8" fmla="*/ 1647824 w 1705129"/>
                <a:gd name="connsiteY8" fmla="*/ 912053 h 1959610"/>
                <a:gd name="connsiteX9" fmla="*/ 1693544 w 1705129"/>
                <a:gd name="connsiteY9" fmla="*/ 969203 h 1959610"/>
                <a:gd name="connsiteX10" fmla="*/ 840886 w 1705129"/>
                <a:gd name="connsiteY10" fmla="*/ 1959610 h 1959610"/>
                <a:gd name="connsiteX11" fmla="*/ 0 w 1705129"/>
                <a:gd name="connsiteY11" fmla="*/ 961583 h 1959610"/>
                <a:gd name="connsiteX0" fmla="*/ 8404 w 1713533"/>
                <a:gd name="connsiteY0" fmla="*/ 961583 h 1959610"/>
                <a:gd name="connsiteX1" fmla="*/ 48409 w 1713533"/>
                <a:gd name="connsiteY1" fmla="*/ 910148 h 1959610"/>
                <a:gd name="connsiteX2" fmla="*/ 400833 w 1713533"/>
                <a:gd name="connsiteY2" fmla="*/ 921578 h 1959610"/>
                <a:gd name="connsiteX3" fmla="*/ 488463 w 1713533"/>
                <a:gd name="connsiteY3" fmla="*/ 843473 h 1959610"/>
                <a:gd name="connsiteX4" fmla="*/ 587490 w 1713533"/>
                <a:gd name="connsiteY4" fmla="*/ 2540 h 1959610"/>
                <a:gd name="connsiteX5" fmla="*/ 1114900 w 1713533"/>
                <a:gd name="connsiteY5" fmla="*/ 0 h 1959610"/>
                <a:gd name="connsiteX6" fmla="*/ 1206648 w 1713533"/>
                <a:gd name="connsiteY6" fmla="*/ 839663 h 1959610"/>
                <a:gd name="connsiteX7" fmla="*/ 1288563 w 1713533"/>
                <a:gd name="connsiteY7" fmla="*/ 919673 h 1959610"/>
                <a:gd name="connsiteX8" fmla="*/ 1656228 w 1713533"/>
                <a:gd name="connsiteY8" fmla="*/ 912053 h 1959610"/>
                <a:gd name="connsiteX9" fmla="*/ 1701948 w 1713533"/>
                <a:gd name="connsiteY9" fmla="*/ 969203 h 1959610"/>
                <a:gd name="connsiteX10" fmla="*/ 849290 w 1713533"/>
                <a:gd name="connsiteY10" fmla="*/ 1959610 h 1959610"/>
                <a:gd name="connsiteX11" fmla="*/ 8404 w 1713533"/>
                <a:gd name="connsiteY11" fmla="*/ 961583 h 1959610"/>
                <a:gd name="connsiteX0" fmla="*/ 9737 w 1709151"/>
                <a:gd name="connsiteY0" fmla="*/ 967298 h 1959610"/>
                <a:gd name="connsiteX1" fmla="*/ 44027 w 1709151"/>
                <a:gd name="connsiteY1" fmla="*/ 910148 h 1959610"/>
                <a:gd name="connsiteX2" fmla="*/ 396451 w 1709151"/>
                <a:gd name="connsiteY2" fmla="*/ 921578 h 1959610"/>
                <a:gd name="connsiteX3" fmla="*/ 484081 w 1709151"/>
                <a:gd name="connsiteY3" fmla="*/ 843473 h 1959610"/>
                <a:gd name="connsiteX4" fmla="*/ 583108 w 1709151"/>
                <a:gd name="connsiteY4" fmla="*/ 2540 h 1959610"/>
                <a:gd name="connsiteX5" fmla="*/ 1110518 w 1709151"/>
                <a:gd name="connsiteY5" fmla="*/ 0 h 1959610"/>
                <a:gd name="connsiteX6" fmla="*/ 1202266 w 1709151"/>
                <a:gd name="connsiteY6" fmla="*/ 839663 h 1959610"/>
                <a:gd name="connsiteX7" fmla="*/ 1284181 w 1709151"/>
                <a:gd name="connsiteY7" fmla="*/ 919673 h 1959610"/>
                <a:gd name="connsiteX8" fmla="*/ 1651846 w 1709151"/>
                <a:gd name="connsiteY8" fmla="*/ 912053 h 1959610"/>
                <a:gd name="connsiteX9" fmla="*/ 1697566 w 1709151"/>
                <a:gd name="connsiteY9" fmla="*/ 969203 h 1959610"/>
                <a:gd name="connsiteX10" fmla="*/ 844908 w 1709151"/>
                <a:gd name="connsiteY10" fmla="*/ 1959610 h 1959610"/>
                <a:gd name="connsiteX11" fmla="*/ 9737 w 1709151"/>
                <a:gd name="connsiteY11" fmla="*/ 967298 h 1959610"/>
                <a:gd name="connsiteX0" fmla="*/ 12276 w 1711690"/>
                <a:gd name="connsiteY0" fmla="*/ 967298 h 1959610"/>
                <a:gd name="connsiteX1" fmla="*/ 46566 w 1711690"/>
                <a:gd name="connsiteY1" fmla="*/ 910148 h 1959610"/>
                <a:gd name="connsiteX2" fmla="*/ 398990 w 1711690"/>
                <a:gd name="connsiteY2" fmla="*/ 921578 h 1959610"/>
                <a:gd name="connsiteX3" fmla="*/ 486620 w 1711690"/>
                <a:gd name="connsiteY3" fmla="*/ 843473 h 1959610"/>
                <a:gd name="connsiteX4" fmla="*/ 585647 w 1711690"/>
                <a:gd name="connsiteY4" fmla="*/ 2540 h 1959610"/>
                <a:gd name="connsiteX5" fmla="*/ 1113057 w 1711690"/>
                <a:gd name="connsiteY5" fmla="*/ 0 h 1959610"/>
                <a:gd name="connsiteX6" fmla="*/ 1204805 w 1711690"/>
                <a:gd name="connsiteY6" fmla="*/ 839663 h 1959610"/>
                <a:gd name="connsiteX7" fmla="*/ 1286720 w 1711690"/>
                <a:gd name="connsiteY7" fmla="*/ 919673 h 1959610"/>
                <a:gd name="connsiteX8" fmla="*/ 1654385 w 1711690"/>
                <a:gd name="connsiteY8" fmla="*/ 912053 h 1959610"/>
                <a:gd name="connsiteX9" fmla="*/ 1700105 w 1711690"/>
                <a:gd name="connsiteY9" fmla="*/ 969203 h 1959610"/>
                <a:gd name="connsiteX10" fmla="*/ 847447 w 1711690"/>
                <a:gd name="connsiteY10" fmla="*/ 1959610 h 1959610"/>
                <a:gd name="connsiteX11" fmla="*/ 12276 w 1711690"/>
                <a:gd name="connsiteY11" fmla="*/ 967298 h 1959610"/>
                <a:gd name="connsiteX0" fmla="*/ 13326 w 1708930"/>
                <a:gd name="connsiteY0" fmla="*/ 969203 h 1959610"/>
                <a:gd name="connsiteX1" fmla="*/ 43806 w 1708930"/>
                <a:gd name="connsiteY1" fmla="*/ 910148 h 1959610"/>
                <a:gd name="connsiteX2" fmla="*/ 396230 w 1708930"/>
                <a:gd name="connsiteY2" fmla="*/ 921578 h 1959610"/>
                <a:gd name="connsiteX3" fmla="*/ 483860 w 1708930"/>
                <a:gd name="connsiteY3" fmla="*/ 843473 h 1959610"/>
                <a:gd name="connsiteX4" fmla="*/ 582887 w 1708930"/>
                <a:gd name="connsiteY4" fmla="*/ 2540 h 1959610"/>
                <a:gd name="connsiteX5" fmla="*/ 1110297 w 1708930"/>
                <a:gd name="connsiteY5" fmla="*/ 0 h 1959610"/>
                <a:gd name="connsiteX6" fmla="*/ 1202045 w 1708930"/>
                <a:gd name="connsiteY6" fmla="*/ 839663 h 1959610"/>
                <a:gd name="connsiteX7" fmla="*/ 1283960 w 1708930"/>
                <a:gd name="connsiteY7" fmla="*/ 919673 h 1959610"/>
                <a:gd name="connsiteX8" fmla="*/ 1651625 w 1708930"/>
                <a:gd name="connsiteY8" fmla="*/ 912053 h 1959610"/>
                <a:gd name="connsiteX9" fmla="*/ 1697345 w 1708930"/>
                <a:gd name="connsiteY9" fmla="*/ 969203 h 1959610"/>
                <a:gd name="connsiteX10" fmla="*/ 844687 w 1708930"/>
                <a:gd name="connsiteY10" fmla="*/ 1959610 h 1959610"/>
                <a:gd name="connsiteX11" fmla="*/ 13326 w 1708930"/>
                <a:gd name="connsiteY11" fmla="*/ 969203 h 1959610"/>
                <a:gd name="connsiteX0" fmla="*/ 15013 w 1710617"/>
                <a:gd name="connsiteY0" fmla="*/ 969203 h 1959610"/>
                <a:gd name="connsiteX1" fmla="*/ 45493 w 1710617"/>
                <a:gd name="connsiteY1" fmla="*/ 910148 h 1959610"/>
                <a:gd name="connsiteX2" fmla="*/ 397917 w 1710617"/>
                <a:gd name="connsiteY2" fmla="*/ 921578 h 1959610"/>
                <a:gd name="connsiteX3" fmla="*/ 485547 w 1710617"/>
                <a:gd name="connsiteY3" fmla="*/ 843473 h 1959610"/>
                <a:gd name="connsiteX4" fmla="*/ 584574 w 1710617"/>
                <a:gd name="connsiteY4" fmla="*/ 2540 h 1959610"/>
                <a:gd name="connsiteX5" fmla="*/ 1111984 w 1710617"/>
                <a:gd name="connsiteY5" fmla="*/ 0 h 1959610"/>
                <a:gd name="connsiteX6" fmla="*/ 1203732 w 1710617"/>
                <a:gd name="connsiteY6" fmla="*/ 839663 h 1959610"/>
                <a:gd name="connsiteX7" fmla="*/ 1285647 w 1710617"/>
                <a:gd name="connsiteY7" fmla="*/ 919673 h 1959610"/>
                <a:gd name="connsiteX8" fmla="*/ 1653312 w 1710617"/>
                <a:gd name="connsiteY8" fmla="*/ 912053 h 1959610"/>
                <a:gd name="connsiteX9" fmla="*/ 1699032 w 1710617"/>
                <a:gd name="connsiteY9" fmla="*/ 969203 h 1959610"/>
                <a:gd name="connsiteX10" fmla="*/ 846374 w 1710617"/>
                <a:gd name="connsiteY10" fmla="*/ 1959610 h 1959610"/>
                <a:gd name="connsiteX11" fmla="*/ 15013 w 1710617"/>
                <a:gd name="connsiteY11" fmla="*/ 969203 h 1959610"/>
                <a:gd name="connsiteX0" fmla="*/ 15013 w 1709192"/>
                <a:gd name="connsiteY0" fmla="*/ 969203 h 1959610"/>
                <a:gd name="connsiteX1" fmla="*/ 45493 w 1709192"/>
                <a:gd name="connsiteY1" fmla="*/ 910148 h 1959610"/>
                <a:gd name="connsiteX2" fmla="*/ 397917 w 1709192"/>
                <a:gd name="connsiteY2" fmla="*/ 921578 h 1959610"/>
                <a:gd name="connsiteX3" fmla="*/ 485547 w 1709192"/>
                <a:gd name="connsiteY3" fmla="*/ 843473 h 1959610"/>
                <a:gd name="connsiteX4" fmla="*/ 584574 w 1709192"/>
                <a:gd name="connsiteY4" fmla="*/ 2540 h 1959610"/>
                <a:gd name="connsiteX5" fmla="*/ 1111984 w 1709192"/>
                <a:gd name="connsiteY5" fmla="*/ 0 h 1959610"/>
                <a:gd name="connsiteX6" fmla="*/ 1203732 w 1709192"/>
                <a:gd name="connsiteY6" fmla="*/ 839663 h 1959610"/>
                <a:gd name="connsiteX7" fmla="*/ 1285647 w 1709192"/>
                <a:gd name="connsiteY7" fmla="*/ 919673 h 1959610"/>
                <a:gd name="connsiteX8" fmla="*/ 1653312 w 1709192"/>
                <a:gd name="connsiteY8" fmla="*/ 912053 h 1959610"/>
                <a:gd name="connsiteX9" fmla="*/ 1697127 w 1709192"/>
                <a:gd name="connsiteY9" fmla="*/ 967298 h 1959610"/>
                <a:gd name="connsiteX10" fmla="*/ 846374 w 1709192"/>
                <a:gd name="connsiteY10" fmla="*/ 1959610 h 1959610"/>
                <a:gd name="connsiteX11" fmla="*/ 15013 w 1709192"/>
                <a:gd name="connsiteY11" fmla="*/ 969203 h 1959610"/>
                <a:gd name="connsiteX0" fmla="*/ 15013 w 1711406"/>
                <a:gd name="connsiteY0" fmla="*/ 969203 h 1959610"/>
                <a:gd name="connsiteX1" fmla="*/ 45493 w 1711406"/>
                <a:gd name="connsiteY1" fmla="*/ 910148 h 1959610"/>
                <a:gd name="connsiteX2" fmla="*/ 397917 w 1711406"/>
                <a:gd name="connsiteY2" fmla="*/ 921578 h 1959610"/>
                <a:gd name="connsiteX3" fmla="*/ 485547 w 1711406"/>
                <a:gd name="connsiteY3" fmla="*/ 843473 h 1959610"/>
                <a:gd name="connsiteX4" fmla="*/ 584574 w 1711406"/>
                <a:gd name="connsiteY4" fmla="*/ 2540 h 1959610"/>
                <a:gd name="connsiteX5" fmla="*/ 1111984 w 1711406"/>
                <a:gd name="connsiteY5" fmla="*/ 0 h 1959610"/>
                <a:gd name="connsiteX6" fmla="*/ 1203732 w 1711406"/>
                <a:gd name="connsiteY6" fmla="*/ 839663 h 1959610"/>
                <a:gd name="connsiteX7" fmla="*/ 1285647 w 1711406"/>
                <a:gd name="connsiteY7" fmla="*/ 919673 h 1959610"/>
                <a:gd name="connsiteX8" fmla="*/ 1660932 w 1711406"/>
                <a:gd name="connsiteY8" fmla="*/ 912053 h 1959610"/>
                <a:gd name="connsiteX9" fmla="*/ 1697127 w 1711406"/>
                <a:gd name="connsiteY9" fmla="*/ 967298 h 1959610"/>
                <a:gd name="connsiteX10" fmla="*/ 846374 w 1711406"/>
                <a:gd name="connsiteY10" fmla="*/ 1959610 h 1959610"/>
                <a:gd name="connsiteX11" fmla="*/ 15013 w 1711406"/>
                <a:gd name="connsiteY11" fmla="*/ 969203 h 1959610"/>
                <a:gd name="connsiteX0" fmla="*/ 15013 w 1711406"/>
                <a:gd name="connsiteY0" fmla="*/ 969203 h 1959610"/>
                <a:gd name="connsiteX1" fmla="*/ 45493 w 1711406"/>
                <a:gd name="connsiteY1" fmla="*/ 910148 h 1959610"/>
                <a:gd name="connsiteX2" fmla="*/ 397917 w 1711406"/>
                <a:gd name="connsiteY2" fmla="*/ 921578 h 1959610"/>
                <a:gd name="connsiteX3" fmla="*/ 485547 w 1711406"/>
                <a:gd name="connsiteY3" fmla="*/ 843473 h 1959610"/>
                <a:gd name="connsiteX4" fmla="*/ 584574 w 1711406"/>
                <a:gd name="connsiteY4" fmla="*/ 2540 h 1959610"/>
                <a:gd name="connsiteX5" fmla="*/ 1111984 w 1711406"/>
                <a:gd name="connsiteY5" fmla="*/ 0 h 1959610"/>
                <a:gd name="connsiteX6" fmla="*/ 1203732 w 1711406"/>
                <a:gd name="connsiteY6" fmla="*/ 839663 h 1959610"/>
                <a:gd name="connsiteX7" fmla="*/ 1285647 w 1711406"/>
                <a:gd name="connsiteY7" fmla="*/ 919673 h 1959610"/>
                <a:gd name="connsiteX8" fmla="*/ 1660932 w 1711406"/>
                <a:gd name="connsiteY8" fmla="*/ 912053 h 1959610"/>
                <a:gd name="connsiteX9" fmla="*/ 1697127 w 1711406"/>
                <a:gd name="connsiteY9" fmla="*/ 967298 h 1959610"/>
                <a:gd name="connsiteX10" fmla="*/ 906554 w 1711406"/>
                <a:gd name="connsiteY10" fmla="*/ 1889318 h 1959610"/>
                <a:gd name="connsiteX11" fmla="*/ 846374 w 1711406"/>
                <a:gd name="connsiteY11" fmla="*/ 1959610 h 1959610"/>
                <a:gd name="connsiteX12" fmla="*/ 15013 w 1711406"/>
                <a:gd name="connsiteY12" fmla="*/ 969203 h 1959610"/>
                <a:gd name="connsiteX0" fmla="*/ 15013 w 1711406"/>
                <a:gd name="connsiteY0" fmla="*/ 969203 h 1959610"/>
                <a:gd name="connsiteX1" fmla="*/ 45493 w 1711406"/>
                <a:gd name="connsiteY1" fmla="*/ 910148 h 1959610"/>
                <a:gd name="connsiteX2" fmla="*/ 397917 w 1711406"/>
                <a:gd name="connsiteY2" fmla="*/ 921578 h 1959610"/>
                <a:gd name="connsiteX3" fmla="*/ 485547 w 1711406"/>
                <a:gd name="connsiteY3" fmla="*/ 843473 h 1959610"/>
                <a:gd name="connsiteX4" fmla="*/ 584574 w 1711406"/>
                <a:gd name="connsiteY4" fmla="*/ 2540 h 1959610"/>
                <a:gd name="connsiteX5" fmla="*/ 1111984 w 1711406"/>
                <a:gd name="connsiteY5" fmla="*/ 0 h 1959610"/>
                <a:gd name="connsiteX6" fmla="*/ 1203732 w 1711406"/>
                <a:gd name="connsiteY6" fmla="*/ 839663 h 1959610"/>
                <a:gd name="connsiteX7" fmla="*/ 1285647 w 1711406"/>
                <a:gd name="connsiteY7" fmla="*/ 919673 h 1959610"/>
                <a:gd name="connsiteX8" fmla="*/ 1660932 w 1711406"/>
                <a:gd name="connsiteY8" fmla="*/ 912053 h 1959610"/>
                <a:gd name="connsiteX9" fmla="*/ 1697127 w 1711406"/>
                <a:gd name="connsiteY9" fmla="*/ 967298 h 1959610"/>
                <a:gd name="connsiteX10" fmla="*/ 906554 w 1711406"/>
                <a:gd name="connsiteY10" fmla="*/ 1889318 h 1959610"/>
                <a:gd name="connsiteX11" fmla="*/ 846374 w 1711406"/>
                <a:gd name="connsiteY11" fmla="*/ 1959610 h 1959610"/>
                <a:gd name="connsiteX12" fmla="*/ 784634 w 1711406"/>
                <a:gd name="connsiteY12" fmla="*/ 1885508 h 1959610"/>
                <a:gd name="connsiteX13" fmla="*/ 15013 w 1711406"/>
                <a:gd name="connsiteY13" fmla="*/ 969203 h 1959610"/>
                <a:gd name="connsiteX0" fmla="*/ 15013 w 1711406"/>
                <a:gd name="connsiteY0" fmla="*/ 969203 h 1889318"/>
                <a:gd name="connsiteX1" fmla="*/ 45493 w 1711406"/>
                <a:gd name="connsiteY1" fmla="*/ 910148 h 1889318"/>
                <a:gd name="connsiteX2" fmla="*/ 397917 w 1711406"/>
                <a:gd name="connsiteY2" fmla="*/ 921578 h 1889318"/>
                <a:gd name="connsiteX3" fmla="*/ 485547 w 1711406"/>
                <a:gd name="connsiteY3" fmla="*/ 843473 h 1889318"/>
                <a:gd name="connsiteX4" fmla="*/ 584574 w 1711406"/>
                <a:gd name="connsiteY4" fmla="*/ 2540 h 1889318"/>
                <a:gd name="connsiteX5" fmla="*/ 1111984 w 1711406"/>
                <a:gd name="connsiteY5" fmla="*/ 0 h 1889318"/>
                <a:gd name="connsiteX6" fmla="*/ 1203732 w 1711406"/>
                <a:gd name="connsiteY6" fmla="*/ 839663 h 1889318"/>
                <a:gd name="connsiteX7" fmla="*/ 1285647 w 1711406"/>
                <a:gd name="connsiteY7" fmla="*/ 919673 h 1889318"/>
                <a:gd name="connsiteX8" fmla="*/ 1660932 w 1711406"/>
                <a:gd name="connsiteY8" fmla="*/ 912053 h 1889318"/>
                <a:gd name="connsiteX9" fmla="*/ 1697127 w 1711406"/>
                <a:gd name="connsiteY9" fmla="*/ 967298 h 1889318"/>
                <a:gd name="connsiteX10" fmla="*/ 906554 w 1711406"/>
                <a:gd name="connsiteY10" fmla="*/ 1889318 h 1889318"/>
                <a:gd name="connsiteX11" fmla="*/ 784634 w 1711406"/>
                <a:gd name="connsiteY11" fmla="*/ 1885508 h 1889318"/>
                <a:gd name="connsiteX12" fmla="*/ 15013 w 1711406"/>
                <a:gd name="connsiteY12" fmla="*/ 969203 h 1889318"/>
                <a:gd name="connsiteX0" fmla="*/ 15013 w 1711406"/>
                <a:gd name="connsiteY0" fmla="*/ 969203 h 1917699"/>
                <a:gd name="connsiteX1" fmla="*/ 45493 w 1711406"/>
                <a:gd name="connsiteY1" fmla="*/ 910148 h 1917699"/>
                <a:gd name="connsiteX2" fmla="*/ 397917 w 1711406"/>
                <a:gd name="connsiteY2" fmla="*/ 921578 h 1917699"/>
                <a:gd name="connsiteX3" fmla="*/ 485547 w 1711406"/>
                <a:gd name="connsiteY3" fmla="*/ 843473 h 1917699"/>
                <a:gd name="connsiteX4" fmla="*/ 584574 w 1711406"/>
                <a:gd name="connsiteY4" fmla="*/ 2540 h 1917699"/>
                <a:gd name="connsiteX5" fmla="*/ 1111984 w 1711406"/>
                <a:gd name="connsiteY5" fmla="*/ 0 h 1917699"/>
                <a:gd name="connsiteX6" fmla="*/ 1203732 w 1711406"/>
                <a:gd name="connsiteY6" fmla="*/ 839663 h 1917699"/>
                <a:gd name="connsiteX7" fmla="*/ 1285647 w 1711406"/>
                <a:gd name="connsiteY7" fmla="*/ 919673 h 1917699"/>
                <a:gd name="connsiteX8" fmla="*/ 1660932 w 1711406"/>
                <a:gd name="connsiteY8" fmla="*/ 912053 h 1917699"/>
                <a:gd name="connsiteX9" fmla="*/ 1697127 w 1711406"/>
                <a:gd name="connsiteY9" fmla="*/ 967298 h 1917699"/>
                <a:gd name="connsiteX10" fmla="*/ 906554 w 1711406"/>
                <a:gd name="connsiteY10" fmla="*/ 1889318 h 1917699"/>
                <a:gd name="connsiteX11" fmla="*/ 784634 w 1711406"/>
                <a:gd name="connsiteY11" fmla="*/ 1885508 h 1917699"/>
                <a:gd name="connsiteX12" fmla="*/ 15013 w 1711406"/>
                <a:gd name="connsiteY12" fmla="*/ 969203 h 1917699"/>
                <a:gd name="connsiteX0" fmla="*/ 15013 w 1711406"/>
                <a:gd name="connsiteY0" fmla="*/ 969203 h 1929492"/>
                <a:gd name="connsiteX1" fmla="*/ 45493 w 1711406"/>
                <a:gd name="connsiteY1" fmla="*/ 910148 h 1929492"/>
                <a:gd name="connsiteX2" fmla="*/ 397917 w 1711406"/>
                <a:gd name="connsiteY2" fmla="*/ 921578 h 1929492"/>
                <a:gd name="connsiteX3" fmla="*/ 485547 w 1711406"/>
                <a:gd name="connsiteY3" fmla="*/ 843473 h 1929492"/>
                <a:gd name="connsiteX4" fmla="*/ 584574 w 1711406"/>
                <a:gd name="connsiteY4" fmla="*/ 2540 h 1929492"/>
                <a:gd name="connsiteX5" fmla="*/ 1111984 w 1711406"/>
                <a:gd name="connsiteY5" fmla="*/ 0 h 1929492"/>
                <a:gd name="connsiteX6" fmla="*/ 1203732 w 1711406"/>
                <a:gd name="connsiteY6" fmla="*/ 839663 h 1929492"/>
                <a:gd name="connsiteX7" fmla="*/ 1285647 w 1711406"/>
                <a:gd name="connsiteY7" fmla="*/ 919673 h 1929492"/>
                <a:gd name="connsiteX8" fmla="*/ 1660932 w 1711406"/>
                <a:gd name="connsiteY8" fmla="*/ 912053 h 1929492"/>
                <a:gd name="connsiteX9" fmla="*/ 1697127 w 1711406"/>
                <a:gd name="connsiteY9" fmla="*/ 967298 h 1929492"/>
                <a:gd name="connsiteX10" fmla="*/ 906554 w 1711406"/>
                <a:gd name="connsiteY10" fmla="*/ 1889318 h 1929492"/>
                <a:gd name="connsiteX11" fmla="*/ 784634 w 1711406"/>
                <a:gd name="connsiteY11" fmla="*/ 1885508 h 1929492"/>
                <a:gd name="connsiteX12" fmla="*/ 15013 w 1711406"/>
                <a:gd name="connsiteY12" fmla="*/ 969203 h 1929492"/>
                <a:gd name="connsiteX0" fmla="*/ 15013 w 1711406"/>
                <a:gd name="connsiteY0" fmla="*/ 969203 h 1930324"/>
                <a:gd name="connsiteX1" fmla="*/ 45493 w 1711406"/>
                <a:gd name="connsiteY1" fmla="*/ 910148 h 1930324"/>
                <a:gd name="connsiteX2" fmla="*/ 397917 w 1711406"/>
                <a:gd name="connsiteY2" fmla="*/ 921578 h 1930324"/>
                <a:gd name="connsiteX3" fmla="*/ 485547 w 1711406"/>
                <a:gd name="connsiteY3" fmla="*/ 843473 h 1930324"/>
                <a:gd name="connsiteX4" fmla="*/ 584574 w 1711406"/>
                <a:gd name="connsiteY4" fmla="*/ 2540 h 1930324"/>
                <a:gd name="connsiteX5" fmla="*/ 1111984 w 1711406"/>
                <a:gd name="connsiteY5" fmla="*/ 0 h 1930324"/>
                <a:gd name="connsiteX6" fmla="*/ 1203732 w 1711406"/>
                <a:gd name="connsiteY6" fmla="*/ 839663 h 1930324"/>
                <a:gd name="connsiteX7" fmla="*/ 1285647 w 1711406"/>
                <a:gd name="connsiteY7" fmla="*/ 919673 h 1930324"/>
                <a:gd name="connsiteX8" fmla="*/ 1660932 w 1711406"/>
                <a:gd name="connsiteY8" fmla="*/ 912053 h 1930324"/>
                <a:gd name="connsiteX9" fmla="*/ 1697127 w 1711406"/>
                <a:gd name="connsiteY9" fmla="*/ 967298 h 1930324"/>
                <a:gd name="connsiteX10" fmla="*/ 906554 w 1711406"/>
                <a:gd name="connsiteY10" fmla="*/ 1889318 h 1930324"/>
                <a:gd name="connsiteX11" fmla="*/ 784634 w 1711406"/>
                <a:gd name="connsiteY11" fmla="*/ 1885508 h 1930324"/>
                <a:gd name="connsiteX12" fmla="*/ 15013 w 1711406"/>
                <a:gd name="connsiteY12" fmla="*/ 969203 h 1930324"/>
                <a:gd name="connsiteX0" fmla="*/ 15013 w 1711406"/>
                <a:gd name="connsiteY0" fmla="*/ 969203 h 1930324"/>
                <a:gd name="connsiteX1" fmla="*/ 45493 w 1711406"/>
                <a:gd name="connsiteY1" fmla="*/ 910148 h 1930324"/>
                <a:gd name="connsiteX2" fmla="*/ 397917 w 1711406"/>
                <a:gd name="connsiteY2" fmla="*/ 921578 h 1930324"/>
                <a:gd name="connsiteX3" fmla="*/ 485547 w 1711406"/>
                <a:gd name="connsiteY3" fmla="*/ 843473 h 1930324"/>
                <a:gd name="connsiteX4" fmla="*/ 584574 w 1711406"/>
                <a:gd name="connsiteY4" fmla="*/ 2540 h 1930324"/>
                <a:gd name="connsiteX5" fmla="*/ 1111984 w 1711406"/>
                <a:gd name="connsiteY5" fmla="*/ 0 h 1930324"/>
                <a:gd name="connsiteX6" fmla="*/ 1203732 w 1711406"/>
                <a:gd name="connsiteY6" fmla="*/ 839663 h 1930324"/>
                <a:gd name="connsiteX7" fmla="*/ 1285647 w 1711406"/>
                <a:gd name="connsiteY7" fmla="*/ 919673 h 1930324"/>
                <a:gd name="connsiteX8" fmla="*/ 1660932 w 1711406"/>
                <a:gd name="connsiteY8" fmla="*/ 912053 h 1930324"/>
                <a:gd name="connsiteX9" fmla="*/ 1697127 w 1711406"/>
                <a:gd name="connsiteY9" fmla="*/ 967298 h 1930324"/>
                <a:gd name="connsiteX10" fmla="*/ 906554 w 1711406"/>
                <a:gd name="connsiteY10" fmla="*/ 1889318 h 1930324"/>
                <a:gd name="connsiteX11" fmla="*/ 784634 w 1711406"/>
                <a:gd name="connsiteY11" fmla="*/ 1885508 h 1930324"/>
                <a:gd name="connsiteX12" fmla="*/ 15013 w 1711406"/>
                <a:gd name="connsiteY12" fmla="*/ 969203 h 1930324"/>
                <a:gd name="connsiteX0" fmla="*/ 15013 w 1708894"/>
                <a:gd name="connsiteY0" fmla="*/ 969203 h 1930324"/>
                <a:gd name="connsiteX1" fmla="*/ 45493 w 1708894"/>
                <a:gd name="connsiteY1" fmla="*/ 910148 h 1930324"/>
                <a:gd name="connsiteX2" fmla="*/ 397917 w 1708894"/>
                <a:gd name="connsiteY2" fmla="*/ 921578 h 1930324"/>
                <a:gd name="connsiteX3" fmla="*/ 485547 w 1708894"/>
                <a:gd name="connsiteY3" fmla="*/ 843473 h 1930324"/>
                <a:gd name="connsiteX4" fmla="*/ 584574 w 1708894"/>
                <a:gd name="connsiteY4" fmla="*/ 2540 h 1930324"/>
                <a:gd name="connsiteX5" fmla="*/ 1111984 w 1708894"/>
                <a:gd name="connsiteY5" fmla="*/ 0 h 1930324"/>
                <a:gd name="connsiteX6" fmla="*/ 1203732 w 1708894"/>
                <a:gd name="connsiteY6" fmla="*/ 839663 h 1930324"/>
                <a:gd name="connsiteX7" fmla="*/ 1285647 w 1708894"/>
                <a:gd name="connsiteY7" fmla="*/ 919673 h 1930324"/>
                <a:gd name="connsiteX8" fmla="*/ 1660932 w 1708894"/>
                <a:gd name="connsiteY8" fmla="*/ 912053 h 1930324"/>
                <a:gd name="connsiteX9" fmla="*/ 1693317 w 1708894"/>
                <a:gd name="connsiteY9" fmla="*/ 973013 h 1930324"/>
                <a:gd name="connsiteX10" fmla="*/ 906554 w 1708894"/>
                <a:gd name="connsiteY10" fmla="*/ 1889318 h 1930324"/>
                <a:gd name="connsiteX11" fmla="*/ 784634 w 1708894"/>
                <a:gd name="connsiteY11" fmla="*/ 1885508 h 1930324"/>
                <a:gd name="connsiteX12" fmla="*/ 15013 w 1708894"/>
                <a:gd name="connsiteY12" fmla="*/ 969203 h 1930324"/>
                <a:gd name="connsiteX0" fmla="*/ 15013 w 1713018"/>
                <a:gd name="connsiteY0" fmla="*/ 969203 h 1930324"/>
                <a:gd name="connsiteX1" fmla="*/ 45493 w 1713018"/>
                <a:gd name="connsiteY1" fmla="*/ 910148 h 1930324"/>
                <a:gd name="connsiteX2" fmla="*/ 397917 w 1713018"/>
                <a:gd name="connsiteY2" fmla="*/ 921578 h 1930324"/>
                <a:gd name="connsiteX3" fmla="*/ 485547 w 1713018"/>
                <a:gd name="connsiteY3" fmla="*/ 843473 h 1930324"/>
                <a:gd name="connsiteX4" fmla="*/ 584574 w 1713018"/>
                <a:gd name="connsiteY4" fmla="*/ 2540 h 1930324"/>
                <a:gd name="connsiteX5" fmla="*/ 1111984 w 1713018"/>
                <a:gd name="connsiteY5" fmla="*/ 0 h 1930324"/>
                <a:gd name="connsiteX6" fmla="*/ 1203732 w 1713018"/>
                <a:gd name="connsiteY6" fmla="*/ 839663 h 1930324"/>
                <a:gd name="connsiteX7" fmla="*/ 1285647 w 1713018"/>
                <a:gd name="connsiteY7" fmla="*/ 919673 h 1930324"/>
                <a:gd name="connsiteX8" fmla="*/ 1660932 w 1713018"/>
                <a:gd name="connsiteY8" fmla="*/ 912053 h 1930324"/>
                <a:gd name="connsiteX9" fmla="*/ 1693317 w 1713018"/>
                <a:gd name="connsiteY9" fmla="*/ 973013 h 1930324"/>
                <a:gd name="connsiteX10" fmla="*/ 906554 w 1713018"/>
                <a:gd name="connsiteY10" fmla="*/ 1889318 h 1930324"/>
                <a:gd name="connsiteX11" fmla="*/ 784634 w 1713018"/>
                <a:gd name="connsiteY11" fmla="*/ 1885508 h 1930324"/>
                <a:gd name="connsiteX12" fmla="*/ 15013 w 1713018"/>
                <a:gd name="connsiteY12" fmla="*/ 969203 h 1930324"/>
                <a:gd name="connsiteX0" fmla="*/ 15013 w 1715244"/>
                <a:gd name="connsiteY0" fmla="*/ 969203 h 1930324"/>
                <a:gd name="connsiteX1" fmla="*/ 45493 w 1715244"/>
                <a:gd name="connsiteY1" fmla="*/ 910148 h 1930324"/>
                <a:gd name="connsiteX2" fmla="*/ 397917 w 1715244"/>
                <a:gd name="connsiteY2" fmla="*/ 921578 h 1930324"/>
                <a:gd name="connsiteX3" fmla="*/ 485547 w 1715244"/>
                <a:gd name="connsiteY3" fmla="*/ 843473 h 1930324"/>
                <a:gd name="connsiteX4" fmla="*/ 584574 w 1715244"/>
                <a:gd name="connsiteY4" fmla="*/ 2540 h 1930324"/>
                <a:gd name="connsiteX5" fmla="*/ 1111984 w 1715244"/>
                <a:gd name="connsiteY5" fmla="*/ 0 h 1930324"/>
                <a:gd name="connsiteX6" fmla="*/ 1203732 w 1715244"/>
                <a:gd name="connsiteY6" fmla="*/ 839663 h 1930324"/>
                <a:gd name="connsiteX7" fmla="*/ 1285647 w 1715244"/>
                <a:gd name="connsiteY7" fmla="*/ 919673 h 1930324"/>
                <a:gd name="connsiteX8" fmla="*/ 1660932 w 1715244"/>
                <a:gd name="connsiteY8" fmla="*/ 912053 h 1930324"/>
                <a:gd name="connsiteX9" fmla="*/ 1693317 w 1715244"/>
                <a:gd name="connsiteY9" fmla="*/ 973013 h 1930324"/>
                <a:gd name="connsiteX10" fmla="*/ 906554 w 1715244"/>
                <a:gd name="connsiteY10" fmla="*/ 1889318 h 1930324"/>
                <a:gd name="connsiteX11" fmla="*/ 784634 w 1715244"/>
                <a:gd name="connsiteY11" fmla="*/ 1885508 h 1930324"/>
                <a:gd name="connsiteX12" fmla="*/ 15013 w 1715244"/>
                <a:gd name="connsiteY12" fmla="*/ 969203 h 1930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15244" h="1930324">
                  <a:moveTo>
                    <a:pt x="15013" y="969203"/>
                  </a:moveTo>
                  <a:cubicBezTo>
                    <a:pt x="-13562" y="921578"/>
                    <a:pt x="-227" y="908243"/>
                    <a:pt x="45493" y="910148"/>
                  </a:cubicBezTo>
                  <a:lnTo>
                    <a:pt x="397917" y="921578"/>
                  </a:lnTo>
                  <a:cubicBezTo>
                    <a:pt x="467767" y="924118"/>
                    <a:pt x="478562" y="882843"/>
                    <a:pt x="485547" y="843473"/>
                  </a:cubicBezTo>
                  <a:lnTo>
                    <a:pt x="584574" y="2540"/>
                  </a:lnTo>
                  <a:lnTo>
                    <a:pt x="1111984" y="0"/>
                  </a:lnTo>
                  <a:lnTo>
                    <a:pt x="1203732" y="839663"/>
                  </a:lnTo>
                  <a:cubicBezTo>
                    <a:pt x="1213892" y="889193"/>
                    <a:pt x="1229767" y="917768"/>
                    <a:pt x="1285647" y="919673"/>
                  </a:cubicBezTo>
                  <a:lnTo>
                    <a:pt x="1660932" y="912053"/>
                  </a:lnTo>
                  <a:cubicBezTo>
                    <a:pt x="1726972" y="910148"/>
                    <a:pt x="1726337" y="940628"/>
                    <a:pt x="1693317" y="973013"/>
                  </a:cubicBezTo>
                  <a:lnTo>
                    <a:pt x="906554" y="1889318"/>
                  </a:lnTo>
                  <a:cubicBezTo>
                    <a:pt x="852579" y="1954723"/>
                    <a:pt x="823369" y="1933133"/>
                    <a:pt x="784634" y="1885508"/>
                  </a:cubicBezTo>
                  <a:lnTo>
                    <a:pt x="15013" y="969203"/>
                  </a:lnTo>
                  <a:close/>
                </a:path>
              </a:pathLst>
            </a:custGeom>
            <a:noFill/>
            <a:ln w="1016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Flèche vers le bas 17"/>
            <p:cNvSpPr/>
            <p:nvPr/>
          </p:nvSpPr>
          <p:spPr>
            <a:xfrm flipH="1">
              <a:off x="6917984" y="4637659"/>
              <a:ext cx="1019552" cy="2047852"/>
            </a:xfrm>
            <a:custGeom>
              <a:avLst/>
              <a:gdLst>
                <a:gd name="connsiteX0" fmla="*/ 0 w 2309566"/>
                <a:gd name="connsiteY0" fmla="*/ 923918 h 1962150"/>
                <a:gd name="connsiteX1" fmla="*/ 786938 w 2309566"/>
                <a:gd name="connsiteY1" fmla="*/ 923918 h 1962150"/>
                <a:gd name="connsiteX2" fmla="*/ 786938 w 2309566"/>
                <a:gd name="connsiteY2" fmla="*/ 0 h 1962150"/>
                <a:gd name="connsiteX3" fmla="*/ 1522628 w 2309566"/>
                <a:gd name="connsiteY3" fmla="*/ 0 h 1962150"/>
                <a:gd name="connsiteX4" fmla="*/ 1522628 w 2309566"/>
                <a:gd name="connsiteY4" fmla="*/ 923918 h 1962150"/>
                <a:gd name="connsiteX5" fmla="*/ 2309566 w 2309566"/>
                <a:gd name="connsiteY5" fmla="*/ 923918 h 1962150"/>
                <a:gd name="connsiteX6" fmla="*/ 1154783 w 2309566"/>
                <a:gd name="connsiteY6" fmla="*/ 1962150 h 1962150"/>
                <a:gd name="connsiteX7" fmla="*/ 0 w 2309566"/>
                <a:gd name="connsiteY7" fmla="*/ 923918 h 1962150"/>
                <a:gd name="connsiteX0" fmla="*/ 0 w 2309566"/>
                <a:gd name="connsiteY0" fmla="*/ 923918 h 1962150"/>
                <a:gd name="connsiteX1" fmla="*/ 786938 w 2309566"/>
                <a:gd name="connsiteY1" fmla="*/ 923918 h 1962150"/>
                <a:gd name="connsiteX2" fmla="*/ 605963 w 2309566"/>
                <a:gd name="connsiteY2" fmla="*/ 9525 h 1962150"/>
                <a:gd name="connsiteX3" fmla="*/ 1522628 w 2309566"/>
                <a:gd name="connsiteY3" fmla="*/ 0 h 1962150"/>
                <a:gd name="connsiteX4" fmla="*/ 1522628 w 2309566"/>
                <a:gd name="connsiteY4" fmla="*/ 923918 h 1962150"/>
                <a:gd name="connsiteX5" fmla="*/ 2309566 w 2309566"/>
                <a:gd name="connsiteY5" fmla="*/ 923918 h 1962150"/>
                <a:gd name="connsiteX6" fmla="*/ 1154783 w 2309566"/>
                <a:gd name="connsiteY6" fmla="*/ 1962150 h 1962150"/>
                <a:gd name="connsiteX7" fmla="*/ 0 w 2309566"/>
                <a:gd name="connsiteY7" fmla="*/ 923918 h 1962150"/>
                <a:gd name="connsiteX0" fmla="*/ 0 w 2309566"/>
                <a:gd name="connsiteY0" fmla="*/ 923918 h 1962150"/>
                <a:gd name="connsiteX1" fmla="*/ 786938 w 2309566"/>
                <a:gd name="connsiteY1" fmla="*/ 923918 h 1962150"/>
                <a:gd name="connsiteX2" fmla="*/ 605963 w 2309566"/>
                <a:gd name="connsiteY2" fmla="*/ 9525 h 1962150"/>
                <a:gd name="connsiteX3" fmla="*/ 1684553 w 2309566"/>
                <a:gd name="connsiteY3" fmla="*/ 0 h 1962150"/>
                <a:gd name="connsiteX4" fmla="*/ 1522628 w 2309566"/>
                <a:gd name="connsiteY4" fmla="*/ 923918 h 1962150"/>
                <a:gd name="connsiteX5" fmla="*/ 2309566 w 2309566"/>
                <a:gd name="connsiteY5" fmla="*/ 923918 h 1962150"/>
                <a:gd name="connsiteX6" fmla="*/ 1154783 w 2309566"/>
                <a:gd name="connsiteY6" fmla="*/ 1962150 h 1962150"/>
                <a:gd name="connsiteX7" fmla="*/ 0 w 2309566"/>
                <a:gd name="connsiteY7" fmla="*/ 923918 h 1962150"/>
                <a:gd name="connsiteX0" fmla="*/ 0 w 2309566"/>
                <a:gd name="connsiteY0" fmla="*/ 923918 h 1962150"/>
                <a:gd name="connsiteX1" fmla="*/ 786938 w 2309566"/>
                <a:gd name="connsiteY1" fmla="*/ 923918 h 1962150"/>
                <a:gd name="connsiteX2" fmla="*/ 605963 w 2309566"/>
                <a:gd name="connsiteY2" fmla="*/ 0 h 1962150"/>
                <a:gd name="connsiteX3" fmla="*/ 1684553 w 2309566"/>
                <a:gd name="connsiteY3" fmla="*/ 0 h 1962150"/>
                <a:gd name="connsiteX4" fmla="*/ 1522628 w 2309566"/>
                <a:gd name="connsiteY4" fmla="*/ 923918 h 1962150"/>
                <a:gd name="connsiteX5" fmla="*/ 2309566 w 2309566"/>
                <a:gd name="connsiteY5" fmla="*/ 923918 h 1962150"/>
                <a:gd name="connsiteX6" fmla="*/ 1154783 w 2309566"/>
                <a:gd name="connsiteY6" fmla="*/ 1962150 h 1962150"/>
                <a:gd name="connsiteX7" fmla="*/ 0 w 2309566"/>
                <a:gd name="connsiteY7" fmla="*/ 923918 h 1962150"/>
                <a:gd name="connsiteX0" fmla="*/ 0 w 2309566"/>
                <a:gd name="connsiteY0" fmla="*/ 927728 h 1965960"/>
                <a:gd name="connsiteX1" fmla="*/ 786938 w 2309566"/>
                <a:gd name="connsiteY1" fmla="*/ 927728 h 1965960"/>
                <a:gd name="connsiteX2" fmla="*/ 605963 w 2309566"/>
                <a:gd name="connsiteY2" fmla="*/ 3810 h 1965960"/>
                <a:gd name="connsiteX3" fmla="*/ 1707413 w 2309566"/>
                <a:gd name="connsiteY3" fmla="*/ 0 h 1965960"/>
                <a:gd name="connsiteX4" fmla="*/ 1522628 w 2309566"/>
                <a:gd name="connsiteY4" fmla="*/ 927728 h 1965960"/>
                <a:gd name="connsiteX5" fmla="*/ 2309566 w 2309566"/>
                <a:gd name="connsiteY5" fmla="*/ 927728 h 1965960"/>
                <a:gd name="connsiteX6" fmla="*/ 1154783 w 2309566"/>
                <a:gd name="connsiteY6" fmla="*/ 1965960 h 1965960"/>
                <a:gd name="connsiteX7" fmla="*/ 0 w 2309566"/>
                <a:gd name="connsiteY7" fmla="*/ 927728 h 1965960"/>
                <a:gd name="connsiteX0" fmla="*/ 0 w 2309566"/>
                <a:gd name="connsiteY0" fmla="*/ 927728 h 1965960"/>
                <a:gd name="connsiteX1" fmla="*/ 786938 w 2309566"/>
                <a:gd name="connsiteY1" fmla="*/ 927728 h 1965960"/>
                <a:gd name="connsiteX2" fmla="*/ 598343 w 2309566"/>
                <a:gd name="connsiteY2" fmla="*/ 3810 h 1965960"/>
                <a:gd name="connsiteX3" fmla="*/ 1707413 w 2309566"/>
                <a:gd name="connsiteY3" fmla="*/ 0 h 1965960"/>
                <a:gd name="connsiteX4" fmla="*/ 1522628 w 2309566"/>
                <a:gd name="connsiteY4" fmla="*/ 927728 h 1965960"/>
                <a:gd name="connsiteX5" fmla="*/ 2309566 w 2309566"/>
                <a:gd name="connsiteY5" fmla="*/ 927728 h 1965960"/>
                <a:gd name="connsiteX6" fmla="*/ 1154783 w 2309566"/>
                <a:gd name="connsiteY6" fmla="*/ 1965960 h 1965960"/>
                <a:gd name="connsiteX7" fmla="*/ 0 w 2309566"/>
                <a:gd name="connsiteY7" fmla="*/ 927728 h 1965960"/>
                <a:gd name="connsiteX0" fmla="*/ 0 w 2090905"/>
                <a:gd name="connsiteY0" fmla="*/ 927728 h 1965960"/>
                <a:gd name="connsiteX1" fmla="*/ 786938 w 2090905"/>
                <a:gd name="connsiteY1" fmla="*/ 927728 h 1965960"/>
                <a:gd name="connsiteX2" fmla="*/ 598343 w 2090905"/>
                <a:gd name="connsiteY2" fmla="*/ 3810 h 1965960"/>
                <a:gd name="connsiteX3" fmla="*/ 1707413 w 2090905"/>
                <a:gd name="connsiteY3" fmla="*/ 0 h 1965960"/>
                <a:gd name="connsiteX4" fmla="*/ 1522628 w 2090905"/>
                <a:gd name="connsiteY4" fmla="*/ 927728 h 1965960"/>
                <a:gd name="connsiteX5" fmla="*/ 2090905 w 2090905"/>
                <a:gd name="connsiteY5" fmla="*/ 917789 h 1965960"/>
                <a:gd name="connsiteX6" fmla="*/ 1154783 w 2090905"/>
                <a:gd name="connsiteY6" fmla="*/ 1965960 h 1965960"/>
                <a:gd name="connsiteX7" fmla="*/ 0 w 2090905"/>
                <a:gd name="connsiteY7" fmla="*/ 927728 h 1965960"/>
                <a:gd name="connsiteX0" fmla="*/ 0 w 1862305"/>
                <a:gd name="connsiteY0" fmla="*/ 927728 h 1965960"/>
                <a:gd name="connsiteX1" fmla="*/ 558338 w 1862305"/>
                <a:gd name="connsiteY1" fmla="*/ 927728 h 1965960"/>
                <a:gd name="connsiteX2" fmla="*/ 369743 w 1862305"/>
                <a:gd name="connsiteY2" fmla="*/ 3810 h 1965960"/>
                <a:gd name="connsiteX3" fmla="*/ 1478813 w 1862305"/>
                <a:gd name="connsiteY3" fmla="*/ 0 h 1965960"/>
                <a:gd name="connsiteX4" fmla="*/ 1294028 w 1862305"/>
                <a:gd name="connsiteY4" fmla="*/ 927728 h 1965960"/>
                <a:gd name="connsiteX5" fmla="*/ 1862305 w 1862305"/>
                <a:gd name="connsiteY5" fmla="*/ 917789 h 1965960"/>
                <a:gd name="connsiteX6" fmla="*/ 926183 w 1862305"/>
                <a:gd name="connsiteY6" fmla="*/ 1965960 h 1965960"/>
                <a:gd name="connsiteX7" fmla="*/ 0 w 1862305"/>
                <a:gd name="connsiteY7" fmla="*/ 927728 h 1965960"/>
                <a:gd name="connsiteX0" fmla="*/ 0 w 1862305"/>
                <a:gd name="connsiteY0" fmla="*/ 923918 h 1962150"/>
                <a:gd name="connsiteX1" fmla="*/ 558338 w 1862305"/>
                <a:gd name="connsiteY1" fmla="*/ 923918 h 1962150"/>
                <a:gd name="connsiteX2" fmla="*/ 369743 w 1862305"/>
                <a:gd name="connsiteY2" fmla="*/ 0 h 1962150"/>
                <a:gd name="connsiteX3" fmla="*/ 1229893 w 1862305"/>
                <a:gd name="connsiteY3" fmla="*/ 6350 h 1962150"/>
                <a:gd name="connsiteX4" fmla="*/ 1294028 w 1862305"/>
                <a:gd name="connsiteY4" fmla="*/ 923918 h 1962150"/>
                <a:gd name="connsiteX5" fmla="*/ 1862305 w 1862305"/>
                <a:gd name="connsiteY5" fmla="*/ 913979 h 1962150"/>
                <a:gd name="connsiteX6" fmla="*/ 926183 w 1862305"/>
                <a:gd name="connsiteY6" fmla="*/ 1962150 h 1962150"/>
                <a:gd name="connsiteX7" fmla="*/ 0 w 1862305"/>
                <a:gd name="connsiteY7" fmla="*/ 923918 h 1962150"/>
                <a:gd name="connsiteX0" fmla="*/ 0 w 1862305"/>
                <a:gd name="connsiteY0" fmla="*/ 918838 h 1957070"/>
                <a:gd name="connsiteX1" fmla="*/ 558338 w 1862305"/>
                <a:gd name="connsiteY1" fmla="*/ 918838 h 1957070"/>
                <a:gd name="connsiteX2" fmla="*/ 649143 w 1862305"/>
                <a:gd name="connsiteY2" fmla="*/ 0 h 1957070"/>
                <a:gd name="connsiteX3" fmla="*/ 1229893 w 1862305"/>
                <a:gd name="connsiteY3" fmla="*/ 1270 h 1957070"/>
                <a:gd name="connsiteX4" fmla="*/ 1294028 w 1862305"/>
                <a:gd name="connsiteY4" fmla="*/ 918838 h 1957070"/>
                <a:gd name="connsiteX5" fmla="*/ 1862305 w 1862305"/>
                <a:gd name="connsiteY5" fmla="*/ 908899 h 1957070"/>
                <a:gd name="connsiteX6" fmla="*/ 926183 w 1862305"/>
                <a:gd name="connsiteY6" fmla="*/ 1957070 h 1957070"/>
                <a:gd name="connsiteX7" fmla="*/ 0 w 1862305"/>
                <a:gd name="connsiteY7" fmla="*/ 918838 h 1957070"/>
                <a:gd name="connsiteX0" fmla="*/ 0 w 1862305"/>
                <a:gd name="connsiteY0" fmla="*/ 918838 h 1957070"/>
                <a:gd name="connsiteX1" fmla="*/ 558338 w 1862305"/>
                <a:gd name="connsiteY1" fmla="*/ 918838 h 1957070"/>
                <a:gd name="connsiteX2" fmla="*/ 649143 w 1862305"/>
                <a:gd name="connsiteY2" fmla="*/ 0 h 1957070"/>
                <a:gd name="connsiteX3" fmla="*/ 1191793 w 1862305"/>
                <a:gd name="connsiteY3" fmla="*/ 5080 h 1957070"/>
                <a:gd name="connsiteX4" fmla="*/ 1294028 w 1862305"/>
                <a:gd name="connsiteY4" fmla="*/ 918838 h 1957070"/>
                <a:gd name="connsiteX5" fmla="*/ 1862305 w 1862305"/>
                <a:gd name="connsiteY5" fmla="*/ 908899 h 1957070"/>
                <a:gd name="connsiteX6" fmla="*/ 926183 w 1862305"/>
                <a:gd name="connsiteY6" fmla="*/ 1957070 h 1957070"/>
                <a:gd name="connsiteX7" fmla="*/ 0 w 1862305"/>
                <a:gd name="connsiteY7" fmla="*/ 918838 h 1957070"/>
                <a:gd name="connsiteX0" fmla="*/ 0 w 1862305"/>
                <a:gd name="connsiteY0" fmla="*/ 921378 h 1959610"/>
                <a:gd name="connsiteX1" fmla="*/ 558338 w 1862305"/>
                <a:gd name="connsiteY1" fmla="*/ 921378 h 1959610"/>
                <a:gd name="connsiteX2" fmla="*/ 649143 w 1862305"/>
                <a:gd name="connsiteY2" fmla="*/ 2540 h 1959610"/>
                <a:gd name="connsiteX3" fmla="*/ 1191793 w 1862305"/>
                <a:gd name="connsiteY3" fmla="*/ 0 h 1959610"/>
                <a:gd name="connsiteX4" fmla="*/ 1294028 w 1862305"/>
                <a:gd name="connsiteY4" fmla="*/ 921378 h 1959610"/>
                <a:gd name="connsiteX5" fmla="*/ 1862305 w 1862305"/>
                <a:gd name="connsiteY5" fmla="*/ 911439 h 1959610"/>
                <a:gd name="connsiteX6" fmla="*/ 926183 w 1862305"/>
                <a:gd name="connsiteY6" fmla="*/ 1959610 h 1959610"/>
                <a:gd name="connsiteX7" fmla="*/ 0 w 1862305"/>
                <a:gd name="connsiteY7" fmla="*/ 921378 h 1959610"/>
                <a:gd name="connsiteX0" fmla="*/ 0 w 1862305"/>
                <a:gd name="connsiteY0" fmla="*/ 921378 h 1959610"/>
                <a:gd name="connsiteX1" fmla="*/ 558338 w 1862305"/>
                <a:gd name="connsiteY1" fmla="*/ 921378 h 1959610"/>
                <a:gd name="connsiteX2" fmla="*/ 664383 w 1862305"/>
                <a:gd name="connsiteY2" fmla="*/ 2540 h 1959610"/>
                <a:gd name="connsiteX3" fmla="*/ 1191793 w 1862305"/>
                <a:gd name="connsiteY3" fmla="*/ 0 h 1959610"/>
                <a:gd name="connsiteX4" fmla="*/ 1294028 w 1862305"/>
                <a:gd name="connsiteY4" fmla="*/ 921378 h 1959610"/>
                <a:gd name="connsiteX5" fmla="*/ 1862305 w 1862305"/>
                <a:gd name="connsiteY5" fmla="*/ 911439 h 1959610"/>
                <a:gd name="connsiteX6" fmla="*/ 926183 w 1862305"/>
                <a:gd name="connsiteY6" fmla="*/ 1959610 h 1959610"/>
                <a:gd name="connsiteX7" fmla="*/ 0 w 1862305"/>
                <a:gd name="connsiteY7" fmla="*/ 921378 h 1959610"/>
                <a:gd name="connsiteX0" fmla="*/ 0 w 1824205"/>
                <a:gd name="connsiteY0" fmla="*/ 921378 h 1959610"/>
                <a:gd name="connsiteX1" fmla="*/ 558338 w 1824205"/>
                <a:gd name="connsiteY1" fmla="*/ 921378 h 1959610"/>
                <a:gd name="connsiteX2" fmla="*/ 664383 w 1824205"/>
                <a:gd name="connsiteY2" fmla="*/ 2540 h 1959610"/>
                <a:gd name="connsiteX3" fmla="*/ 1191793 w 1824205"/>
                <a:gd name="connsiteY3" fmla="*/ 0 h 1959610"/>
                <a:gd name="connsiteX4" fmla="*/ 1294028 w 1824205"/>
                <a:gd name="connsiteY4" fmla="*/ 921378 h 1959610"/>
                <a:gd name="connsiteX5" fmla="*/ 1824205 w 1824205"/>
                <a:gd name="connsiteY5" fmla="*/ 911439 h 1959610"/>
                <a:gd name="connsiteX6" fmla="*/ 926183 w 1824205"/>
                <a:gd name="connsiteY6" fmla="*/ 1959610 h 1959610"/>
                <a:gd name="connsiteX7" fmla="*/ 0 w 1824205"/>
                <a:gd name="connsiteY7" fmla="*/ 921378 h 1959610"/>
                <a:gd name="connsiteX0" fmla="*/ 0 w 1786105"/>
                <a:gd name="connsiteY0" fmla="*/ 925188 h 1959610"/>
                <a:gd name="connsiteX1" fmla="*/ 520238 w 1786105"/>
                <a:gd name="connsiteY1" fmla="*/ 921378 h 1959610"/>
                <a:gd name="connsiteX2" fmla="*/ 626283 w 1786105"/>
                <a:gd name="connsiteY2" fmla="*/ 2540 h 1959610"/>
                <a:gd name="connsiteX3" fmla="*/ 1153693 w 1786105"/>
                <a:gd name="connsiteY3" fmla="*/ 0 h 1959610"/>
                <a:gd name="connsiteX4" fmla="*/ 1255928 w 1786105"/>
                <a:gd name="connsiteY4" fmla="*/ 921378 h 1959610"/>
                <a:gd name="connsiteX5" fmla="*/ 1786105 w 1786105"/>
                <a:gd name="connsiteY5" fmla="*/ 911439 h 1959610"/>
                <a:gd name="connsiteX6" fmla="*/ 888083 w 1786105"/>
                <a:gd name="connsiteY6" fmla="*/ 1959610 h 1959610"/>
                <a:gd name="connsiteX7" fmla="*/ 0 w 1786105"/>
                <a:gd name="connsiteY7" fmla="*/ 925188 h 1959610"/>
                <a:gd name="connsiteX0" fmla="*/ 0 w 1782295"/>
                <a:gd name="connsiteY0" fmla="*/ 91756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52118 w 1782295"/>
                <a:gd name="connsiteY4" fmla="*/ 921378 h 1959610"/>
                <a:gd name="connsiteX5" fmla="*/ 1782295 w 1782295"/>
                <a:gd name="connsiteY5" fmla="*/ 911439 h 1959610"/>
                <a:gd name="connsiteX6" fmla="*/ 884273 w 1782295"/>
                <a:gd name="connsiteY6" fmla="*/ 1959610 h 1959610"/>
                <a:gd name="connsiteX7" fmla="*/ 0 w 1782295"/>
                <a:gd name="connsiteY7" fmla="*/ 91756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52118 w 1782295"/>
                <a:gd name="connsiteY4" fmla="*/ 921378 h 1959610"/>
                <a:gd name="connsiteX5" fmla="*/ 1782295 w 1782295"/>
                <a:gd name="connsiteY5" fmla="*/ 911439 h 1959610"/>
                <a:gd name="connsiteX6" fmla="*/ 884273 w 1782295"/>
                <a:gd name="connsiteY6" fmla="*/ 1959610 h 1959610"/>
                <a:gd name="connsiteX7" fmla="*/ 0 w 1782295"/>
                <a:gd name="connsiteY7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52118 w 1782295"/>
                <a:gd name="connsiteY4" fmla="*/ 921378 h 1959610"/>
                <a:gd name="connsiteX5" fmla="*/ 1323546 w 1782295"/>
                <a:gd name="connsiteY5" fmla="*/ 919673 h 1959610"/>
                <a:gd name="connsiteX6" fmla="*/ 1782295 w 1782295"/>
                <a:gd name="connsiteY6" fmla="*/ 911439 h 1959610"/>
                <a:gd name="connsiteX7" fmla="*/ 884273 w 1782295"/>
                <a:gd name="connsiteY7" fmla="*/ 1959610 h 1959610"/>
                <a:gd name="connsiteX8" fmla="*/ 0 w 1782295"/>
                <a:gd name="connsiteY8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41631 w 1782295"/>
                <a:gd name="connsiteY4" fmla="*/ 839663 h 1959610"/>
                <a:gd name="connsiteX5" fmla="*/ 1252118 w 1782295"/>
                <a:gd name="connsiteY5" fmla="*/ 921378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41631 w 1782295"/>
                <a:gd name="connsiteY4" fmla="*/ 839663 h 1959610"/>
                <a:gd name="connsiteX5" fmla="*/ 1323546 w 1782295"/>
                <a:gd name="connsiteY5" fmla="*/ 919673 h 1959610"/>
                <a:gd name="connsiteX6" fmla="*/ 1782295 w 1782295"/>
                <a:gd name="connsiteY6" fmla="*/ 911439 h 1959610"/>
                <a:gd name="connsiteX7" fmla="*/ 884273 w 1782295"/>
                <a:gd name="connsiteY7" fmla="*/ 1959610 h 1959610"/>
                <a:gd name="connsiteX8" fmla="*/ 0 w 1782295"/>
                <a:gd name="connsiteY8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41631 w 1782295"/>
                <a:gd name="connsiteY4" fmla="*/ 839663 h 1959610"/>
                <a:gd name="connsiteX5" fmla="*/ 1323546 w 1782295"/>
                <a:gd name="connsiteY5" fmla="*/ 919673 h 1959610"/>
                <a:gd name="connsiteX6" fmla="*/ 1782295 w 1782295"/>
                <a:gd name="connsiteY6" fmla="*/ 911439 h 1959610"/>
                <a:gd name="connsiteX7" fmla="*/ 884273 w 1782295"/>
                <a:gd name="connsiteY7" fmla="*/ 1959610 h 1959610"/>
                <a:gd name="connsiteX8" fmla="*/ 0 w 1782295"/>
                <a:gd name="connsiteY8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41631 w 1782295"/>
                <a:gd name="connsiteY4" fmla="*/ 839663 h 1959610"/>
                <a:gd name="connsiteX5" fmla="*/ 1323546 w 1782295"/>
                <a:gd name="connsiteY5" fmla="*/ 919673 h 1959610"/>
                <a:gd name="connsiteX6" fmla="*/ 1782295 w 1782295"/>
                <a:gd name="connsiteY6" fmla="*/ 911439 h 1959610"/>
                <a:gd name="connsiteX7" fmla="*/ 884273 w 1782295"/>
                <a:gd name="connsiteY7" fmla="*/ 1959610 h 1959610"/>
                <a:gd name="connsiteX8" fmla="*/ 0 w 1782295"/>
                <a:gd name="connsiteY8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16428 w 1782295"/>
                <a:gd name="connsiteY2" fmla="*/ 921378 h 1959610"/>
                <a:gd name="connsiteX3" fmla="*/ 523446 w 1782295"/>
                <a:gd name="connsiteY3" fmla="*/ 843473 h 1959610"/>
                <a:gd name="connsiteX4" fmla="*/ 622473 w 1782295"/>
                <a:gd name="connsiteY4" fmla="*/ 2540 h 1959610"/>
                <a:gd name="connsiteX5" fmla="*/ 1149883 w 1782295"/>
                <a:gd name="connsiteY5" fmla="*/ 0 h 1959610"/>
                <a:gd name="connsiteX6" fmla="*/ 1241631 w 1782295"/>
                <a:gd name="connsiteY6" fmla="*/ 839663 h 1959610"/>
                <a:gd name="connsiteX7" fmla="*/ 1323546 w 1782295"/>
                <a:gd name="connsiteY7" fmla="*/ 919673 h 1959610"/>
                <a:gd name="connsiteX8" fmla="*/ 1782295 w 1782295"/>
                <a:gd name="connsiteY8" fmla="*/ 911439 h 1959610"/>
                <a:gd name="connsiteX9" fmla="*/ 884273 w 1782295"/>
                <a:gd name="connsiteY9" fmla="*/ 1959610 h 1959610"/>
                <a:gd name="connsiteX10" fmla="*/ 0 w 1782295"/>
                <a:gd name="connsiteY10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3581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3581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3581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1746456 w 1782295"/>
                <a:gd name="connsiteY8" fmla="*/ 957773 h 1959610"/>
                <a:gd name="connsiteX9" fmla="*/ 884273 w 1782295"/>
                <a:gd name="connsiteY9" fmla="*/ 1959610 h 1959610"/>
                <a:gd name="connsiteX10" fmla="*/ 0 w 1782295"/>
                <a:gd name="connsiteY10" fmla="*/ 909948 h 1959610"/>
                <a:gd name="connsiteX0" fmla="*/ 0 w 1782295"/>
                <a:gd name="connsiteY0" fmla="*/ 909948 h 1959610"/>
                <a:gd name="connsiteX1" fmla="*/ 43581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691211 w 1782295"/>
                <a:gd name="connsiteY7" fmla="*/ 912053 h 1959610"/>
                <a:gd name="connsiteX8" fmla="*/ 1782295 w 1782295"/>
                <a:gd name="connsiteY8" fmla="*/ 911439 h 1959610"/>
                <a:gd name="connsiteX9" fmla="*/ 1746456 w 1782295"/>
                <a:gd name="connsiteY9" fmla="*/ 957773 h 1959610"/>
                <a:gd name="connsiteX10" fmla="*/ 884273 w 1782295"/>
                <a:gd name="connsiteY10" fmla="*/ 1959610 h 1959610"/>
                <a:gd name="connsiteX11" fmla="*/ 0 w 1782295"/>
                <a:gd name="connsiteY11" fmla="*/ 909948 h 1959610"/>
                <a:gd name="connsiteX0" fmla="*/ 0 w 1746456"/>
                <a:gd name="connsiteY0" fmla="*/ 909948 h 1959610"/>
                <a:gd name="connsiteX1" fmla="*/ 435816 w 1746456"/>
                <a:gd name="connsiteY1" fmla="*/ 921578 h 1959610"/>
                <a:gd name="connsiteX2" fmla="*/ 523446 w 1746456"/>
                <a:gd name="connsiteY2" fmla="*/ 843473 h 1959610"/>
                <a:gd name="connsiteX3" fmla="*/ 622473 w 1746456"/>
                <a:gd name="connsiteY3" fmla="*/ 2540 h 1959610"/>
                <a:gd name="connsiteX4" fmla="*/ 1149883 w 1746456"/>
                <a:gd name="connsiteY4" fmla="*/ 0 h 1959610"/>
                <a:gd name="connsiteX5" fmla="*/ 1241631 w 1746456"/>
                <a:gd name="connsiteY5" fmla="*/ 839663 h 1959610"/>
                <a:gd name="connsiteX6" fmla="*/ 1323546 w 1746456"/>
                <a:gd name="connsiteY6" fmla="*/ 919673 h 1959610"/>
                <a:gd name="connsiteX7" fmla="*/ 1691211 w 1746456"/>
                <a:gd name="connsiteY7" fmla="*/ 912053 h 1959610"/>
                <a:gd name="connsiteX8" fmla="*/ 1746456 w 1746456"/>
                <a:gd name="connsiteY8" fmla="*/ 957773 h 1959610"/>
                <a:gd name="connsiteX9" fmla="*/ 884273 w 1746456"/>
                <a:gd name="connsiteY9" fmla="*/ 1959610 h 1959610"/>
                <a:gd name="connsiteX10" fmla="*/ 0 w 1746456"/>
                <a:gd name="connsiteY10" fmla="*/ 909948 h 1959610"/>
                <a:gd name="connsiteX0" fmla="*/ 0 w 1746456"/>
                <a:gd name="connsiteY0" fmla="*/ 909948 h 1959610"/>
                <a:gd name="connsiteX1" fmla="*/ 435816 w 1746456"/>
                <a:gd name="connsiteY1" fmla="*/ 921578 h 1959610"/>
                <a:gd name="connsiteX2" fmla="*/ 523446 w 1746456"/>
                <a:gd name="connsiteY2" fmla="*/ 843473 h 1959610"/>
                <a:gd name="connsiteX3" fmla="*/ 622473 w 1746456"/>
                <a:gd name="connsiteY3" fmla="*/ 2540 h 1959610"/>
                <a:gd name="connsiteX4" fmla="*/ 1149883 w 1746456"/>
                <a:gd name="connsiteY4" fmla="*/ 0 h 1959610"/>
                <a:gd name="connsiteX5" fmla="*/ 1241631 w 1746456"/>
                <a:gd name="connsiteY5" fmla="*/ 839663 h 1959610"/>
                <a:gd name="connsiteX6" fmla="*/ 1323546 w 1746456"/>
                <a:gd name="connsiteY6" fmla="*/ 919673 h 1959610"/>
                <a:gd name="connsiteX7" fmla="*/ 1691211 w 1746456"/>
                <a:gd name="connsiteY7" fmla="*/ 912053 h 1959610"/>
                <a:gd name="connsiteX8" fmla="*/ 1746456 w 1746456"/>
                <a:gd name="connsiteY8" fmla="*/ 957773 h 1959610"/>
                <a:gd name="connsiteX9" fmla="*/ 884273 w 1746456"/>
                <a:gd name="connsiteY9" fmla="*/ 1959610 h 1959610"/>
                <a:gd name="connsiteX10" fmla="*/ 0 w 1746456"/>
                <a:gd name="connsiteY10" fmla="*/ 909948 h 1959610"/>
                <a:gd name="connsiteX0" fmla="*/ 0 w 1754882"/>
                <a:gd name="connsiteY0" fmla="*/ 909948 h 1959610"/>
                <a:gd name="connsiteX1" fmla="*/ 435816 w 1754882"/>
                <a:gd name="connsiteY1" fmla="*/ 921578 h 1959610"/>
                <a:gd name="connsiteX2" fmla="*/ 523446 w 1754882"/>
                <a:gd name="connsiteY2" fmla="*/ 843473 h 1959610"/>
                <a:gd name="connsiteX3" fmla="*/ 622473 w 1754882"/>
                <a:gd name="connsiteY3" fmla="*/ 2540 h 1959610"/>
                <a:gd name="connsiteX4" fmla="*/ 1149883 w 1754882"/>
                <a:gd name="connsiteY4" fmla="*/ 0 h 1959610"/>
                <a:gd name="connsiteX5" fmla="*/ 1241631 w 1754882"/>
                <a:gd name="connsiteY5" fmla="*/ 839663 h 1959610"/>
                <a:gd name="connsiteX6" fmla="*/ 1323546 w 1754882"/>
                <a:gd name="connsiteY6" fmla="*/ 919673 h 1959610"/>
                <a:gd name="connsiteX7" fmla="*/ 1691211 w 1754882"/>
                <a:gd name="connsiteY7" fmla="*/ 912053 h 1959610"/>
                <a:gd name="connsiteX8" fmla="*/ 1746456 w 1754882"/>
                <a:gd name="connsiteY8" fmla="*/ 957773 h 1959610"/>
                <a:gd name="connsiteX9" fmla="*/ 884273 w 1754882"/>
                <a:gd name="connsiteY9" fmla="*/ 1959610 h 1959610"/>
                <a:gd name="connsiteX10" fmla="*/ 0 w 1754882"/>
                <a:gd name="connsiteY10" fmla="*/ 909948 h 1959610"/>
                <a:gd name="connsiteX0" fmla="*/ 0 w 1756018"/>
                <a:gd name="connsiteY0" fmla="*/ 909948 h 1959610"/>
                <a:gd name="connsiteX1" fmla="*/ 435816 w 1756018"/>
                <a:gd name="connsiteY1" fmla="*/ 921578 h 1959610"/>
                <a:gd name="connsiteX2" fmla="*/ 523446 w 1756018"/>
                <a:gd name="connsiteY2" fmla="*/ 843473 h 1959610"/>
                <a:gd name="connsiteX3" fmla="*/ 622473 w 1756018"/>
                <a:gd name="connsiteY3" fmla="*/ 2540 h 1959610"/>
                <a:gd name="connsiteX4" fmla="*/ 1149883 w 1756018"/>
                <a:gd name="connsiteY4" fmla="*/ 0 h 1959610"/>
                <a:gd name="connsiteX5" fmla="*/ 1241631 w 1756018"/>
                <a:gd name="connsiteY5" fmla="*/ 839663 h 1959610"/>
                <a:gd name="connsiteX6" fmla="*/ 1323546 w 1756018"/>
                <a:gd name="connsiteY6" fmla="*/ 919673 h 1959610"/>
                <a:gd name="connsiteX7" fmla="*/ 1691211 w 1756018"/>
                <a:gd name="connsiteY7" fmla="*/ 912053 h 1959610"/>
                <a:gd name="connsiteX8" fmla="*/ 1746456 w 1756018"/>
                <a:gd name="connsiteY8" fmla="*/ 957773 h 1959610"/>
                <a:gd name="connsiteX9" fmla="*/ 884273 w 1756018"/>
                <a:gd name="connsiteY9" fmla="*/ 1959610 h 1959610"/>
                <a:gd name="connsiteX10" fmla="*/ 0 w 1756018"/>
                <a:gd name="connsiteY10" fmla="*/ 909948 h 1959610"/>
                <a:gd name="connsiteX0" fmla="*/ 0 w 1756018"/>
                <a:gd name="connsiteY0" fmla="*/ 909948 h 1959610"/>
                <a:gd name="connsiteX1" fmla="*/ 73867 w 1756018"/>
                <a:gd name="connsiteY1" fmla="*/ 910148 h 1959610"/>
                <a:gd name="connsiteX2" fmla="*/ 435816 w 1756018"/>
                <a:gd name="connsiteY2" fmla="*/ 921578 h 1959610"/>
                <a:gd name="connsiteX3" fmla="*/ 523446 w 1756018"/>
                <a:gd name="connsiteY3" fmla="*/ 843473 h 1959610"/>
                <a:gd name="connsiteX4" fmla="*/ 622473 w 1756018"/>
                <a:gd name="connsiteY4" fmla="*/ 2540 h 1959610"/>
                <a:gd name="connsiteX5" fmla="*/ 1149883 w 1756018"/>
                <a:gd name="connsiteY5" fmla="*/ 0 h 1959610"/>
                <a:gd name="connsiteX6" fmla="*/ 1241631 w 1756018"/>
                <a:gd name="connsiteY6" fmla="*/ 839663 h 1959610"/>
                <a:gd name="connsiteX7" fmla="*/ 1323546 w 1756018"/>
                <a:gd name="connsiteY7" fmla="*/ 919673 h 1959610"/>
                <a:gd name="connsiteX8" fmla="*/ 1691211 w 1756018"/>
                <a:gd name="connsiteY8" fmla="*/ 912053 h 1959610"/>
                <a:gd name="connsiteX9" fmla="*/ 1746456 w 1756018"/>
                <a:gd name="connsiteY9" fmla="*/ 957773 h 1959610"/>
                <a:gd name="connsiteX10" fmla="*/ 884273 w 1756018"/>
                <a:gd name="connsiteY10" fmla="*/ 1959610 h 1959610"/>
                <a:gd name="connsiteX11" fmla="*/ 0 w 1756018"/>
                <a:gd name="connsiteY11" fmla="*/ 909948 h 1959610"/>
                <a:gd name="connsiteX0" fmla="*/ 0 w 1756018"/>
                <a:gd name="connsiteY0" fmla="*/ 909948 h 1959610"/>
                <a:gd name="connsiteX1" fmla="*/ 73867 w 1756018"/>
                <a:gd name="connsiteY1" fmla="*/ 910148 h 1959610"/>
                <a:gd name="connsiteX2" fmla="*/ 435816 w 1756018"/>
                <a:gd name="connsiteY2" fmla="*/ 921578 h 1959610"/>
                <a:gd name="connsiteX3" fmla="*/ 523446 w 1756018"/>
                <a:gd name="connsiteY3" fmla="*/ 843473 h 1959610"/>
                <a:gd name="connsiteX4" fmla="*/ 622473 w 1756018"/>
                <a:gd name="connsiteY4" fmla="*/ 2540 h 1959610"/>
                <a:gd name="connsiteX5" fmla="*/ 1149883 w 1756018"/>
                <a:gd name="connsiteY5" fmla="*/ 0 h 1959610"/>
                <a:gd name="connsiteX6" fmla="*/ 1241631 w 1756018"/>
                <a:gd name="connsiteY6" fmla="*/ 839663 h 1959610"/>
                <a:gd name="connsiteX7" fmla="*/ 1323546 w 1756018"/>
                <a:gd name="connsiteY7" fmla="*/ 919673 h 1959610"/>
                <a:gd name="connsiteX8" fmla="*/ 1691211 w 1756018"/>
                <a:gd name="connsiteY8" fmla="*/ 912053 h 1959610"/>
                <a:gd name="connsiteX9" fmla="*/ 1746456 w 1756018"/>
                <a:gd name="connsiteY9" fmla="*/ 957773 h 1959610"/>
                <a:gd name="connsiteX10" fmla="*/ 884273 w 1756018"/>
                <a:gd name="connsiteY10" fmla="*/ 1959610 h 1959610"/>
                <a:gd name="connsiteX11" fmla="*/ 43387 w 1756018"/>
                <a:gd name="connsiteY11" fmla="*/ 961583 h 1959610"/>
                <a:gd name="connsiteX12" fmla="*/ 0 w 1756018"/>
                <a:gd name="connsiteY12" fmla="*/ 909948 h 1959610"/>
                <a:gd name="connsiteX0" fmla="*/ 0 w 1748516"/>
                <a:gd name="connsiteY0" fmla="*/ 909948 h 1959610"/>
                <a:gd name="connsiteX1" fmla="*/ 73867 w 1748516"/>
                <a:gd name="connsiteY1" fmla="*/ 910148 h 1959610"/>
                <a:gd name="connsiteX2" fmla="*/ 435816 w 1748516"/>
                <a:gd name="connsiteY2" fmla="*/ 921578 h 1959610"/>
                <a:gd name="connsiteX3" fmla="*/ 523446 w 1748516"/>
                <a:gd name="connsiteY3" fmla="*/ 843473 h 1959610"/>
                <a:gd name="connsiteX4" fmla="*/ 622473 w 1748516"/>
                <a:gd name="connsiteY4" fmla="*/ 2540 h 1959610"/>
                <a:gd name="connsiteX5" fmla="*/ 1149883 w 1748516"/>
                <a:gd name="connsiteY5" fmla="*/ 0 h 1959610"/>
                <a:gd name="connsiteX6" fmla="*/ 1241631 w 1748516"/>
                <a:gd name="connsiteY6" fmla="*/ 839663 h 1959610"/>
                <a:gd name="connsiteX7" fmla="*/ 1323546 w 1748516"/>
                <a:gd name="connsiteY7" fmla="*/ 919673 h 1959610"/>
                <a:gd name="connsiteX8" fmla="*/ 1691211 w 1748516"/>
                <a:gd name="connsiteY8" fmla="*/ 912053 h 1959610"/>
                <a:gd name="connsiteX9" fmla="*/ 1736931 w 1748516"/>
                <a:gd name="connsiteY9" fmla="*/ 969203 h 1959610"/>
                <a:gd name="connsiteX10" fmla="*/ 884273 w 1748516"/>
                <a:gd name="connsiteY10" fmla="*/ 1959610 h 1959610"/>
                <a:gd name="connsiteX11" fmla="*/ 43387 w 1748516"/>
                <a:gd name="connsiteY11" fmla="*/ 961583 h 1959610"/>
                <a:gd name="connsiteX12" fmla="*/ 0 w 1748516"/>
                <a:gd name="connsiteY12" fmla="*/ 909948 h 1959610"/>
                <a:gd name="connsiteX0" fmla="*/ 0 w 1705129"/>
                <a:gd name="connsiteY0" fmla="*/ 961583 h 1959610"/>
                <a:gd name="connsiteX1" fmla="*/ 30480 w 1705129"/>
                <a:gd name="connsiteY1" fmla="*/ 910148 h 1959610"/>
                <a:gd name="connsiteX2" fmla="*/ 392429 w 1705129"/>
                <a:gd name="connsiteY2" fmla="*/ 921578 h 1959610"/>
                <a:gd name="connsiteX3" fmla="*/ 480059 w 1705129"/>
                <a:gd name="connsiteY3" fmla="*/ 843473 h 1959610"/>
                <a:gd name="connsiteX4" fmla="*/ 579086 w 1705129"/>
                <a:gd name="connsiteY4" fmla="*/ 2540 h 1959610"/>
                <a:gd name="connsiteX5" fmla="*/ 1106496 w 1705129"/>
                <a:gd name="connsiteY5" fmla="*/ 0 h 1959610"/>
                <a:gd name="connsiteX6" fmla="*/ 1198244 w 1705129"/>
                <a:gd name="connsiteY6" fmla="*/ 839663 h 1959610"/>
                <a:gd name="connsiteX7" fmla="*/ 1280159 w 1705129"/>
                <a:gd name="connsiteY7" fmla="*/ 919673 h 1959610"/>
                <a:gd name="connsiteX8" fmla="*/ 1647824 w 1705129"/>
                <a:gd name="connsiteY8" fmla="*/ 912053 h 1959610"/>
                <a:gd name="connsiteX9" fmla="*/ 1693544 w 1705129"/>
                <a:gd name="connsiteY9" fmla="*/ 969203 h 1959610"/>
                <a:gd name="connsiteX10" fmla="*/ 840886 w 1705129"/>
                <a:gd name="connsiteY10" fmla="*/ 1959610 h 1959610"/>
                <a:gd name="connsiteX11" fmla="*/ 0 w 1705129"/>
                <a:gd name="connsiteY11" fmla="*/ 961583 h 1959610"/>
                <a:gd name="connsiteX0" fmla="*/ 0 w 1705129"/>
                <a:gd name="connsiteY0" fmla="*/ 961583 h 1959610"/>
                <a:gd name="connsiteX1" fmla="*/ 40005 w 1705129"/>
                <a:gd name="connsiteY1" fmla="*/ 910148 h 1959610"/>
                <a:gd name="connsiteX2" fmla="*/ 392429 w 1705129"/>
                <a:gd name="connsiteY2" fmla="*/ 921578 h 1959610"/>
                <a:gd name="connsiteX3" fmla="*/ 480059 w 1705129"/>
                <a:gd name="connsiteY3" fmla="*/ 843473 h 1959610"/>
                <a:gd name="connsiteX4" fmla="*/ 579086 w 1705129"/>
                <a:gd name="connsiteY4" fmla="*/ 2540 h 1959610"/>
                <a:gd name="connsiteX5" fmla="*/ 1106496 w 1705129"/>
                <a:gd name="connsiteY5" fmla="*/ 0 h 1959610"/>
                <a:gd name="connsiteX6" fmla="*/ 1198244 w 1705129"/>
                <a:gd name="connsiteY6" fmla="*/ 839663 h 1959610"/>
                <a:gd name="connsiteX7" fmla="*/ 1280159 w 1705129"/>
                <a:gd name="connsiteY7" fmla="*/ 919673 h 1959610"/>
                <a:gd name="connsiteX8" fmla="*/ 1647824 w 1705129"/>
                <a:gd name="connsiteY8" fmla="*/ 912053 h 1959610"/>
                <a:gd name="connsiteX9" fmla="*/ 1693544 w 1705129"/>
                <a:gd name="connsiteY9" fmla="*/ 969203 h 1959610"/>
                <a:gd name="connsiteX10" fmla="*/ 840886 w 1705129"/>
                <a:gd name="connsiteY10" fmla="*/ 1959610 h 1959610"/>
                <a:gd name="connsiteX11" fmla="*/ 0 w 1705129"/>
                <a:gd name="connsiteY11" fmla="*/ 961583 h 1959610"/>
                <a:gd name="connsiteX0" fmla="*/ 0 w 1705129"/>
                <a:gd name="connsiteY0" fmla="*/ 961583 h 1959610"/>
                <a:gd name="connsiteX1" fmla="*/ 40005 w 1705129"/>
                <a:gd name="connsiteY1" fmla="*/ 910148 h 1959610"/>
                <a:gd name="connsiteX2" fmla="*/ 392429 w 1705129"/>
                <a:gd name="connsiteY2" fmla="*/ 921578 h 1959610"/>
                <a:gd name="connsiteX3" fmla="*/ 480059 w 1705129"/>
                <a:gd name="connsiteY3" fmla="*/ 843473 h 1959610"/>
                <a:gd name="connsiteX4" fmla="*/ 579086 w 1705129"/>
                <a:gd name="connsiteY4" fmla="*/ 2540 h 1959610"/>
                <a:gd name="connsiteX5" fmla="*/ 1106496 w 1705129"/>
                <a:gd name="connsiteY5" fmla="*/ 0 h 1959610"/>
                <a:gd name="connsiteX6" fmla="*/ 1198244 w 1705129"/>
                <a:gd name="connsiteY6" fmla="*/ 839663 h 1959610"/>
                <a:gd name="connsiteX7" fmla="*/ 1280159 w 1705129"/>
                <a:gd name="connsiteY7" fmla="*/ 919673 h 1959610"/>
                <a:gd name="connsiteX8" fmla="*/ 1647824 w 1705129"/>
                <a:gd name="connsiteY8" fmla="*/ 912053 h 1959610"/>
                <a:gd name="connsiteX9" fmla="*/ 1693544 w 1705129"/>
                <a:gd name="connsiteY9" fmla="*/ 969203 h 1959610"/>
                <a:gd name="connsiteX10" fmla="*/ 840886 w 1705129"/>
                <a:gd name="connsiteY10" fmla="*/ 1959610 h 1959610"/>
                <a:gd name="connsiteX11" fmla="*/ 0 w 1705129"/>
                <a:gd name="connsiteY11" fmla="*/ 961583 h 1959610"/>
                <a:gd name="connsiteX0" fmla="*/ 8404 w 1713533"/>
                <a:gd name="connsiteY0" fmla="*/ 961583 h 1959610"/>
                <a:gd name="connsiteX1" fmla="*/ 48409 w 1713533"/>
                <a:gd name="connsiteY1" fmla="*/ 910148 h 1959610"/>
                <a:gd name="connsiteX2" fmla="*/ 400833 w 1713533"/>
                <a:gd name="connsiteY2" fmla="*/ 921578 h 1959610"/>
                <a:gd name="connsiteX3" fmla="*/ 488463 w 1713533"/>
                <a:gd name="connsiteY3" fmla="*/ 843473 h 1959610"/>
                <a:gd name="connsiteX4" fmla="*/ 587490 w 1713533"/>
                <a:gd name="connsiteY4" fmla="*/ 2540 h 1959610"/>
                <a:gd name="connsiteX5" fmla="*/ 1114900 w 1713533"/>
                <a:gd name="connsiteY5" fmla="*/ 0 h 1959610"/>
                <a:gd name="connsiteX6" fmla="*/ 1206648 w 1713533"/>
                <a:gd name="connsiteY6" fmla="*/ 839663 h 1959610"/>
                <a:gd name="connsiteX7" fmla="*/ 1288563 w 1713533"/>
                <a:gd name="connsiteY7" fmla="*/ 919673 h 1959610"/>
                <a:gd name="connsiteX8" fmla="*/ 1656228 w 1713533"/>
                <a:gd name="connsiteY8" fmla="*/ 912053 h 1959610"/>
                <a:gd name="connsiteX9" fmla="*/ 1701948 w 1713533"/>
                <a:gd name="connsiteY9" fmla="*/ 969203 h 1959610"/>
                <a:gd name="connsiteX10" fmla="*/ 849290 w 1713533"/>
                <a:gd name="connsiteY10" fmla="*/ 1959610 h 1959610"/>
                <a:gd name="connsiteX11" fmla="*/ 8404 w 1713533"/>
                <a:gd name="connsiteY11" fmla="*/ 961583 h 1959610"/>
                <a:gd name="connsiteX0" fmla="*/ 9737 w 1709151"/>
                <a:gd name="connsiteY0" fmla="*/ 967298 h 1959610"/>
                <a:gd name="connsiteX1" fmla="*/ 44027 w 1709151"/>
                <a:gd name="connsiteY1" fmla="*/ 910148 h 1959610"/>
                <a:gd name="connsiteX2" fmla="*/ 396451 w 1709151"/>
                <a:gd name="connsiteY2" fmla="*/ 921578 h 1959610"/>
                <a:gd name="connsiteX3" fmla="*/ 484081 w 1709151"/>
                <a:gd name="connsiteY3" fmla="*/ 843473 h 1959610"/>
                <a:gd name="connsiteX4" fmla="*/ 583108 w 1709151"/>
                <a:gd name="connsiteY4" fmla="*/ 2540 h 1959610"/>
                <a:gd name="connsiteX5" fmla="*/ 1110518 w 1709151"/>
                <a:gd name="connsiteY5" fmla="*/ 0 h 1959610"/>
                <a:gd name="connsiteX6" fmla="*/ 1202266 w 1709151"/>
                <a:gd name="connsiteY6" fmla="*/ 839663 h 1959610"/>
                <a:gd name="connsiteX7" fmla="*/ 1284181 w 1709151"/>
                <a:gd name="connsiteY7" fmla="*/ 919673 h 1959610"/>
                <a:gd name="connsiteX8" fmla="*/ 1651846 w 1709151"/>
                <a:gd name="connsiteY8" fmla="*/ 912053 h 1959610"/>
                <a:gd name="connsiteX9" fmla="*/ 1697566 w 1709151"/>
                <a:gd name="connsiteY9" fmla="*/ 969203 h 1959610"/>
                <a:gd name="connsiteX10" fmla="*/ 844908 w 1709151"/>
                <a:gd name="connsiteY10" fmla="*/ 1959610 h 1959610"/>
                <a:gd name="connsiteX11" fmla="*/ 9737 w 1709151"/>
                <a:gd name="connsiteY11" fmla="*/ 967298 h 1959610"/>
                <a:gd name="connsiteX0" fmla="*/ 12276 w 1711690"/>
                <a:gd name="connsiteY0" fmla="*/ 967298 h 1959610"/>
                <a:gd name="connsiteX1" fmla="*/ 46566 w 1711690"/>
                <a:gd name="connsiteY1" fmla="*/ 910148 h 1959610"/>
                <a:gd name="connsiteX2" fmla="*/ 398990 w 1711690"/>
                <a:gd name="connsiteY2" fmla="*/ 921578 h 1959610"/>
                <a:gd name="connsiteX3" fmla="*/ 486620 w 1711690"/>
                <a:gd name="connsiteY3" fmla="*/ 843473 h 1959610"/>
                <a:gd name="connsiteX4" fmla="*/ 585647 w 1711690"/>
                <a:gd name="connsiteY4" fmla="*/ 2540 h 1959610"/>
                <a:gd name="connsiteX5" fmla="*/ 1113057 w 1711690"/>
                <a:gd name="connsiteY5" fmla="*/ 0 h 1959610"/>
                <a:gd name="connsiteX6" fmla="*/ 1204805 w 1711690"/>
                <a:gd name="connsiteY6" fmla="*/ 839663 h 1959610"/>
                <a:gd name="connsiteX7" fmla="*/ 1286720 w 1711690"/>
                <a:gd name="connsiteY7" fmla="*/ 919673 h 1959610"/>
                <a:gd name="connsiteX8" fmla="*/ 1654385 w 1711690"/>
                <a:gd name="connsiteY8" fmla="*/ 912053 h 1959610"/>
                <a:gd name="connsiteX9" fmla="*/ 1700105 w 1711690"/>
                <a:gd name="connsiteY9" fmla="*/ 969203 h 1959610"/>
                <a:gd name="connsiteX10" fmla="*/ 847447 w 1711690"/>
                <a:gd name="connsiteY10" fmla="*/ 1959610 h 1959610"/>
                <a:gd name="connsiteX11" fmla="*/ 12276 w 1711690"/>
                <a:gd name="connsiteY11" fmla="*/ 967298 h 1959610"/>
                <a:gd name="connsiteX0" fmla="*/ 13326 w 1708930"/>
                <a:gd name="connsiteY0" fmla="*/ 969203 h 1959610"/>
                <a:gd name="connsiteX1" fmla="*/ 43806 w 1708930"/>
                <a:gd name="connsiteY1" fmla="*/ 910148 h 1959610"/>
                <a:gd name="connsiteX2" fmla="*/ 396230 w 1708930"/>
                <a:gd name="connsiteY2" fmla="*/ 921578 h 1959610"/>
                <a:gd name="connsiteX3" fmla="*/ 483860 w 1708930"/>
                <a:gd name="connsiteY3" fmla="*/ 843473 h 1959610"/>
                <a:gd name="connsiteX4" fmla="*/ 582887 w 1708930"/>
                <a:gd name="connsiteY4" fmla="*/ 2540 h 1959610"/>
                <a:gd name="connsiteX5" fmla="*/ 1110297 w 1708930"/>
                <a:gd name="connsiteY5" fmla="*/ 0 h 1959610"/>
                <a:gd name="connsiteX6" fmla="*/ 1202045 w 1708930"/>
                <a:gd name="connsiteY6" fmla="*/ 839663 h 1959610"/>
                <a:gd name="connsiteX7" fmla="*/ 1283960 w 1708930"/>
                <a:gd name="connsiteY7" fmla="*/ 919673 h 1959610"/>
                <a:gd name="connsiteX8" fmla="*/ 1651625 w 1708930"/>
                <a:gd name="connsiteY8" fmla="*/ 912053 h 1959610"/>
                <a:gd name="connsiteX9" fmla="*/ 1697345 w 1708930"/>
                <a:gd name="connsiteY9" fmla="*/ 969203 h 1959610"/>
                <a:gd name="connsiteX10" fmla="*/ 844687 w 1708930"/>
                <a:gd name="connsiteY10" fmla="*/ 1959610 h 1959610"/>
                <a:gd name="connsiteX11" fmla="*/ 13326 w 1708930"/>
                <a:gd name="connsiteY11" fmla="*/ 969203 h 1959610"/>
                <a:gd name="connsiteX0" fmla="*/ 15013 w 1710617"/>
                <a:gd name="connsiteY0" fmla="*/ 969203 h 1959610"/>
                <a:gd name="connsiteX1" fmla="*/ 45493 w 1710617"/>
                <a:gd name="connsiteY1" fmla="*/ 910148 h 1959610"/>
                <a:gd name="connsiteX2" fmla="*/ 397917 w 1710617"/>
                <a:gd name="connsiteY2" fmla="*/ 921578 h 1959610"/>
                <a:gd name="connsiteX3" fmla="*/ 485547 w 1710617"/>
                <a:gd name="connsiteY3" fmla="*/ 843473 h 1959610"/>
                <a:gd name="connsiteX4" fmla="*/ 584574 w 1710617"/>
                <a:gd name="connsiteY4" fmla="*/ 2540 h 1959610"/>
                <a:gd name="connsiteX5" fmla="*/ 1111984 w 1710617"/>
                <a:gd name="connsiteY5" fmla="*/ 0 h 1959610"/>
                <a:gd name="connsiteX6" fmla="*/ 1203732 w 1710617"/>
                <a:gd name="connsiteY6" fmla="*/ 839663 h 1959610"/>
                <a:gd name="connsiteX7" fmla="*/ 1285647 w 1710617"/>
                <a:gd name="connsiteY7" fmla="*/ 919673 h 1959610"/>
                <a:gd name="connsiteX8" fmla="*/ 1653312 w 1710617"/>
                <a:gd name="connsiteY8" fmla="*/ 912053 h 1959610"/>
                <a:gd name="connsiteX9" fmla="*/ 1699032 w 1710617"/>
                <a:gd name="connsiteY9" fmla="*/ 969203 h 1959610"/>
                <a:gd name="connsiteX10" fmla="*/ 846374 w 1710617"/>
                <a:gd name="connsiteY10" fmla="*/ 1959610 h 1959610"/>
                <a:gd name="connsiteX11" fmla="*/ 15013 w 1710617"/>
                <a:gd name="connsiteY11" fmla="*/ 969203 h 1959610"/>
                <a:gd name="connsiteX0" fmla="*/ 15013 w 1709192"/>
                <a:gd name="connsiteY0" fmla="*/ 969203 h 1959610"/>
                <a:gd name="connsiteX1" fmla="*/ 45493 w 1709192"/>
                <a:gd name="connsiteY1" fmla="*/ 910148 h 1959610"/>
                <a:gd name="connsiteX2" fmla="*/ 397917 w 1709192"/>
                <a:gd name="connsiteY2" fmla="*/ 921578 h 1959610"/>
                <a:gd name="connsiteX3" fmla="*/ 485547 w 1709192"/>
                <a:gd name="connsiteY3" fmla="*/ 843473 h 1959610"/>
                <a:gd name="connsiteX4" fmla="*/ 584574 w 1709192"/>
                <a:gd name="connsiteY4" fmla="*/ 2540 h 1959610"/>
                <a:gd name="connsiteX5" fmla="*/ 1111984 w 1709192"/>
                <a:gd name="connsiteY5" fmla="*/ 0 h 1959610"/>
                <a:gd name="connsiteX6" fmla="*/ 1203732 w 1709192"/>
                <a:gd name="connsiteY6" fmla="*/ 839663 h 1959610"/>
                <a:gd name="connsiteX7" fmla="*/ 1285647 w 1709192"/>
                <a:gd name="connsiteY7" fmla="*/ 919673 h 1959610"/>
                <a:gd name="connsiteX8" fmla="*/ 1653312 w 1709192"/>
                <a:gd name="connsiteY8" fmla="*/ 912053 h 1959610"/>
                <a:gd name="connsiteX9" fmla="*/ 1697127 w 1709192"/>
                <a:gd name="connsiteY9" fmla="*/ 967298 h 1959610"/>
                <a:gd name="connsiteX10" fmla="*/ 846374 w 1709192"/>
                <a:gd name="connsiteY10" fmla="*/ 1959610 h 1959610"/>
                <a:gd name="connsiteX11" fmla="*/ 15013 w 1709192"/>
                <a:gd name="connsiteY11" fmla="*/ 969203 h 1959610"/>
                <a:gd name="connsiteX0" fmla="*/ 15013 w 1711406"/>
                <a:gd name="connsiteY0" fmla="*/ 969203 h 1959610"/>
                <a:gd name="connsiteX1" fmla="*/ 45493 w 1711406"/>
                <a:gd name="connsiteY1" fmla="*/ 910148 h 1959610"/>
                <a:gd name="connsiteX2" fmla="*/ 397917 w 1711406"/>
                <a:gd name="connsiteY2" fmla="*/ 921578 h 1959610"/>
                <a:gd name="connsiteX3" fmla="*/ 485547 w 1711406"/>
                <a:gd name="connsiteY3" fmla="*/ 843473 h 1959610"/>
                <a:gd name="connsiteX4" fmla="*/ 584574 w 1711406"/>
                <a:gd name="connsiteY4" fmla="*/ 2540 h 1959610"/>
                <a:gd name="connsiteX5" fmla="*/ 1111984 w 1711406"/>
                <a:gd name="connsiteY5" fmla="*/ 0 h 1959610"/>
                <a:gd name="connsiteX6" fmla="*/ 1203732 w 1711406"/>
                <a:gd name="connsiteY6" fmla="*/ 839663 h 1959610"/>
                <a:gd name="connsiteX7" fmla="*/ 1285647 w 1711406"/>
                <a:gd name="connsiteY7" fmla="*/ 919673 h 1959610"/>
                <a:gd name="connsiteX8" fmla="*/ 1660932 w 1711406"/>
                <a:gd name="connsiteY8" fmla="*/ 912053 h 1959610"/>
                <a:gd name="connsiteX9" fmla="*/ 1697127 w 1711406"/>
                <a:gd name="connsiteY9" fmla="*/ 967298 h 1959610"/>
                <a:gd name="connsiteX10" fmla="*/ 846374 w 1711406"/>
                <a:gd name="connsiteY10" fmla="*/ 1959610 h 1959610"/>
                <a:gd name="connsiteX11" fmla="*/ 15013 w 1711406"/>
                <a:gd name="connsiteY11" fmla="*/ 969203 h 1959610"/>
                <a:gd name="connsiteX0" fmla="*/ 15013 w 1711406"/>
                <a:gd name="connsiteY0" fmla="*/ 969203 h 1959610"/>
                <a:gd name="connsiteX1" fmla="*/ 45493 w 1711406"/>
                <a:gd name="connsiteY1" fmla="*/ 910148 h 1959610"/>
                <a:gd name="connsiteX2" fmla="*/ 397917 w 1711406"/>
                <a:gd name="connsiteY2" fmla="*/ 921578 h 1959610"/>
                <a:gd name="connsiteX3" fmla="*/ 485547 w 1711406"/>
                <a:gd name="connsiteY3" fmla="*/ 843473 h 1959610"/>
                <a:gd name="connsiteX4" fmla="*/ 584574 w 1711406"/>
                <a:gd name="connsiteY4" fmla="*/ 2540 h 1959610"/>
                <a:gd name="connsiteX5" fmla="*/ 1111984 w 1711406"/>
                <a:gd name="connsiteY5" fmla="*/ 0 h 1959610"/>
                <a:gd name="connsiteX6" fmla="*/ 1203732 w 1711406"/>
                <a:gd name="connsiteY6" fmla="*/ 839663 h 1959610"/>
                <a:gd name="connsiteX7" fmla="*/ 1285647 w 1711406"/>
                <a:gd name="connsiteY7" fmla="*/ 919673 h 1959610"/>
                <a:gd name="connsiteX8" fmla="*/ 1660932 w 1711406"/>
                <a:gd name="connsiteY8" fmla="*/ 912053 h 1959610"/>
                <a:gd name="connsiteX9" fmla="*/ 1697127 w 1711406"/>
                <a:gd name="connsiteY9" fmla="*/ 967298 h 1959610"/>
                <a:gd name="connsiteX10" fmla="*/ 906554 w 1711406"/>
                <a:gd name="connsiteY10" fmla="*/ 1889318 h 1959610"/>
                <a:gd name="connsiteX11" fmla="*/ 846374 w 1711406"/>
                <a:gd name="connsiteY11" fmla="*/ 1959610 h 1959610"/>
                <a:gd name="connsiteX12" fmla="*/ 15013 w 1711406"/>
                <a:gd name="connsiteY12" fmla="*/ 969203 h 1959610"/>
                <a:gd name="connsiteX0" fmla="*/ 15013 w 1711406"/>
                <a:gd name="connsiteY0" fmla="*/ 969203 h 1959610"/>
                <a:gd name="connsiteX1" fmla="*/ 45493 w 1711406"/>
                <a:gd name="connsiteY1" fmla="*/ 910148 h 1959610"/>
                <a:gd name="connsiteX2" fmla="*/ 397917 w 1711406"/>
                <a:gd name="connsiteY2" fmla="*/ 921578 h 1959610"/>
                <a:gd name="connsiteX3" fmla="*/ 485547 w 1711406"/>
                <a:gd name="connsiteY3" fmla="*/ 843473 h 1959610"/>
                <a:gd name="connsiteX4" fmla="*/ 584574 w 1711406"/>
                <a:gd name="connsiteY4" fmla="*/ 2540 h 1959610"/>
                <a:gd name="connsiteX5" fmla="*/ 1111984 w 1711406"/>
                <a:gd name="connsiteY5" fmla="*/ 0 h 1959610"/>
                <a:gd name="connsiteX6" fmla="*/ 1203732 w 1711406"/>
                <a:gd name="connsiteY6" fmla="*/ 839663 h 1959610"/>
                <a:gd name="connsiteX7" fmla="*/ 1285647 w 1711406"/>
                <a:gd name="connsiteY7" fmla="*/ 919673 h 1959610"/>
                <a:gd name="connsiteX8" fmla="*/ 1660932 w 1711406"/>
                <a:gd name="connsiteY8" fmla="*/ 912053 h 1959610"/>
                <a:gd name="connsiteX9" fmla="*/ 1697127 w 1711406"/>
                <a:gd name="connsiteY9" fmla="*/ 967298 h 1959610"/>
                <a:gd name="connsiteX10" fmla="*/ 906554 w 1711406"/>
                <a:gd name="connsiteY10" fmla="*/ 1889318 h 1959610"/>
                <a:gd name="connsiteX11" fmla="*/ 846374 w 1711406"/>
                <a:gd name="connsiteY11" fmla="*/ 1959610 h 1959610"/>
                <a:gd name="connsiteX12" fmla="*/ 784634 w 1711406"/>
                <a:gd name="connsiteY12" fmla="*/ 1885508 h 1959610"/>
                <a:gd name="connsiteX13" fmla="*/ 15013 w 1711406"/>
                <a:gd name="connsiteY13" fmla="*/ 969203 h 1959610"/>
                <a:gd name="connsiteX0" fmla="*/ 15013 w 1711406"/>
                <a:gd name="connsiteY0" fmla="*/ 969203 h 1889318"/>
                <a:gd name="connsiteX1" fmla="*/ 45493 w 1711406"/>
                <a:gd name="connsiteY1" fmla="*/ 910148 h 1889318"/>
                <a:gd name="connsiteX2" fmla="*/ 397917 w 1711406"/>
                <a:gd name="connsiteY2" fmla="*/ 921578 h 1889318"/>
                <a:gd name="connsiteX3" fmla="*/ 485547 w 1711406"/>
                <a:gd name="connsiteY3" fmla="*/ 843473 h 1889318"/>
                <a:gd name="connsiteX4" fmla="*/ 584574 w 1711406"/>
                <a:gd name="connsiteY4" fmla="*/ 2540 h 1889318"/>
                <a:gd name="connsiteX5" fmla="*/ 1111984 w 1711406"/>
                <a:gd name="connsiteY5" fmla="*/ 0 h 1889318"/>
                <a:gd name="connsiteX6" fmla="*/ 1203732 w 1711406"/>
                <a:gd name="connsiteY6" fmla="*/ 839663 h 1889318"/>
                <a:gd name="connsiteX7" fmla="*/ 1285647 w 1711406"/>
                <a:gd name="connsiteY7" fmla="*/ 919673 h 1889318"/>
                <a:gd name="connsiteX8" fmla="*/ 1660932 w 1711406"/>
                <a:gd name="connsiteY8" fmla="*/ 912053 h 1889318"/>
                <a:gd name="connsiteX9" fmla="*/ 1697127 w 1711406"/>
                <a:gd name="connsiteY9" fmla="*/ 967298 h 1889318"/>
                <a:gd name="connsiteX10" fmla="*/ 906554 w 1711406"/>
                <a:gd name="connsiteY10" fmla="*/ 1889318 h 1889318"/>
                <a:gd name="connsiteX11" fmla="*/ 784634 w 1711406"/>
                <a:gd name="connsiteY11" fmla="*/ 1885508 h 1889318"/>
                <a:gd name="connsiteX12" fmla="*/ 15013 w 1711406"/>
                <a:gd name="connsiteY12" fmla="*/ 969203 h 1889318"/>
                <a:gd name="connsiteX0" fmla="*/ 15013 w 1711406"/>
                <a:gd name="connsiteY0" fmla="*/ 969203 h 1917699"/>
                <a:gd name="connsiteX1" fmla="*/ 45493 w 1711406"/>
                <a:gd name="connsiteY1" fmla="*/ 910148 h 1917699"/>
                <a:gd name="connsiteX2" fmla="*/ 397917 w 1711406"/>
                <a:gd name="connsiteY2" fmla="*/ 921578 h 1917699"/>
                <a:gd name="connsiteX3" fmla="*/ 485547 w 1711406"/>
                <a:gd name="connsiteY3" fmla="*/ 843473 h 1917699"/>
                <a:gd name="connsiteX4" fmla="*/ 584574 w 1711406"/>
                <a:gd name="connsiteY4" fmla="*/ 2540 h 1917699"/>
                <a:gd name="connsiteX5" fmla="*/ 1111984 w 1711406"/>
                <a:gd name="connsiteY5" fmla="*/ 0 h 1917699"/>
                <a:gd name="connsiteX6" fmla="*/ 1203732 w 1711406"/>
                <a:gd name="connsiteY6" fmla="*/ 839663 h 1917699"/>
                <a:gd name="connsiteX7" fmla="*/ 1285647 w 1711406"/>
                <a:gd name="connsiteY7" fmla="*/ 919673 h 1917699"/>
                <a:gd name="connsiteX8" fmla="*/ 1660932 w 1711406"/>
                <a:gd name="connsiteY8" fmla="*/ 912053 h 1917699"/>
                <a:gd name="connsiteX9" fmla="*/ 1697127 w 1711406"/>
                <a:gd name="connsiteY9" fmla="*/ 967298 h 1917699"/>
                <a:gd name="connsiteX10" fmla="*/ 906554 w 1711406"/>
                <a:gd name="connsiteY10" fmla="*/ 1889318 h 1917699"/>
                <a:gd name="connsiteX11" fmla="*/ 784634 w 1711406"/>
                <a:gd name="connsiteY11" fmla="*/ 1885508 h 1917699"/>
                <a:gd name="connsiteX12" fmla="*/ 15013 w 1711406"/>
                <a:gd name="connsiteY12" fmla="*/ 969203 h 1917699"/>
                <a:gd name="connsiteX0" fmla="*/ 15013 w 1711406"/>
                <a:gd name="connsiteY0" fmla="*/ 969203 h 1929492"/>
                <a:gd name="connsiteX1" fmla="*/ 45493 w 1711406"/>
                <a:gd name="connsiteY1" fmla="*/ 910148 h 1929492"/>
                <a:gd name="connsiteX2" fmla="*/ 397917 w 1711406"/>
                <a:gd name="connsiteY2" fmla="*/ 921578 h 1929492"/>
                <a:gd name="connsiteX3" fmla="*/ 485547 w 1711406"/>
                <a:gd name="connsiteY3" fmla="*/ 843473 h 1929492"/>
                <a:gd name="connsiteX4" fmla="*/ 584574 w 1711406"/>
                <a:gd name="connsiteY4" fmla="*/ 2540 h 1929492"/>
                <a:gd name="connsiteX5" fmla="*/ 1111984 w 1711406"/>
                <a:gd name="connsiteY5" fmla="*/ 0 h 1929492"/>
                <a:gd name="connsiteX6" fmla="*/ 1203732 w 1711406"/>
                <a:gd name="connsiteY6" fmla="*/ 839663 h 1929492"/>
                <a:gd name="connsiteX7" fmla="*/ 1285647 w 1711406"/>
                <a:gd name="connsiteY7" fmla="*/ 919673 h 1929492"/>
                <a:gd name="connsiteX8" fmla="*/ 1660932 w 1711406"/>
                <a:gd name="connsiteY8" fmla="*/ 912053 h 1929492"/>
                <a:gd name="connsiteX9" fmla="*/ 1697127 w 1711406"/>
                <a:gd name="connsiteY9" fmla="*/ 967298 h 1929492"/>
                <a:gd name="connsiteX10" fmla="*/ 906554 w 1711406"/>
                <a:gd name="connsiteY10" fmla="*/ 1889318 h 1929492"/>
                <a:gd name="connsiteX11" fmla="*/ 784634 w 1711406"/>
                <a:gd name="connsiteY11" fmla="*/ 1885508 h 1929492"/>
                <a:gd name="connsiteX12" fmla="*/ 15013 w 1711406"/>
                <a:gd name="connsiteY12" fmla="*/ 969203 h 1929492"/>
                <a:gd name="connsiteX0" fmla="*/ 15013 w 1711406"/>
                <a:gd name="connsiteY0" fmla="*/ 969203 h 1930324"/>
                <a:gd name="connsiteX1" fmla="*/ 45493 w 1711406"/>
                <a:gd name="connsiteY1" fmla="*/ 910148 h 1930324"/>
                <a:gd name="connsiteX2" fmla="*/ 397917 w 1711406"/>
                <a:gd name="connsiteY2" fmla="*/ 921578 h 1930324"/>
                <a:gd name="connsiteX3" fmla="*/ 485547 w 1711406"/>
                <a:gd name="connsiteY3" fmla="*/ 843473 h 1930324"/>
                <a:gd name="connsiteX4" fmla="*/ 584574 w 1711406"/>
                <a:gd name="connsiteY4" fmla="*/ 2540 h 1930324"/>
                <a:gd name="connsiteX5" fmla="*/ 1111984 w 1711406"/>
                <a:gd name="connsiteY5" fmla="*/ 0 h 1930324"/>
                <a:gd name="connsiteX6" fmla="*/ 1203732 w 1711406"/>
                <a:gd name="connsiteY6" fmla="*/ 839663 h 1930324"/>
                <a:gd name="connsiteX7" fmla="*/ 1285647 w 1711406"/>
                <a:gd name="connsiteY7" fmla="*/ 919673 h 1930324"/>
                <a:gd name="connsiteX8" fmla="*/ 1660932 w 1711406"/>
                <a:gd name="connsiteY8" fmla="*/ 912053 h 1930324"/>
                <a:gd name="connsiteX9" fmla="*/ 1697127 w 1711406"/>
                <a:gd name="connsiteY9" fmla="*/ 967298 h 1930324"/>
                <a:gd name="connsiteX10" fmla="*/ 906554 w 1711406"/>
                <a:gd name="connsiteY10" fmla="*/ 1889318 h 1930324"/>
                <a:gd name="connsiteX11" fmla="*/ 784634 w 1711406"/>
                <a:gd name="connsiteY11" fmla="*/ 1885508 h 1930324"/>
                <a:gd name="connsiteX12" fmla="*/ 15013 w 1711406"/>
                <a:gd name="connsiteY12" fmla="*/ 969203 h 1930324"/>
                <a:gd name="connsiteX0" fmla="*/ 15013 w 1711406"/>
                <a:gd name="connsiteY0" fmla="*/ 969203 h 1930324"/>
                <a:gd name="connsiteX1" fmla="*/ 45493 w 1711406"/>
                <a:gd name="connsiteY1" fmla="*/ 910148 h 1930324"/>
                <a:gd name="connsiteX2" fmla="*/ 397917 w 1711406"/>
                <a:gd name="connsiteY2" fmla="*/ 921578 h 1930324"/>
                <a:gd name="connsiteX3" fmla="*/ 485547 w 1711406"/>
                <a:gd name="connsiteY3" fmla="*/ 843473 h 1930324"/>
                <a:gd name="connsiteX4" fmla="*/ 584574 w 1711406"/>
                <a:gd name="connsiteY4" fmla="*/ 2540 h 1930324"/>
                <a:gd name="connsiteX5" fmla="*/ 1111984 w 1711406"/>
                <a:gd name="connsiteY5" fmla="*/ 0 h 1930324"/>
                <a:gd name="connsiteX6" fmla="*/ 1203732 w 1711406"/>
                <a:gd name="connsiteY6" fmla="*/ 839663 h 1930324"/>
                <a:gd name="connsiteX7" fmla="*/ 1285647 w 1711406"/>
                <a:gd name="connsiteY7" fmla="*/ 919673 h 1930324"/>
                <a:gd name="connsiteX8" fmla="*/ 1660932 w 1711406"/>
                <a:gd name="connsiteY8" fmla="*/ 912053 h 1930324"/>
                <a:gd name="connsiteX9" fmla="*/ 1697127 w 1711406"/>
                <a:gd name="connsiteY9" fmla="*/ 967298 h 1930324"/>
                <a:gd name="connsiteX10" fmla="*/ 906554 w 1711406"/>
                <a:gd name="connsiteY10" fmla="*/ 1889318 h 1930324"/>
                <a:gd name="connsiteX11" fmla="*/ 784634 w 1711406"/>
                <a:gd name="connsiteY11" fmla="*/ 1885508 h 1930324"/>
                <a:gd name="connsiteX12" fmla="*/ 15013 w 1711406"/>
                <a:gd name="connsiteY12" fmla="*/ 969203 h 1930324"/>
                <a:gd name="connsiteX0" fmla="*/ 15013 w 1708894"/>
                <a:gd name="connsiteY0" fmla="*/ 969203 h 1930324"/>
                <a:gd name="connsiteX1" fmla="*/ 45493 w 1708894"/>
                <a:gd name="connsiteY1" fmla="*/ 910148 h 1930324"/>
                <a:gd name="connsiteX2" fmla="*/ 397917 w 1708894"/>
                <a:gd name="connsiteY2" fmla="*/ 921578 h 1930324"/>
                <a:gd name="connsiteX3" fmla="*/ 485547 w 1708894"/>
                <a:gd name="connsiteY3" fmla="*/ 843473 h 1930324"/>
                <a:gd name="connsiteX4" fmla="*/ 584574 w 1708894"/>
                <a:gd name="connsiteY4" fmla="*/ 2540 h 1930324"/>
                <a:gd name="connsiteX5" fmla="*/ 1111984 w 1708894"/>
                <a:gd name="connsiteY5" fmla="*/ 0 h 1930324"/>
                <a:gd name="connsiteX6" fmla="*/ 1203732 w 1708894"/>
                <a:gd name="connsiteY6" fmla="*/ 839663 h 1930324"/>
                <a:gd name="connsiteX7" fmla="*/ 1285647 w 1708894"/>
                <a:gd name="connsiteY7" fmla="*/ 919673 h 1930324"/>
                <a:gd name="connsiteX8" fmla="*/ 1660932 w 1708894"/>
                <a:gd name="connsiteY8" fmla="*/ 912053 h 1930324"/>
                <a:gd name="connsiteX9" fmla="*/ 1693317 w 1708894"/>
                <a:gd name="connsiteY9" fmla="*/ 973013 h 1930324"/>
                <a:gd name="connsiteX10" fmla="*/ 906554 w 1708894"/>
                <a:gd name="connsiteY10" fmla="*/ 1889318 h 1930324"/>
                <a:gd name="connsiteX11" fmla="*/ 784634 w 1708894"/>
                <a:gd name="connsiteY11" fmla="*/ 1885508 h 1930324"/>
                <a:gd name="connsiteX12" fmla="*/ 15013 w 1708894"/>
                <a:gd name="connsiteY12" fmla="*/ 969203 h 1930324"/>
                <a:gd name="connsiteX0" fmla="*/ 15013 w 1713018"/>
                <a:gd name="connsiteY0" fmla="*/ 969203 h 1930324"/>
                <a:gd name="connsiteX1" fmla="*/ 45493 w 1713018"/>
                <a:gd name="connsiteY1" fmla="*/ 910148 h 1930324"/>
                <a:gd name="connsiteX2" fmla="*/ 397917 w 1713018"/>
                <a:gd name="connsiteY2" fmla="*/ 921578 h 1930324"/>
                <a:gd name="connsiteX3" fmla="*/ 485547 w 1713018"/>
                <a:gd name="connsiteY3" fmla="*/ 843473 h 1930324"/>
                <a:gd name="connsiteX4" fmla="*/ 584574 w 1713018"/>
                <a:gd name="connsiteY4" fmla="*/ 2540 h 1930324"/>
                <a:gd name="connsiteX5" fmla="*/ 1111984 w 1713018"/>
                <a:gd name="connsiteY5" fmla="*/ 0 h 1930324"/>
                <a:gd name="connsiteX6" fmla="*/ 1203732 w 1713018"/>
                <a:gd name="connsiteY6" fmla="*/ 839663 h 1930324"/>
                <a:gd name="connsiteX7" fmla="*/ 1285647 w 1713018"/>
                <a:gd name="connsiteY7" fmla="*/ 919673 h 1930324"/>
                <a:gd name="connsiteX8" fmla="*/ 1660932 w 1713018"/>
                <a:gd name="connsiteY8" fmla="*/ 912053 h 1930324"/>
                <a:gd name="connsiteX9" fmla="*/ 1693317 w 1713018"/>
                <a:gd name="connsiteY9" fmla="*/ 973013 h 1930324"/>
                <a:gd name="connsiteX10" fmla="*/ 906554 w 1713018"/>
                <a:gd name="connsiteY10" fmla="*/ 1889318 h 1930324"/>
                <a:gd name="connsiteX11" fmla="*/ 784634 w 1713018"/>
                <a:gd name="connsiteY11" fmla="*/ 1885508 h 1930324"/>
                <a:gd name="connsiteX12" fmla="*/ 15013 w 1713018"/>
                <a:gd name="connsiteY12" fmla="*/ 969203 h 1930324"/>
                <a:gd name="connsiteX0" fmla="*/ 15013 w 1715244"/>
                <a:gd name="connsiteY0" fmla="*/ 969203 h 1930324"/>
                <a:gd name="connsiteX1" fmla="*/ 45493 w 1715244"/>
                <a:gd name="connsiteY1" fmla="*/ 910148 h 1930324"/>
                <a:gd name="connsiteX2" fmla="*/ 397917 w 1715244"/>
                <a:gd name="connsiteY2" fmla="*/ 921578 h 1930324"/>
                <a:gd name="connsiteX3" fmla="*/ 485547 w 1715244"/>
                <a:gd name="connsiteY3" fmla="*/ 843473 h 1930324"/>
                <a:gd name="connsiteX4" fmla="*/ 584574 w 1715244"/>
                <a:gd name="connsiteY4" fmla="*/ 2540 h 1930324"/>
                <a:gd name="connsiteX5" fmla="*/ 1111984 w 1715244"/>
                <a:gd name="connsiteY5" fmla="*/ 0 h 1930324"/>
                <a:gd name="connsiteX6" fmla="*/ 1203732 w 1715244"/>
                <a:gd name="connsiteY6" fmla="*/ 839663 h 1930324"/>
                <a:gd name="connsiteX7" fmla="*/ 1285647 w 1715244"/>
                <a:gd name="connsiteY7" fmla="*/ 919673 h 1930324"/>
                <a:gd name="connsiteX8" fmla="*/ 1660932 w 1715244"/>
                <a:gd name="connsiteY8" fmla="*/ 912053 h 1930324"/>
                <a:gd name="connsiteX9" fmla="*/ 1693317 w 1715244"/>
                <a:gd name="connsiteY9" fmla="*/ 973013 h 1930324"/>
                <a:gd name="connsiteX10" fmla="*/ 906554 w 1715244"/>
                <a:gd name="connsiteY10" fmla="*/ 1889318 h 1930324"/>
                <a:gd name="connsiteX11" fmla="*/ 784634 w 1715244"/>
                <a:gd name="connsiteY11" fmla="*/ 1885508 h 1930324"/>
                <a:gd name="connsiteX12" fmla="*/ 15013 w 1715244"/>
                <a:gd name="connsiteY12" fmla="*/ 969203 h 1930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15244" h="1930324">
                  <a:moveTo>
                    <a:pt x="15013" y="969203"/>
                  </a:moveTo>
                  <a:cubicBezTo>
                    <a:pt x="-13562" y="921578"/>
                    <a:pt x="-227" y="908243"/>
                    <a:pt x="45493" y="910148"/>
                  </a:cubicBezTo>
                  <a:lnTo>
                    <a:pt x="397917" y="921578"/>
                  </a:lnTo>
                  <a:cubicBezTo>
                    <a:pt x="467767" y="924118"/>
                    <a:pt x="478562" y="882843"/>
                    <a:pt x="485547" y="843473"/>
                  </a:cubicBezTo>
                  <a:lnTo>
                    <a:pt x="584574" y="2540"/>
                  </a:lnTo>
                  <a:lnTo>
                    <a:pt x="1111984" y="0"/>
                  </a:lnTo>
                  <a:lnTo>
                    <a:pt x="1203732" y="839663"/>
                  </a:lnTo>
                  <a:cubicBezTo>
                    <a:pt x="1213892" y="889193"/>
                    <a:pt x="1229767" y="917768"/>
                    <a:pt x="1285647" y="919673"/>
                  </a:cubicBezTo>
                  <a:lnTo>
                    <a:pt x="1660932" y="912053"/>
                  </a:lnTo>
                  <a:cubicBezTo>
                    <a:pt x="1726972" y="910148"/>
                    <a:pt x="1726337" y="940628"/>
                    <a:pt x="1693317" y="973013"/>
                  </a:cubicBezTo>
                  <a:lnTo>
                    <a:pt x="906554" y="1889318"/>
                  </a:lnTo>
                  <a:cubicBezTo>
                    <a:pt x="852579" y="1954723"/>
                    <a:pt x="823369" y="1933133"/>
                    <a:pt x="784634" y="1885508"/>
                  </a:cubicBezTo>
                  <a:lnTo>
                    <a:pt x="15013" y="969203"/>
                  </a:lnTo>
                  <a:close/>
                </a:path>
              </a:pathLst>
            </a:custGeom>
            <a:noFill/>
            <a:ln w="1016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" name="Flèche vers le bas 17"/>
            <p:cNvSpPr/>
            <p:nvPr/>
          </p:nvSpPr>
          <p:spPr>
            <a:xfrm rot="10800000" flipH="1">
              <a:off x="6917984" y="2235921"/>
              <a:ext cx="1019552" cy="2047852"/>
            </a:xfrm>
            <a:custGeom>
              <a:avLst/>
              <a:gdLst>
                <a:gd name="connsiteX0" fmla="*/ 0 w 2309566"/>
                <a:gd name="connsiteY0" fmla="*/ 923918 h 1962150"/>
                <a:gd name="connsiteX1" fmla="*/ 786938 w 2309566"/>
                <a:gd name="connsiteY1" fmla="*/ 923918 h 1962150"/>
                <a:gd name="connsiteX2" fmla="*/ 786938 w 2309566"/>
                <a:gd name="connsiteY2" fmla="*/ 0 h 1962150"/>
                <a:gd name="connsiteX3" fmla="*/ 1522628 w 2309566"/>
                <a:gd name="connsiteY3" fmla="*/ 0 h 1962150"/>
                <a:gd name="connsiteX4" fmla="*/ 1522628 w 2309566"/>
                <a:gd name="connsiteY4" fmla="*/ 923918 h 1962150"/>
                <a:gd name="connsiteX5" fmla="*/ 2309566 w 2309566"/>
                <a:gd name="connsiteY5" fmla="*/ 923918 h 1962150"/>
                <a:gd name="connsiteX6" fmla="*/ 1154783 w 2309566"/>
                <a:gd name="connsiteY6" fmla="*/ 1962150 h 1962150"/>
                <a:gd name="connsiteX7" fmla="*/ 0 w 2309566"/>
                <a:gd name="connsiteY7" fmla="*/ 923918 h 1962150"/>
                <a:gd name="connsiteX0" fmla="*/ 0 w 2309566"/>
                <a:gd name="connsiteY0" fmla="*/ 923918 h 1962150"/>
                <a:gd name="connsiteX1" fmla="*/ 786938 w 2309566"/>
                <a:gd name="connsiteY1" fmla="*/ 923918 h 1962150"/>
                <a:gd name="connsiteX2" fmla="*/ 605963 w 2309566"/>
                <a:gd name="connsiteY2" fmla="*/ 9525 h 1962150"/>
                <a:gd name="connsiteX3" fmla="*/ 1522628 w 2309566"/>
                <a:gd name="connsiteY3" fmla="*/ 0 h 1962150"/>
                <a:gd name="connsiteX4" fmla="*/ 1522628 w 2309566"/>
                <a:gd name="connsiteY4" fmla="*/ 923918 h 1962150"/>
                <a:gd name="connsiteX5" fmla="*/ 2309566 w 2309566"/>
                <a:gd name="connsiteY5" fmla="*/ 923918 h 1962150"/>
                <a:gd name="connsiteX6" fmla="*/ 1154783 w 2309566"/>
                <a:gd name="connsiteY6" fmla="*/ 1962150 h 1962150"/>
                <a:gd name="connsiteX7" fmla="*/ 0 w 2309566"/>
                <a:gd name="connsiteY7" fmla="*/ 923918 h 1962150"/>
                <a:gd name="connsiteX0" fmla="*/ 0 w 2309566"/>
                <a:gd name="connsiteY0" fmla="*/ 923918 h 1962150"/>
                <a:gd name="connsiteX1" fmla="*/ 786938 w 2309566"/>
                <a:gd name="connsiteY1" fmla="*/ 923918 h 1962150"/>
                <a:gd name="connsiteX2" fmla="*/ 605963 w 2309566"/>
                <a:gd name="connsiteY2" fmla="*/ 9525 h 1962150"/>
                <a:gd name="connsiteX3" fmla="*/ 1684553 w 2309566"/>
                <a:gd name="connsiteY3" fmla="*/ 0 h 1962150"/>
                <a:gd name="connsiteX4" fmla="*/ 1522628 w 2309566"/>
                <a:gd name="connsiteY4" fmla="*/ 923918 h 1962150"/>
                <a:gd name="connsiteX5" fmla="*/ 2309566 w 2309566"/>
                <a:gd name="connsiteY5" fmla="*/ 923918 h 1962150"/>
                <a:gd name="connsiteX6" fmla="*/ 1154783 w 2309566"/>
                <a:gd name="connsiteY6" fmla="*/ 1962150 h 1962150"/>
                <a:gd name="connsiteX7" fmla="*/ 0 w 2309566"/>
                <a:gd name="connsiteY7" fmla="*/ 923918 h 1962150"/>
                <a:gd name="connsiteX0" fmla="*/ 0 w 2309566"/>
                <a:gd name="connsiteY0" fmla="*/ 923918 h 1962150"/>
                <a:gd name="connsiteX1" fmla="*/ 786938 w 2309566"/>
                <a:gd name="connsiteY1" fmla="*/ 923918 h 1962150"/>
                <a:gd name="connsiteX2" fmla="*/ 605963 w 2309566"/>
                <a:gd name="connsiteY2" fmla="*/ 0 h 1962150"/>
                <a:gd name="connsiteX3" fmla="*/ 1684553 w 2309566"/>
                <a:gd name="connsiteY3" fmla="*/ 0 h 1962150"/>
                <a:gd name="connsiteX4" fmla="*/ 1522628 w 2309566"/>
                <a:gd name="connsiteY4" fmla="*/ 923918 h 1962150"/>
                <a:gd name="connsiteX5" fmla="*/ 2309566 w 2309566"/>
                <a:gd name="connsiteY5" fmla="*/ 923918 h 1962150"/>
                <a:gd name="connsiteX6" fmla="*/ 1154783 w 2309566"/>
                <a:gd name="connsiteY6" fmla="*/ 1962150 h 1962150"/>
                <a:gd name="connsiteX7" fmla="*/ 0 w 2309566"/>
                <a:gd name="connsiteY7" fmla="*/ 923918 h 1962150"/>
                <a:gd name="connsiteX0" fmla="*/ 0 w 2309566"/>
                <a:gd name="connsiteY0" fmla="*/ 927728 h 1965960"/>
                <a:gd name="connsiteX1" fmla="*/ 786938 w 2309566"/>
                <a:gd name="connsiteY1" fmla="*/ 927728 h 1965960"/>
                <a:gd name="connsiteX2" fmla="*/ 605963 w 2309566"/>
                <a:gd name="connsiteY2" fmla="*/ 3810 h 1965960"/>
                <a:gd name="connsiteX3" fmla="*/ 1707413 w 2309566"/>
                <a:gd name="connsiteY3" fmla="*/ 0 h 1965960"/>
                <a:gd name="connsiteX4" fmla="*/ 1522628 w 2309566"/>
                <a:gd name="connsiteY4" fmla="*/ 927728 h 1965960"/>
                <a:gd name="connsiteX5" fmla="*/ 2309566 w 2309566"/>
                <a:gd name="connsiteY5" fmla="*/ 927728 h 1965960"/>
                <a:gd name="connsiteX6" fmla="*/ 1154783 w 2309566"/>
                <a:gd name="connsiteY6" fmla="*/ 1965960 h 1965960"/>
                <a:gd name="connsiteX7" fmla="*/ 0 w 2309566"/>
                <a:gd name="connsiteY7" fmla="*/ 927728 h 1965960"/>
                <a:gd name="connsiteX0" fmla="*/ 0 w 2309566"/>
                <a:gd name="connsiteY0" fmla="*/ 927728 h 1965960"/>
                <a:gd name="connsiteX1" fmla="*/ 786938 w 2309566"/>
                <a:gd name="connsiteY1" fmla="*/ 927728 h 1965960"/>
                <a:gd name="connsiteX2" fmla="*/ 598343 w 2309566"/>
                <a:gd name="connsiteY2" fmla="*/ 3810 h 1965960"/>
                <a:gd name="connsiteX3" fmla="*/ 1707413 w 2309566"/>
                <a:gd name="connsiteY3" fmla="*/ 0 h 1965960"/>
                <a:gd name="connsiteX4" fmla="*/ 1522628 w 2309566"/>
                <a:gd name="connsiteY4" fmla="*/ 927728 h 1965960"/>
                <a:gd name="connsiteX5" fmla="*/ 2309566 w 2309566"/>
                <a:gd name="connsiteY5" fmla="*/ 927728 h 1965960"/>
                <a:gd name="connsiteX6" fmla="*/ 1154783 w 2309566"/>
                <a:gd name="connsiteY6" fmla="*/ 1965960 h 1965960"/>
                <a:gd name="connsiteX7" fmla="*/ 0 w 2309566"/>
                <a:gd name="connsiteY7" fmla="*/ 927728 h 1965960"/>
                <a:gd name="connsiteX0" fmla="*/ 0 w 2090905"/>
                <a:gd name="connsiteY0" fmla="*/ 927728 h 1965960"/>
                <a:gd name="connsiteX1" fmla="*/ 786938 w 2090905"/>
                <a:gd name="connsiteY1" fmla="*/ 927728 h 1965960"/>
                <a:gd name="connsiteX2" fmla="*/ 598343 w 2090905"/>
                <a:gd name="connsiteY2" fmla="*/ 3810 h 1965960"/>
                <a:gd name="connsiteX3" fmla="*/ 1707413 w 2090905"/>
                <a:gd name="connsiteY3" fmla="*/ 0 h 1965960"/>
                <a:gd name="connsiteX4" fmla="*/ 1522628 w 2090905"/>
                <a:gd name="connsiteY4" fmla="*/ 927728 h 1965960"/>
                <a:gd name="connsiteX5" fmla="*/ 2090905 w 2090905"/>
                <a:gd name="connsiteY5" fmla="*/ 917789 h 1965960"/>
                <a:gd name="connsiteX6" fmla="*/ 1154783 w 2090905"/>
                <a:gd name="connsiteY6" fmla="*/ 1965960 h 1965960"/>
                <a:gd name="connsiteX7" fmla="*/ 0 w 2090905"/>
                <a:gd name="connsiteY7" fmla="*/ 927728 h 1965960"/>
                <a:gd name="connsiteX0" fmla="*/ 0 w 1862305"/>
                <a:gd name="connsiteY0" fmla="*/ 927728 h 1965960"/>
                <a:gd name="connsiteX1" fmla="*/ 558338 w 1862305"/>
                <a:gd name="connsiteY1" fmla="*/ 927728 h 1965960"/>
                <a:gd name="connsiteX2" fmla="*/ 369743 w 1862305"/>
                <a:gd name="connsiteY2" fmla="*/ 3810 h 1965960"/>
                <a:gd name="connsiteX3" fmla="*/ 1478813 w 1862305"/>
                <a:gd name="connsiteY3" fmla="*/ 0 h 1965960"/>
                <a:gd name="connsiteX4" fmla="*/ 1294028 w 1862305"/>
                <a:gd name="connsiteY4" fmla="*/ 927728 h 1965960"/>
                <a:gd name="connsiteX5" fmla="*/ 1862305 w 1862305"/>
                <a:gd name="connsiteY5" fmla="*/ 917789 h 1965960"/>
                <a:gd name="connsiteX6" fmla="*/ 926183 w 1862305"/>
                <a:gd name="connsiteY6" fmla="*/ 1965960 h 1965960"/>
                <a:gd name="connsiteX7" fmla="*/ 0 w 1862305"/>
                <a:gd name="connsiteY7" fmla="*/ 927728 h 1965960"/>
                <a:gd name="connsiteX0" fmla="*/ 0 w 1862305"/>
                <a:gd name="connsiteY0" fmla="*/ 923918 h 1962150"/>
                <a:gd name="connsiteX1" fmla="*/ 558338 w 1862305"/>
                <a:gd name="connsiteY1" fmla="*/ 923918 h 1962150"/>
                <a:gd name="connsiteX2" fmla="*/ 369743 w 1862305"/>
                <a:gd name="connsiteY2" fmla="*/ 0 h 1962150"/>
                <a:gd name="connsiteX3" fmla="*/ 1229893 w 1862305"/>
                <a:gd name="connsiteY3" fmla="*/ 6350 h 1962150"/>
                <a:gd name="connsiteX4" fmla="*/ 1294028 w 1862305"/>
                <a:gd name="connsiteY4" fmla="*/ 923918 h 1962150"/>
                <a:gd name="connsiteX5" fmla="*/ 1862305 w 1862305"/>
                <a:gd name="connsiteY5" fmla="*/ 913979 h 1962150"/>
                <a:gd name="connsiteX6" fmla="*/ 926183 w 1862305"/>
                <a:gd name="connsiteY6" fmla="*/ 1962150 h 1962150"/>
                <a:gd name="connsiteX7" fmla="*/ 0 w 1862305"/>
                <a:gd name="connsiteY7" fmla="*/ 923918 h 1962150"/>
                <a:gd name="connsiteX0" fmla="*/ 0 w 1862305"/>
                <a:gd name="connsiteY0" fmla="*/ 918838 h 1957070"/>
                <a:gd name="connsiteX1" fmla="*/ 558338 w 1862305"/>
                <a:gd name="connsiteY1" fmla="*/ 918838 h 1957070"/>
                <a:gd name="connsiteX2" fmla="*/ 649143 w 1862305"/>
                <a:gd name="connsiteY2" fmla="*/ 0 h 1957070"/>
                <a:gd name="connsiteX3" fmla="*/ 1229893 w 1862305"/>
                <a:gd name="connsiteY3" fmla="*/ 1270 h 1957070"/>
                <a:gd name="connsiteX4" fmla="*/ 1294028 w 1862305"/>
                <a:gd name="connsiteY4" fmla="*/ 918838 h 1957070"/>
                <a:gd name="connsiteX5" fmla="*/ 1862305 w 1862305"/>
                <a:gd name="connsiteY5" fmla="*/ 908899 h 1957070"/>
                <a:gd name="connsiteX6" fmla="*/ 926183 w 1862305"/>
                <a:gd name="connsiteY6" fmla="*/ 1957070 h 1957070"/>
                <a:gd name="connsiteX7" fmla="*/ 0 w 1862305"/>
                <a:gd name="connsiteY7" fmla="*/ 918838 h 1957070"/>
                <a:gd name="connsiteX0" fmla="*/ 0 w 1862305"/>
                <a:gd name="connsiteY0" fmla="*/ 918838 h 1957070"/>
                <a:gd name="connsiteX1" fmla="*/ 558338 w 1862305"/>
                <a:gd name="connsiteY1" fmla="*/ 918838 h 1957070"/>
                <a:gd name="connsiteX2" fmla="*/ 649143 w 1862305"/>
                <a:gd name="connsiteY2" fmla="*/ 0 h 1957070"/>
                <a:gd name="connsiteX3" fmla="*/ 1191793 w 1862305"/>
                <a:gd name="connsiteY3" fmla="*/ 5080 h 1957070"/>
                <a:gd name="connsiteX4" fmla="*/ 1294028 w 1862305"/>
                <a:gd name="connsiteY4" fmla="*/ 918838 h 1957070"/>
                <a:gd name="connsiteX5" fmla="*/ 1862305 w 1862305"/>
                <a:gd name="connsiteY5" fmla="*/ 908899 h 1957070"/>
                <a:gd name="connsiteX6" fmla="*/ 926183 w 1862305"/>
                <a:gd name="connsiteY6" fmla="*/ 1957070 h 1957070"/>
                <a:gd name="connsiteX7" fmla="*/ 0 w 1862305"/>
                <a:gd name="connsiteY7" fmla="*/ 918838 h 1957070"/>
                <a:gd name="connsiteX0" fmla="*/ 0 w 1862305"/>
                <a:gd name="connsiteY0" fmla="*/ 921378 h 1959610"/>
                <a:gd name="connsiteX1" fmla="*/ 558338 w 1862305"/>
                <a:gd name="connsiteY1" fmla="*/ 921378 h 1959610"/>
                <a:gd name="connsiteX2" fmla="*/ 649143 w 1862305"/>
                <a:gd name="connsiteY2" fmla="*/ 2540 h 1959610"/>
                <a:gd name="connsiteX3" fmla="*/ 1191793 w 1862305"/>
                <a:gd name="connsiteY3" fmla="*/ 0 h 1959610"/>
                <a:gd name="connsiteX4" fmla="*/ 1294028 w 1862305"/>
                <a:gd name="connsiteY4" fmla="*/ 921378 h 1959610"/>
                <a:gd name="connsiteX5" fmla="*/ 1862305 w 1862305"/>
                <a:gd name="connsiteY5" fmla="*/ 911439 h 1959610"/>
                <a:gd name="connsiteX6" fmla="*/ 926183 w 1862305"/>
                <a:gd name="connsiteY6" fmla="*/ 1959610 h 1959610"/>
                <a:gd name="connsiteX7" fmla="*/ 0 w 1862305"/>
                <a:gd name="connsiteY7" fmla="*/ 921378 h 1959610"/>
                <a:gd name="connsiteX0" fmla="*/ 0 w 1862305"/>
                <a:gd name="connsiteY0" fmla="*/ 921378 h 1959610"/>
                <a:gd name="connsiteX1" fmla="*/ 558338 w 1862305"/>
                <a:gd name="connsiteY1" fmla="*/ 921378 h 1959610"/>
                <a:gd name="connsiteX2" fmla="*/ 664383 w 1862305"/>
                <a:gd name="connsiteY2" fmla="*/ 2540 h 1959610"/>
                <a:gd name="connsiteX3" fmla="*/ 1191793 w 1862305"/>
                <a:gd name="connsiteY3" fmla="*/ 0 h 1959610"/>
                <a:gd name="connsiteX4" fmla="*/ 1294028 w 1862305"/>
                <a:gd name="connsiteY4" fmla="*/ 921378 h 1959610"/>
                <a:gd name="connsiteX5" fmla="*/ 1862305 w 1862305"/>
                <a:gd name="connsiteY5" fmla="*/ 911439 h 1959610"/>
                <a:gd name="connsiteX6" fmla="*/ 926183 w 1862305"/>
                <a:gd name="connsiteY6" fmla="*/ 1959610 h 1959610"/>
                <a:gd name="connsiteX7" fmla="*/ 0 w 1862305"/>
                <a:gd name="connsiteY7" fmla="*/ 921378 h 1959610"/>
                <a:gd name="connsiteX0" fmla="*/ 0 w 1824205"/>
                <a:gd name="connsiteY0" fmla="*/ 921378 h 1959610"/>
                <a:gd name="connsiteX1" fmla="*/ 558338 w 1824205"/>
                <a:gd name="connsiteY1" fmla="*/ 921378 h 1959610"/>
                <a:gd name="connsiteX2" fmla="*/ 664383 w 1824205"/>
                <a:gd name="connsiteY2" fmla="*/ 2540 h 1959610"/>
                <a:gd name="connsiteX3" fmla="*/ 1191793 w 1824205"/>
                <a:gd name="connsiteY3" fmla="*/ 0 h 1959610"/>
                <a:gd name="connsiteX4" fmla="*/ 1294028 w 1824205"/>
                <a:gd name="connsiteY4" fmla="*/ 921378 h 1959610"/>
                <a:gd name="connsiteX5" fmla="*/ 1824205 w 1824205"/>
                <a:gd name="connsiteY5" fmla="*/ 911439 h 1959610"/>
                <a:gd name="connsiteX6" fmla="*/ 926183 w 1824205"/>
                <a:gd name="connsiteY6" fmla="*/ 1959610 h 1959610"/>
                <a:gd name="connsiteX7" fmla="*/ 0 w 1824205"/>
                <a:gd name="connsiteY7" fmla="*/ 921378 h 1959610"/>
                <a:gd name="connsiteX0" fmla="*/ 0 w 1786105"/>
                <a:gd name="connsiteY0" fmla="*/ 925188 h 1959610"/>
                <a:gd name="connsiteX1" fmla="*/ 520238 w 1786105"/>
                <a:gd name="connsiteY1" fmla="*/ 921378 h 1959610"/>
                <a:gd name="connsiteX2" fmla="*/ 626283 w 1786105"/>
                <a:gd name="connsiteY2" fmla="*/ 2540 h 1959610"/>
                <a:gd name="connsiteX3" fmla="*/ 1153693 w 1786105"/>
                <a:gd name="connsiteY3" fmla="*/ 0 h 1959610"/>
                <a:gd name="connsiteX4" fmla="*/ 1255928 w 1786105"/>
                <a:gd name="connsiteY4" fmla="*/ 921378 h 1959610"/>
                <a:gd name="connsiteX5" fmla="*/ 1786105 w 1786105"/>
                <a:gd name="connsiteY5" fmla="*/ 911439 h 1959610"/>
                <a:gd name="connsiteX6" fmla="*/ 888083 w 1786105"/>
                <a:gd name="connsiteY6" fmla="*/ 1959610 h 1959610"/>
                <a:gd name="connsiteX7" fmla="*/ 0 w 1786105"/>
                <a:gd name="connsiteY7" fmla="*/ 925188 h 1959610"/>
                <a:gd name="connsiteX0" fmla="*/ 0 w 1782295"/>
                <a:gd name="connsiteY0" fmla="*/ 91756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52118 w 1782295"/>
                <a:gd name="connsiteY4" fmla="*/ 921378 h 1959610"/>
                <a:gd name="connsiteX5" fmla="*/ 1782295 w 1782295"/>
                <a:gd name="connsiteY5" fmla="*/ 911439 h 1959610"/>
                <a:gd name="connsiteX6" fmla="*/ 884273 w 1782295"/>
                <a:gd name="connsiteY6" fmla="*/ 1959610 h 1959610"/>
                <a:gd name="connsiteX7" fmla="*/ 0 w 1782295"/>
                <a:gd name="connsiteY7" fmla="*/ 91756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52118 w 1782295"/>
                <a:gd name="connsiteY4" fmla="*/ 921378 h 1959610"/>
                <a:gd name="connsiteX5" fmla="*/ 1782295 w 1782295"/>
                <a:gd name="connsiteY5" fmla="*/ 911439 h 1959610"/>
                <a:gd name="connsiteX6" fmla="*/ 884273 w 1782295"/>
                <a:gd name="connsiteY6" fmla="*/ 1959610 h 1959610"/>
                <a:gd name="connsiteX7" fmla="*/ 0 w 1782295"/>
                <a:gd name="connsiteY7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52118 w 1782295"/>
                <a:gd name="connsiteY4" fmla="*/ 921378 h 1959610"/>
                <a:gd name="connsiteX5" fmla="*/ 1323546 w 1782295"/>
                <a:gd name="connsiteY5" fmla="*/ 919673 h 1959610"/>
                <a:gd name="connsiteX6" fmla="*/ 1782295 w 1782295"/>
                <a:gd name="connsiteY6" fmla="*/ 911439 h 1959610"/>
                <a:gd name="connsiteX7" fmla="*/ 884273 w 1782295"/>
                <a:gd name="connsiteY7" fmla="*/ 1959610 h 1959610"/>
                <a:gd name="connsiteX8" fmla="*/ 0 w 1782295"/>
                <a:gd name="connsiteY8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41631 w 1782295"/>
                <a:gd name="connsiteY4" fmla="*/ 839663 h 1959610"/>
                <a:gd name="connsiteX5" fmla="*/ 1252118 w 1782295"/>
                <a:gd name="connsiteY5" fmla="*/ 921378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41631 w 1782295"/>
                <a:gd name="connsiteY4" fmla="*/ 839663 h 1959610"/>
                <a:gd name="connsiteX5" fmla="*/ 1323546 w 1782295"/>
                <a:gd name="connsiteY5" fmla="*/ 919673 h 1959610"/>
                <a:gd name="connsiteX6" fmla="*/ 1782295 w 1782295"/>
                <a:gd name="connsiteY6" fmla="*/ 911439 h 1959610"/>
                <a:gd name="connsiteX7" fmla="*/ 884273 w 1782295"/>
                <a:gd name="connsiteY7" fmla="*/ 1959610 h 1959610"/>
                <a:gd name="connsiteX8" fmla="*/ 0 w 1782295"/>
                <a:gd name="connsiteY8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41631 w 1782295"/>
                <a:gd name="connsiteY4" fmla="*/ 839663 h 1959610"/>
                <a:gd name="connsiteX5" fmla="*/ 1323546 w 1782295"/>
                <a:gd name="connsiteY5" fmla="*/ 919673 h 1959610"/>
                <a:gd name="connsiteX6" fmla="*/ 1782295 w 1782295"/>
                <a:gd name="connsiteY6" fmla="*/ 911439 h 1959610"/>
                <a:gd name="connsiteX7" fmla="*/ 884273 w 1782295"/>
                <a:gd name="connsiteY7" fmla="*/ 1959610 h 1959610"/>
                <a:gd name="connsiteX8" fmla="*/ 0 w 1782295"/>
                <a:gd name="connsiteY8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41631 w 1782295"/>
                <a:gd name="connsiteY4" fmla="*/ 839663 h 1959610"/>
                <a:gd name="connsiteX5" fmla="*/ 1323546 w 1782295"/>
                <a:gd name="connsiteY5" fmla="*/ 919673 h 1959610"/>
                <a:gd name="connsiteX6" fmla="*/ 1782295 w 1782295"/>
                <a:gd name="connsiteY6" fmla="*/ 911439 h 1959610"/>
                <a:gd name="connsiteX7" fmla="*/ 884273 w 1782295"/>
                <a:gd name="connsiteY7" fmla="*/ 1959610 h 1959610"/>
                <a:gd name="connsiteX8" fmla="*/ 0 w 1782295"/>
                <a:gd name="connsiteY8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16428 w 1782295"/>
                <a:gd name="connsiteY2" fmla="*/ 921378 h 1959610"/>
                <a:gd name="connsiteX3" fmla="*/ 523446 w 1782295"/>
                <a:gd name="connsiteY3" fmla="*/ 843473 h 1959610"/>
                <a:gd name="connsiteX4" fmla="*/ 622473 w 1782295"/>
                <a:gd name="connsiteY4" fmla="*/ 2540 h 1959610"/>
                <a:gd name="connsiteX5" fmla="*/ 1149883 w 1782295"/>
                <a:gd name="connsiteY5" fmla="*/ 0 h 1959610"/>
                <a:gd name="connsiteX6" fmla="*/ 1241631 w 1782295"/>
                <a:gd name="connsiteY6" fmla="*/ 839663 h 1959610"/>
                <a:gd name="connsiteX7" fmla="*/ 1323546 w 1782295"/>
                <a:gd name="connsiteY7" fmla="*/ 919673 h 1959610"/>
                <a:gd name="connsiteX8" fmla="*/ 1782295 w 1782295"/>
                <a:gd name="connsiteY8" fmla="*/ 911439 h 1959610"/>
                <a:gd name="connsiteX9" fmla="*/ 884273 w 1782295"/>
                <a:gd name="connsiteY9" fmla="*/ 1959610 h 1959610"/>
                <a:gd name="connsiteX10" fmla="*/ 0 w 1782295"/>
                <a:gd name="connsiteY10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3581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3581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3581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1746456 w 1782295"/>
                <a:gd name="connsiteY8" fmla="*/ 957773 h 1959610"/>
                <a:gd name="connsiteX9" fmla="*/ 884273 w 1782295"/>
                <a:gd name="connsiteY9" fmla="*/ 1959610 h 1959610"/>
                <a:gd name="connsiteX10" fmla="*/ 0 w 1782295"/>
                <a:gd name="connsiteY10" fmla="*/ 909948 h 1959610"/>
                <a:gd name="connsiteX0" fmla="*/ 0 w 1782295"/>
                <a:gd name="connsiteY0" fmla="*/ 909948 h 1959610"/>
                <a:gd name="connsiteX1" fmla="*/ 43581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691211 w 1782295"/>
                <a:gd name="connsiteY7" fmla="*/ 912053 h 1959610"/>
                <a:gd name="connsiteX8" fmla="*/ 1782295 w 1782295"/>
                <a:gd name="connsiteY8" fmla="*/ 911439 h 1959610"/>
                <a:gd name="connsiteX9" fmla="*/ 1746456 w 1782295"/>
                <a:gd name="connsiteY9" fmla="*/ 957773 h 1959610"/>
                <a:gd name="connsiteX10" fmla="*/ 884273 w 1782295"/>
                <a:gd name="connsiteY10" fmla="*/ 1959610 h 1959610"/>
                <a:gd name="connsiteX11" fmla="*/ 0 w 1782295"/>
                <a:gd name="connsiteY11" fmla="*/ 909948 h 1959610"/>
                <a:gd name="connsiteX0" fmla="*/ 0 w 1746456"/>
                <a:gd name="connsiteY0" fmla="*/ 909948 h 1959610"/>
                <a:gd name="connsiteX1" fmla="*/ 435816 w 1746456"/>
                <a:gd name="connsiteY1" fmla="*/ 921578 h 1959610"/>
                <a:gd name="connsiteX2" fmla="*/ 523446 w 1746456"/>
                <a:gd name="connsiteY2" fmla="*/ 843473 h 1959610"/>
                <a:gd name="connsiteX3" fmla="*/ 622473 w 1746456"/>
                <a:gd name="connsiteY3" fmla="*/ 2540 h 1959610"/>
                <a:gd name="connsiteX4" fmla="*/ 1149883 w 1746456"/>
                <a:gd name="connsiteY4" fmla="*/ 0 h 1959610"/>
                <a:gd name="connsiteX5" fmla="*/ 1241631 w 1746456"/>
                <a:gd name="connsiteY5" fmla="*/ 839663 h 1959610"/>
                <a:gd name="connsiteX6" fmla="*/ 1323546 w 1746456"/>
                <a:gd name="connsiteY6" fmla="*/ 919673 h 1959610"/>
                <a:gd name="connsiteX7" fmla="*/ 1691211 w 1746456"/>
                <a:gd name="connsiteY7" fmla="*/ 912053 h 1959610"/>
                <a:gd name="connsiteX8" fmla="*/ 1746456 w 1746456"/>
                <a:gd name="connsiteY8" fmla="*/ 957773 h 1959610"/>
                <a:gd name="connsiteX9" fmla="*/ 884273 w 1746456"/>
                <a:gd name="connsiteY9" fmla="*/ 1959610 h 1959610"/>
                <a:gd name="connsiteX10" fmla="*/ 0 w 1746456"/>
                <a:gd name="connsiteY10" fmla="*/ 909948 h 1959610"/>
                <a:gd name="connsiteX0" fmla="*/ 0 w 1746456"/>
                <a:gd name="connsiteY0" fmla="*/ 909948 h 1959610"/>
                <a:gd name="connsiteX1" fmla="*/ 435816 w 1746456"/>
                <a:gd name="connsiteY1" fmla="*/ 921578 h 1959610"/>
                <a:gd name="connsiteX2" fmla="*/ 523446 w 1746456"/>
                <a:gd name="connsiteY2" fmla="*/ 843473 h 1959610"/>
                <a:gd name="connsiteX3" fmla="*/ 622473 w 1746456"/>
                <a:gd name="connsiteY3" fmla="*/ 2540 h 1959610"/>
                <a:gd name="connsiteX4" fmla="*/ 1149883 w 1746456"/>
                <a:gd name="connsiteY4" fmla="*/ 0 h 1959610"/>
                <a:gd name="connsiteX5" fmla="*/ 1241631 w 1746456"/>
                <a:gd name="connsiteY5" fmla="*/ 839663 h 1959610"/>
                <a:gd name="connsiteX6" fmla="*/ 1323546 w 1746456"/>
                <a:gd name="connsiteY6" fmla="*/ 919673 h 1959610"/>
                <a:gd name="connsiteX7" fmla="*/ 1691211 w 1746456"/>
                <a:gd name="connsiteY7" fmla="*/ 912053 h 1959610"/>
                <a:gd name="connsiteX8" fmla="*/ 1746456 w 1746456"/>
                <a:gd name="connsiteY8" fmla="*/ 957773 h 1959610"/>
                <a:gd name="connsiteX9" fmla="*/ 884273 w 1746456"/>
                <a:gd name="connsiteY9" fmla="*/ 1959610 h 1959610"/>
                <a:gd name="connsiteX10" fmla="*/ 0 w 1746456"/>
                <a:gd name="connsiteY10" fmla="*/ 909948 h 1959610"/>
                <a:gd name="connsiteX0" fmla="*/ 0 w 1754882"/>
                <a:gd name="connsiteY0" fmla="*/ 909948 h 1959610"/>
                <a:gd name="connsiteX1" fmla="*/ 435816 w 1754882"/>
                <a:gd name="connsiteY1" fmla="*/ 921578 h 1959610"/>
                <a:gd name="connsiteX2" fmla="*/ 523446 w 1754882"/>
                <a:gd name="connsiteY2" fmla="*/ 843473 h 1959610"/>
                <a:gd name="connsiteX3" fmla="*/ 622473 w 1754882"/>
                <a:gd name="connsiteY3" fmla="*/ 2540 h 1959610"/>
                <a:gd name="connsiteX4" fmla="*/ 1149883 w 1754882"/>
                <a:gd name="connsiteY4" fmla="*/ 0 h 1959610"/>
                <a:gd name="connsiteX5" fmla="*/ 1241631 w 1754882"/>
                <a:gd name="connsiteY5" fmla="*/ 839663 h 1959610"/>
                <a:gd name="connsiteX6" fmla="*/ 1323546 w 1754882"/>
                <a:gd name="connsiteY6" fmla="*/ 919673 h 1959610"/>
                <a:gd name="connsiteX7" fmla="*/ 1691211 w 1754882"/>
                <a:gd name="connsiteY7" fmla="*/ 912053 h 1959610"/>
                <a:gd name="connsiteX8" fmla="*/ 1746456 w 1754882"/>
                <a:gd name="connsiteY8" fmla="*/ 957773 h 1959610"/>
                <a:gd name="connsiteX9" fmla="*/ 884273 w 1754882"/>
                <a:gd name="connsiteY9" fmla="*/ 1959610 h 1959610"/>
                <a:gd name="connsiteX10" fmla="*/ 0 w 1754882"/>
                <a:gd name="connsiteY10" fmla="*/ 909948 h 1959610"/>
                <a:gd name="connsiteX0" fmla="*/ 0 w 1756018"/>
                <a:gd name="connsiteY0" fmla="*/ 909948 h 1959610"/>
                <a:gd name="connsiteX1" fmla="*/ 435816 w 1756018"/>
                <a:gd name="connsiteY1" fmla="*/ 921578 h 1959610"/>
                <a:gd name="connsiteX2" fmla="*/ 523446 w 1756018"/>
                <a:gd name="connsiteY2" fmla="*/ 843473 h 1959610"/>
                <a:gd name="connsiteX3" fmla="*/ 622473 w 1756018"/>
                <a:gd name="connsiteY3" fmla="*/ 2540 h 1959610"/>
                <a:gd name="connsiteX4" fmla="*/ 1149883 w 1756018"/>
                <a:gd name="connsiteY4" fmla="*/ 0 h 1959610"/>
                <a:gd name="connsiteX5" fmla="*/ 1241631 w 1756018"/>
                <a:gd name="connsiteY5" fmla="*/ 839663 h 1959610"/>
                <a:gd name="connsiteX6" fmla="*/ 1323546 w 1756018"/>
                <a:gd name="connsiteY6" fmla="*/ 919673 h 1959610"/>
                <a:gd name="connsiteX7" fmla="*/ 1691211 w 1756018"/>
                <a:gd name="connsiteY7" fmla="*/ 912053 h 1959610"/>
                <a:gd name="connsiteX8" fmla="*/ 1746456 w 1756018"/>
                <a:gd name="connsiteY8" fmla="*/ 957773 h 1959610"/>
                <a:gd name="connsiteX9" fmla="*/ 884273 w 1756018"/>
                <a:gd name="connsiteY9" fmla="*/ 1959610 h 1959610"/>
                <a:gd name="connsiteX10" fmla="*/ 0 w 1756018"/>
                <a:gd name="connsiteY10" fmla="*/ 909948 h 1959610"/>
                <a:gd name="connsiteX0" fmla="*/ 0 w 1756018"/>
                <a:gd name="connsiteY0" fmla="*/ 909948 h 1959610"/>
                <a:gd name="connsiteX1" fmla="*/ 73867 w 1756018"/>
                <a:gd name="connsiteY1" fmla="*/ 910148 h 1959610"/>
                <a:gd name="connsiteX2" fmla="*/ 435816 w 1756018"/>
                <a:gd name="connsiteY2" fmla="*/ 921578 h 1959610"/>
                <a:gd name="connsiteX3" fmla="*/ 523446 w 1756018"/>
                <a:gd name="connsiteY3" fmla="*/ 843473 h 1959610"/>
                <a:gd name="connsiteX4" fmla="*/ 622473 w 1756018"/>
                <a:gd name="connsiteY4" fmla="*/ 2540 h 1959610"/>
                <a:gd name="connsiteX5" fmla="*/ 1149883 w 1756018"/>
                <a:gd name="connsiteY5" fmla="*/ 0 h 1959610"/>
                <a:gd name="connsiteX6" fmla="*/ 1241631 w 1756018"/>
                <a:gd name="connsiteY6" fmla="*/ 839663 h 1959610"/>
                <a:gd name="connsiteX7" fmla="*/ 1323546 w 1756018"/>
                <a:gd name="connsiteY7" fmla="*/ 919673 h 1959610"/>
                <a:gd name="connsiteX8" fmla="*/ 1691211 w 1756018"/>
                <a:gd name="connsiteY8" fmla="*/ 912053 h 1959610"/>
                <a:gd name="connsiteX9" fmla="*/ 1746456 w 1756018"/>
                <a:gd name="connsiteY9" fmla="*/ 957773 h 1959610"/>
                <a:gd name="connsiteX10" fmla="*/ 884273 w 1756018"/>
                <a:gd name="connsiteY10" fmla="*/ 1959610 h 1959610"/>
                <a:gd name="connsiteX11" fmla="*/ 0 w 1756018"/>
                <a:gd name="connsiteY11" fmla="*/ 909948 h 1959610"/>
                <a:gd name="connsiteX0" fmla="*/ 0 w 1756018"/>
                <a:gd name="connsiteY0" fmla="*/ 909948 h 1959610"/>
                <a:gd name="connsiteX1" fmla="*/ 73867 w 1756018"/>
                <a:gd name="connsiteY1" fmla="*/ 910148 h 1959610"/>
                <a:gd name="connsiteX2" fmla="*/ 435816 w 1756018"/>
                <a:gd name="connsiteY2" fmla="*/ 921578 h 1959610"/>
                <a:gd name="connsiteX3" fmla="*/ 523446 w 1756018"/>
                <a:gd name="connsiteY3" fmla="*/ 843473 h 1959610"/>
                <a:gd name="connsiteX4" fmla="*/ 622473 w 1756018"/>
                <a:gd name="connsiteY4" fmla="*/ 2540 h 1959610"/>
                <a:gd name="connsiteX5" fmla="*/ 1149883 w 1756018"/>
                <a:gd name="connsiteY5" fmla="*/ 0 h 1959610"/>
                <a:gd name="connsiteX6" fmla="*/ 1241631 w 1756018"/>
                <a:gd name="connsiteY6" fmla="*/ 839663 h 1959610"/>
                <a:gd name="connsiteX7" fmla="*/ 1323546 w 1756018"/>
                <a:gd name="connsiteY7" fmla="*/ 919673 h 1959610"/>
                <a:gd name="connsiteX8" fmla="*/ 1691211 w 1756018"/>
                <a:gd name="connsiteY8" fmla="*/ 912053 h 1959610"/>
                <a:gd name="connsiteX9" fmla="*/ 1746456 w 1756018"/>
                <a:gd name="connsiteY9" fmla="*/ 957773 h 1959610"/>
                <a:gd name="connsiteX10" fmla="*/ 884273 w 1756018"/>
                <a:gd name="connsiteY10" fmla="*/ 1959610 h 1959610"/>
                <a:gd name="connsiteX11" fmla="*/ 43387 w 1756018"/>
                <a:gd name="connsiteY11" fmla="*/ 961583 h 1959610"/>
                <a:gd name="connsiteX12" fmla="*/ 0 w 1756018"/>
                <a:gd name="connsiteY12" fmla="*/ 909948 h 1959610"/>
                <a:gd name="connsiteX0" fmla="*/ 0 w 1748516"/>
                <a:gd name="connsiteY0" fmla="*/ 909948 h 1959610"/>
                <a:gd name="connsiteX1" fmla="*/ 73867 w 1748516"/>
                <a:gd name="connsiteY1" fmla="*/ 910148 h 1959610"/>
                <a:gd name="connsiteX2" fmla="*/ 435816 w 1748516"/>
                <a:gd name="connsiteY2" fmla="*/ 921578 h 1959610"/>
                <a:gd name="connsiteX3" fmla="*/ 523446 w 1748516"/>
                <a:gd name="connsiteY3" fmla="*/ 843473 h 1959610"/>
                <a:gd name="connsiteX4" fmla="*/ 622473 w 1748516"/>
                <a:gd name="connsiteY4" fmla="*/ 2540 h 1959610"/>
                <a:gd name="connsiteX5" fmla="*/ 1149883 w 1748516"/>
                <a:gd name="connsiteY5" fmla="*/ 0 h 1959610"/>
                <a:gd name="connsiteX6" fmla="*/ 1241631 w 1748516"/>
                <a:gd name="connsiteY6" fmla="*/ 839663 h 1959610"/>
                <a:gd name="connsiteX7" fmla="*/ 1323546 w 1748516"/>
                <a:gd name="connsiteY7" fmla="*/ 919673 h 1959610"/>
                <a:gd name="connsiteX8" fmla="*/ 1691211 w 1748516"/>
                <a:gd name="connsiteY8" fmla="*/ 912053 h 1959610"/>
                <a:gd name="connsiteX9" fmla="*/ 1736931 w 1748516"/>
                <a:gd name="connsiteY9" fmla="*/ 969203 h 1959610"/>
                <a:gd name="connsiteX10" fmla="*/ 884273 w 1748516"/>
                <a:gd name="connsiteY10" fmla="*/ 1959610 h 1959610"/>
                <a:gd name="connsiteX11" fmla="*/ 43387 w 1748516"/>
                <a:gd name="connsiteY11" fmla="*/ 961583 h 1959610"/>
                <a:gd name="connsiteX12" fmla="*/ 0 w 1748516"/>
                <a:gd name="connsiteY12" fmla="*/ 909948 h 1959610"/>
                <a:gd name="connsiteX0" fmla="*/ 0 w 1705129"/>
                <a:gd name="connsiteY0" fmla="*/ 961583 h 1959610"/>
                <a:gd name="connsiteX1" fmla="*/ 30480 w 1705129"/>
                <a:gd name="connsiteY1" fmla="*/ 910148 h 1959610"/>
                <a:gd name="connsiteX2" fmla="*/ 392429 w 1705129"/>
                <a:gd name="connsiteY2" fmla="*/ 921578 h 1959610"/>
                <a:gd name="connsiteX3" fmla="*/ 480059 w 1705129"/>
                <a:gd name="connsiteY3" fmla="*/ 843473 h 1959610"/>
                <a:gd name="connsiteX4" fmla="*/ 579086 w 1705129"/>
                <a:gd name="connsiteY4" fmla="*/ 2540 h 1959610"/>
                <a:gd name="connsiteX5" fmla="*/ 1106496 w 1705129"/>
                <a:gd name="connsiteY5" fmla="*/ 0 h 1959610"/>
                <a:gd name="connsiteX6" fmla="*/ 1198244 w 1705129"/>
                <a:gd name="connsiteY6" fmla="*/ 839663 h 1959610"/>
                <a:gd name="connsiteX7" fmla="*/ 1280159 w 1705129"/>
                <a:gd name="connsiteY7" fmla="*/ 919673 h 1959610"/>
                <a:gd name="connsiteX8" fmla="*/ 1647824 w 1705129"/>
                <a:gd name="connsiteY8" fmla="*/ 912053 h 1959610"/>
                <a:gd name="connsiteX9" fmla="*/ 1693544 w 1705129"/>
                <a:gd name="connsiteY9" fmla="*/ 969203 h 1959610"/>
                <a:gd name="connsiteX10" fmla="*/ 840886 w 1705129"/>
                <a:gd name="connsiteY10" fmla="*/ 1959610 h 1959610"/>
                <a:gd name="connsiteX11" fmla="*/ 0 w 1705129"/>
                <a:gd name="connsiteY11" fmla="*/ 961583 h 1959610"/>
                <a:gd name="connsiteX0" fmla="*/ 0 w 1705129"/>
                <a:gd name="connsiteY0" fmla="*/ 961583 h 1959610"/>
                <a:gd name="connsiteX1" fmla="*/ 40005 w 1705129"/>
                <a:gd name="connsiteY1" fmla="*/ 910148 h 1959610"/>
                <a:gd name="connsiteX2" fmla="*/ 392429 w 1705129"/>
                <a:gd name="connsiteY2" fmla="*/ 921578 h 1959610"/>
                <a:gd name="connsiteX3" fmla="*/ 480059 w 1705129"/>
                <a:gd name="connsiteY3" fmla="*/ 843473 h 1959610"/>
                <a:gd name="connsiteX4" fmla="*/ 579086 w 1705129"/>
                <a:gd name="connsiteY4" fmla="*/ 2540 h 1959610"/>
                <a:gd name="connsiteX5" fmla="*/ 1106496 w 1705129"/>
                <a:gd name="connsiteY5" fmla="*/ 0 h 1959610"/>
                <a:gd name="connsiteX6" fmla="*/ 1198244 w 1705129"/>
                <a:gd name="connsiteY6" fmla="*/ 839663 h 1959610"/>
                <a:gd name="connsiteX7" fmla="*/ 1280159 w 1705129"/>
                <a:gd name="connsiteY7" fmla="*/ 919673 h 1959610"/>
                <a:gd name="connsiteX8" fmla="*/ 1647824 w 1705129"/>
                <a:gd name="connsiteY8" fmla="*/ 912053 h 1959610"/>
                <a:gd name="connsiteX9" fmla="*/ 1693544 w 1705129"/>
                <a:gd name="connsiteY9" fmla="*/ 969203 h 1959610"/>
                <a:gd name="connsiteX10" fmla="*/ 840886 w 1705129"/>
                <a:gd name="connsiteY10" fmla="*/ 1959610 h 1959610"/>
                <a:gd name="connsiteX11" fmla="*/ 0 w 1705129"/>
                <a:gd name="connsiteY11" fmla="*/ 961583 h 1959610"/>
                <a:gd name="connsiteX0" fmla="*/ 0 w 1705129"/>
                <a:gd name="connsiteY0" fmla="*/ 961583 h 1959610"/>
                <a:gd name="connsiteX1" fmla="*/ 40005 w 1705129"/>
                <a:gd name="connsiteY1" fmla="*/ 910148 h 1959610"/>
                <a:gd name="connsiteX2" fmla="*/ 392429 w 1705129"/>
                <a:gd name="connsiteY2" fmla="*/ 921578 h 1959610"/>
                <a:gd name="connsiteX3" fmla="*/ 480059 w 1705129"/>
                <a:gd name="connsiteY3" fmla="*/ 843473 h 1959610"/>
                <a:gd name="connsiteX4" fmla="*/ 579086 w 1705129"/>
                <a:gd name="connsiteY4" fmla="*/ 2540 h 1959610"/>
                <a:gd name="connsiteX5" fmla="*/ 1106496 w 1705129"/>
                <a:gd name="connsiteY5" fmla="*/ 0 h 1959610"/>
                <a:gd name="connsiteX6" fmla="*/ 1198244 w 1705129"/>
                <a:gd name="connsiteY6" fmla="*/ 839663 h 1959610"/>
                <a:gd name="connsiteX7" fmla="*/ 1280159 w 1705129"/>
                <a:gd name="connsiteY7" fmla="*/ 919673 h 1959610"/>
                <a:gd name="connsiteX8" fmla="*/ 1647824 w 1705129"/>
                <a:gd name="connsiteY8" fmla="*/ 912053 h 1959610"/>
                <a:gd name="connsiteX9" fmla="*/ 1693544 w 1705129"/>
                <a:gd name="connsiteY9" fmla="*/ 969203 h 1959610"/>
                <a:gd name="connsiteX10" fmla="*/ 840886 w 1705129"/>
                <a:gd name="connsiteY10" fmla="*/ 1959610 h 1959610"/>
                <a:gd name="connsiteX11" fmla="*/ 0 w 1705129"/>
                <a:gd name="connsiteY11" fmla="*/ 961583 h 1959610"/>
                <a:gd name="connsiteX0" fmla="*/ 8404 w 1713533"/>
                <a:gd name="connsiteY0" fmla="*/ 961583 h 1959610"/>
                <a:gd name="connsiteX1" fmla="*/ 48409 w 1713533"/>
                <a:gd name="connsiteY1" fmla="*/ 910148 h 1959610"/>
                <a:gd name="connsiteX2" fmla="*/ 400833 w 1713533"/>
                <a:gd name="connsiteY2" fmla="*/ 921578 h 1959610"/>
                <a:gd name="connsiteX3" fmla="*/ 488463 w 1713533"/>
                <a:gd name="connsiteY3" fmla="*/ 843473 h 1959610"/>
                <a:gd name="connsiteX4" fmla="*/ 587490 w 1713533"/>
                <a:gd name="connsiteY4" fmla="*/ 2540 h 1959610"/>
                <a:gd name="connsiteX5" fmla="*/ 1114900 w 1713533"/>
                <a:gd name="connsiteY5" fmla="*/ 0 h 1959610"/>
                <a:gd name="connsiteX6" fmla="*/ 1206648 w 1713533"/>
                <a:gd name="connsiteY6" fmla="*/ 839663 h 1959610"/>
                <a:gd name="connsiteX7" fmla="*/ 1288563 w 1713533"/>
                <a:gd name="connsiteY7" fmla="*/ 919673 h 1959610"/>
                <a:gd name="connsiteX8" fmla="*/ 1656228 w 1713533"/>
                <a:gd name="connsiteY8" fmla="*/ 912053 h 1959610"/>
                <a:gd name="connsiteX9" fmla="*/ 1701948 w 1713533"/>
                <a:gd name="connsiteY9" fmla="*/ 969203 h 1959610"/>
                <a:gd name="connsiteX10" fmla="*/ 849290 w 1713533"/>
                <a:gd name="connsiteY10" fmla="*/ 1959610 h 1959610"/>
                <a:gd name="connsiteX11" fmla="*/ 8404 w 1713533"/>
                <a:gd name="connsiteY11" fmla="*/ 961583 h 1959610"/>
                <a:gd name="connsiteX0" fmla="*/ 9737 w 1709151"/>
                <a:gd name="connsiteY0" fmla="*/ 967298 h 1959610"/>
                <a:gd name="connsiteX1" fmla="*/ 44027 w 1709151"/>
                <a:gd name="connsiteY1" fmla="*/ 910148 h 1959610"/>
                <a:gd name="connsiteX2" fmla="*/ 396451 w 1709151"/>
                <a:gd name="connsiteY2" fmla="*/ 921578 h 1959610"/>
                <a:gd name="connsiteX3" fmla="*/ 484081 w 1709151"/>
                <a:gd name="connsiteY3" fmla="*/ 843473 h 1959610"/>
                <a:gd name="connsiteX4" fmla="*/ 583108 w 1709151"/>
                <a:gd name="connsiteY4" fmla="*/ 2540 h 1959610"/>
                <a:gd name="connsiteX5" fmla="*/ 1110518 w 1709151"/>
                <a:gd name="connsiteY5" fmla="*/ 0 h 1959610"/>
                <a:gd name="connsiteX6" fmla="*/ 1202266 w 1709151"/>
                <a:gd name="connsiteY6" fmla="*/ 839663 h 1959610"/>
                <a:gd name="connsiteX7" fmla="*/ 1284181 w 1709151"/>
                <a:gd name="connsiteY7" fmla="*/ 919673 h 1959610"/>
                <a:gd name="connsiteX8" fmla="*/ 1651846 w 1709151"/>
                <a:gd name="connsiteY8" fmla="*/ 912053 h 1959610"/>
                <a:gd name="connsiteX9" fmla="*/ 1697566 w 1709151"/>
                <a:gd name="connsiteY9" fmla="*/ 969203 h 1959610"/>
                <a:gd name="connsiteX10" fmla="*/ 844908 w 1709151"/>
                <a:gd name="connsiteY10" fmla="*/ 1959610 h 1959610"/>
                <a:gd name="connsiteX11" fmla="*/ 9737 w 1709151"/>
                <a:gd name="connsiteY11" fmla="*/ 967298 h 1959610"/>
                <a:gd name="connsiteX0" fmla="*/ 12276 w 1711690"/>
                <a:gd name="connsiteY0" fmla="*/ 967298 h 1959610"/>
                <a:gd name="connsiteX1" fmla="*/ 46566 w 1711690"/>
                <a:gd name="connsiteY1" fmla="*/ 910148 h 1959610"/>
                <a:gd name="connsiteX2" fmla="*/ 398990 w 1711690"/>
                <a:gd name="connsiteY2" fmla="*/ 921578 h 1959610"/>
                <a:gd name="connsiteX3" fmla="*/ 486620 w 1711690"/>
                <a:gd name="connsiteY3" fmla="*/ 843473 h 1959610"/>
                <a:gd name="connsiteX4" fmla="*/ 585647 w 1711690"/>
                <a:gd name="connsiteY4" fmla="*/ 2540 h 1959610"/>
                <a:gd name="connsiteX5" fmla="*/ 1113057 w 1711690"/>
                <a:gd name="connsiteY5" fmla="*/ 0 h 1959610"/>
                <a:gd name="connsiteX6" fmla="*/ 1204805 w 1711690"/>
                <a:gd name="connsiteY6" fmla="*/ 839663 h 1959610"/>
                <a:gd name="connsiteX7" fmla="*/ 1286720 w 1711690"/>
                <a:gd name="connsiteY7" fmla="*/ 919673 h 1959610"/>
                <a:gd name="connsiteX8" fmla="*/ 1654385 w 1711690"/>
                <a:gd name="connsiteY8" fmla="*/ 912053 h 1959610"/>
                <a:gd name="connsiteX9" fmla="*/ 1700105 w 1711690"/>
                <a:gd name="connsiteY9" fmla="*/ 969203 h 1959610"/>
                <a:gd name="connsiteX10" fmla="*/ 847447 w 1711690"/>
                <a:gd name="connsiteY10" fmla="*/ 1959610 h 1959610"/>
                <a:gd name="connsiteX11" fmla="*/ 12276 w 1711690"/>
                <a:gd name="connsiteY11" fmla="*/ 967298 h 1959610"/>
                <a:gd name="connsiteX0" fmla="*/ 13326 w 1708930"/>
                <a:gd name="connsiteY0" fmla="*/ 969203 h 1959610"/>
                <a:gd name="connsiteX1" fmla="*/ 43806 w 1708930"/>
                <a:gd name="connsiteY1" fmla="*/ 910148 h 1959610"/>
                <a:gd name="connsiteX2" fmla="*/ 396230 w 1708930"/>
                <a:gd name="connsiteY2" fmla="*/ 921578 h 1959610"/>
                <a:gd name="connsiteX3" fmla="*/ 483860 w 1708930"/>
                <a:gd name="connsiteY3" fmla="*/ 843473 h 1959610"/>
                <a:gd name="connsiteX4" fmla="*/ 582887 w 1708930"/>
                <a:gd name="connsiteY4" fmla="*/ 2540 h 1959610"/>
                <a:gd name="connsiteX5" fmla="*/ 1110297 w 1708930"/>
                <a:gd name="connsiteY5" fmla="*/ 0 h 1959610"/>
                <a:gd name="connsiteX6" fmla="*/ 1202045 w 1708930"/>
                <a:gd name="connsiteY6" fmla="*/ 839663 h 1959610"/>
                <a:gd name="connsiteX7" fmla="*/ 1283960 w 1708930"/>
                <a:gd name="connsiteY7" fmla="*/ 919673 h 1959610"/>
                <a:gd name="connsiteX8" fmla="*/ 1651625 w 1708930"/>
                <a:gd name="connsiteY8" fmla="*/ 912053 h 1959610"/>
                <a:gd name="connsiteX9" fmla="*/ 1697345 w 1708930"/>
                <a:gd name="connsiteY9" fmla="*/ 969203 h 1959610"/>
                <a:gd name="connsiteX10" fmla="*/ 844687 w 1708930"/>
                <a:gd name="connsiteY10" fmla="*/ 1959610 h 1959610"/>
                <a:gd name="connsiteX11" fmla="*/ 13326 w 1708930"/>
                <a:gd name="connsiteY11" fmla="*/ 969203 h 1959610"/>
                <a:gd name="connsiteX0" fmla="*/ 15013 w 1710617"/>
                <a:gd name="connsiteY0" fmla="*/ 969203 h 1959610"/>
                <a:gd name="connsiteX1" fmla="*/ 45493 w 1710617"/>
                <a:gd name="connsiteY1" fmla="*/ 910148 h 1959610"/>
                <a:gd name="connsiteX2" fmla="*/ 397917 w 1710617"/>
                <a:gd name="connsiteY2" fmla="*/ 921578 h 1959610"/>
                <a:gd name="connsiteX3" fmla="*/ 485547 w 1710617"/>
                <a:gd name="connsiteY3" fmla="*/ 843473 h 1959610"/>
                <a:gd name="connsiteX4" fmla="*/ 584574 w 1710617"/>
                <a:gd name="connsiteY4" fmla="*/ 2540 h 1959610"/>
                <a:gd name="connsiteX5" fmla="*/ 1111984 w 1710617"/>
                <a:gd name="connsiteY5" fmla="*/ 0 h 1959610"/>
                <a:gd name="connsiteX6" fmla="*/ 1203732 w 1710617"/>
                <a:gd name="connsiteY6" fmla="*/ 839663 h 1959610"/>
                <a:gd name="connsiteX7" fmla="*/ 1285647 w 1710617"/>
                <a:gd name="connsiteY7" fmla="*/ 919673 h 1959610"/>
                <a:gd name="connsiteX8" fmla="*/ 1653312 w 1710617"/>
                <a:gd name="connsiteY8" fmla="*/ 912053 h 1959610"/>
                <a:gd name="connsiteX9" fmla="*/ 1699032 w 1710617"/>
                <a:gd name="connsiteY9" fmla="*/ 969203 h 1959610"/>
                <a:gd name="connsiteX10" fmla="*/ 846374 w 1710617"/>
                <a:gd name="connsiteY10" fmla="*/ 1959610 h 1959610"/>
                <a:gd name="connsiteX11" fmla="*/ 15013 w 1710617"/>
                <a:gd name="connsiteY11" fmla="*/ 969203 h 1959610"/>
                <a:gd name="connsiteX0" fmla="*/ 15013 w 1709192"/>
                <a:gd name="connsiteY0" fmla="*/ 969203 h 1959610"/>
                <a:gd name="connsiteX1" fmla="*/ 45493 w 1709192"/>
                <a:gd name="connsiteY1" fmla="*/ 910148 h 1959610"/>
                <a:gd name="connsiteX2" fmla="*/ 397917 w 1709192"/>
                <a:gd name="connsiteY2" fmla="*/ 921578 h 1959610"/>
                <a:gd name="connsiteX3" fmla="*/ 485547 w 1709192"/>
                <a:gd name="connsiteY3" fmla="*/ 843473 h 1959610"/>
                <a:gd name="connsiteX4" fmla="*/ 584574 w 1709192"/>
                <a:gd name="connsiteY4" fmla="*/ 2540 h 1959610"/>
                <a:gd name="connsiteX5" fmla="*/ 1111984 w 1709192"/>
                <a:gd name="connsiteY5" fmla="*/ 0 h 1959610"/>
                <a:gd name="connsiteX6" fmla="*/ 1203732 w 1709192"/>
                <a:gd name="connsiteY6" fmla="*/ 839663 h 1959610"/>
                <a:gd name="connsiteX7" fmla="*/ 1285647 w 1709192"/>
                <a:gd name="connsiteY7" fmla="*/ 919673 h 1959610"/>
                <a:gd name="connsiteX8" fmla="*/ 1653312 w 1709192"/>
                <a:gd name="connsiteY8" fmla="*/ 912053 h 1959610"/>
                <a:gd name="connsiteX9" fmla="*/ 1697127 w 1709192"/>
                <a:gd name="connsiteY9" fmla="*/ 967298 h 1959610"/>
                <a:gd name="connsiteX10" fmla="*/ 846374 w 1709192"/>
                <a:gd name="connsiteY10" fmla="*/ 1959610 h 1959610"/>
                <a:gd name="connsiteX11" fmla="*/ 15013 w 1709192"/>
                <a:gd name="connsiteY11" fmla="*/ 969203 h 1959610"/>
                <a:gd name="connsiteX0" fmla="*/ 15013 w 1711406"/>
                <a:gd name="connsiteY0" fmla="*/ 969203 h 1959610"/>
                <a:gd name="connsiteX1" fmla="*/ 45493 w 1711406"/>
                <a:gd name="connsiteY1" fmla="*/ 910148 h 1959610"/>
                <a:gd name="connsiteX2" fmla="*/ 397917 w 1711406"/>
                <a:gd name="connsiteY2" fmla="*/ 921578 h 1959610"/>
                <a:gd name="connsiteX3" fmla="*/ 485547 w 1711406"/>
                <a:gd name="connsiteY3" fmla="*/ 843473 h 1959610"/>
                <a:gd name="connsiteX4" fmla="*/ 584574 w 1711406"/>
                <a:gd name="connsiteY4" fmla="*/ 2540 h 1959610"/>
                <a:gd name="connsiteX5" fmla="*/ 1111984 w 1711406"/>
                <a:gd name="connsiteY5" fmla="*/ 0 h 1959610"/>
                <a:gd name="connsiteX6" fmla="*/ 1203732 w 1711406"/>
                <a:gd name="connsiteY6" fmla="*/ 839663 h 1959610"/>
                <a:gd name="connsiteX7" fmla="*/ 1285647 w 1711406"/>
                <a:gd name="connsiteY7" fmla="*/ 919673 h 1959610"/>
                <a:gd name="connsiteX8" fmla="*/ 1660932 w 1711406"/>
                <a:gd name="connsiteY8" fmla="*/ 912053 h 1959610"/>
                <a:gd name="connsiteX9" fmla="*/ 1697127 w 1711406"/>
                <a:gd name="connsiteY9" fmla="*/ 967298 h 1959610"/>
                <a:gd name="connsiteX10" fmla="*/ 846374 w 1711406"/>
                <a:gd name="connsiteY10" fmla="*/ 1959610 h 1959610"/>
                <a:gd name="connsiteX11" fmla="*/ 15013 w 1711406"/>
                <a:gd name="connsiteY11" fmla="*/ 969203 h 1959610"/>
                <a:gd name="connsiteX0" fmla="*/ 15013 w 1711406"/>
                <a:gd name="connsiteY0" fmla="*/ 969203 h 1959610"/>
                <a:gd name="connsiteX1" fmla="*/ 45493 w 1711406"/>
                <a:gd name="connsiteY1" fmla="*/ 910148 h 1959610"/>
                <a:gd name="connsiteX2" fmla="*/ 397917 w 1711406"/>
                <a:gd name="connsiteY2" fmla="*/ 921578 h 1959610"/>
                <a:gd name="connsiteX3" fmla="*/ 485547 w 1711406"/>
                <a:gd name="connsiteY3" fmla="*/ 843473 h 1959610"/>
                <a:gd name="connsiteX4" fmla="*/ 584574 w 1711406"/>
                <a:gd name="connsiteY4" fmla="*/ 2540 h 1959610"/>
                <a:gd name="connsiteX5" fmla="*/ 1111984 w 1711406"/>
                <a:gd name="connsiteY5" fmla="*/ 0 h 1959610"/>
                <a:gd name="connsiteX6" fmla="*/ 1203732 w 1711406"/>
                <a:gd name="connsiteY6" fmla="*/ 839663 h 1959610"/>
                <a:gd name="connsiteX7" fmla="*/ 1285647 w 1711406"/>
                <a:gd name="connsiteY7" fmla="*/ 919673 h 1959610"/>
                <a:gd name="connsiteX8" fmla="*/ 1660932 w 1711406"/>
                <a:gd name="connsiteY8" fmla="*/ 912053 h 1959610"/>
                <a:gd name="connsiteX9" fmla="*/ 1697127 w 1711406"/>
                <a:gd name="connsiteY9" fmla="*/ 967298 h 1959610"/>
                <a:gd name="connsiteX10" fmla="*/ 906554 w 1711406"/>
                <a:gd name="connsiteY10" fmla="*/ 1889318 h 1959610"/>
                <a:gd name="connsiteX11" fmla="*/ 846374 w 1711406"/>
                <a:gd name="connsiteY11" fmla="*/ 1959610 h 1959610"/>
                <a:gd name="connsiteX12" fmla="*/ 15013 w 1711406"/>
                <a:gd name="connsiteY12" fmla="*/ 969203 h 1959610"/>
                <a:gd name="connsiteX0" fmla="*/ 15013 w 1711406"/>
                <a:gd name="connsiteY0" fmla="*/ 969203 h 1959610"/>
                <a:gd name="connsiteX1" fmla="*/ 45493 w 1711406"/>
                <a:gd name="connsiteY1" fmla="*/ 910148 h 1959610"/>
                <a:gd name="connsiteX2" fmla="*/ 397917 w 1711406"/>
                <a:gd name="connsiteY2" fmla="*/ 921578 h 1959610"/>
                <a:gd name="connsiteX3" fmla="*/ 485547 w 1711406"/>
                <a:gd name="connsiteY3" fmla="*/ 843473 h 1959610"/>
                <a:gd name="connsiteX4" fmla="*/ 584574 w 1711406"/>
                <a:gd name="connsiteY4" fmla="*/ 2540 h 1959610"/>
                <a:gd name="connsiteX5" fmla="*/ 1111984 w 1711406"/>
                <a:gd name="connsiteY5" fmla="*/ 0 h 1959610"/>
                <a:gd name="connsiteX6" fmla="*/ 1203732 w 1711406"/>
                <a:gd name="connsiteY6" fmla="*/ 839663 h 1959610"/>
                <a:gd name="connsiteX7" fmla="*/ 1285647 w 1711406"/>
                <a:gd name="connsiteY7" fmla="*/ 919673 h 1959610"/>
                <a:gd name="connsiteX8" fmla="*/ 1660932 w 1711406"/>
                <a:gd name="connsiteY8" fmla="*/ 912053 h 1959610"/>
                <a:gd name="connsiteX9" fmla="*/ 1697127 w 1711406"/>
                <a:gd name="connsiteY9" fmla="*/ 967298 h 1959610"/>
                <a:gd name="connsiteX10" fmla="*/ 906554 w 1711406"/>
                <a:gd name="connsiteY10" fmla="*/ 1889318 h 1959610"/>
                <a:gd name="connsiteX11" fmla="*/ 846374 w 1711406"/>
                <a:gd name="connsiteY11" fmla="*/ 1959610 h 1959610"/>
                <a:gd name="connsiteX12" fmla="*/ 784634 w 1711406"/>
                <a:gd name="connsiteY12" fmla="*/ 1885508 h 1959610"/>
                <a:gd name="connsiteX13" fmla="*/ 15013 w 1711406"/>
                <a:gd name="connsiteY13" fmla="*/ 969203 h 1959610"/>
                <a:gd name="connsiteX0" fmla="*/ 15013 w 1711406"/>
                <a:gd name="connsiteY0" fmla="*/ 969203 h 1889318"/>
                <a:gd name="connsiteX1" fmla="*/ 45493 w 1711406"/>
                <a:gd name="connsiteY1" fmla="*/ 910148 h 1889318"/>
                <a:gd name="connsiteX2" fmla="*/ 397917 w 1711406"/>
                <a:gd name="connsiteY2" fmla="*/ 921578 h 1889318"/>
                <a:gd name="connsiteX3" fmla="*/ 485547 w 1711406"/>
                <a:gd name="connsiteY3" fmla="*/ 843473 h 1889318"/>
                <a:gd name="connsiteX4" fmla="*/ 584574 w 1711406"/>
                <a:gd name="connsiteY4" fmla="*/ 2540 h 1889318"/>
                <a:gd name="connsiteX5" fmla="*/ 1111984 w 1711406"/>
                <a:gd name="connsiteY5" fmla="*/ 0 h 1889318"/>
                <a:gd name="connsiteX6" fmla="*/ 1203732 w 1711406"/>
                <a:gd name="connsiteY6" fmla="*/ 839663 h 1889318"/>
                <a:gd name="connsiteX7" fmla="*/ 1285647 w 1711406"/>
                <a:gd name="connsiteY7" fmla="*/ 919673 h 1889318"/>
                <a:gd name="connsiteX8" fmla="*/ 1660932 w 1711406"/>
                <a:gd name="connsiteY8" fmla="*/ 912053 h 1889318"/>
                <a:gd name="connsiteX9" fmla="*/ 1697127 w 1711406"/>
                <a:gd name="connsiteY9" fmla="*/ 967298 h 1889318"/>
                <a:gd name="connsiteX10" fmla="*/ 906554 w 1711406"/>
                <a:gd name="connsiteY10" fmla="*/ 1889318 h 1889318"/>
                <a:gd name="connsiteX11" fmla="*/ 784634 w 1711406"/>
                <a:gd name="connsiteY11" fmla="*/ 1885508 h 1889318"/>
                <a:gd name="connsiteX12" fmla="*/ 15013 w 1711406"/>
                <a:gd name="connsiteY12" fmla="*/ 969203 h 1889318"/>
                <a:gd name="connsiteX0" fmla="*/ 15013 w 1711406"/>
                <a:gd name="connsiteY0" fmla="*/ 969203 h 1917699"/>
                <a:gd name="connsiteX1" fmla="*/ 45493 w 1711406"/>
                <a:gd name="connsiteY1" fmla="*/ 910148 h 1917699"/>
                <a:gd name="connsiteX2" fmla="*/ 397917 w 1711406"/>
                <a:gd name="connsiteY2" fmla="*/ 921578 h 1917699"/>
                <a:gd name="connsiteX3" fmla="*/ 485547 w 1711406"/>
                <a:gd name="connsiteY3" fmla="*/ 843473 h 1917699"/>
                <a:gd name="connsiteX4" fmla="*/ 584574 w 1711406"/>
                <a:gd name="connsiteY4" fmla="*/ 2540 h 1917699"/>
                <a:gd name="connsiteX5" fmla="*/ 1111984 w 1711406"/>
                <a:gd name="connsiteY5" fmla="*/ 0 h 1917699"/>
                <a:gd name="connsiteX6" fmla="*/ 1203732 w 1711406"/>
                <a:gd name="connsiteY6" fmla="*/ 839663 h 1917699"/>
                <a:gd name="connsiteX7" fmla="*/ 1285647 w 1711406"/>
                <a:gd name="connsiteY7" fmla="*/ 919673 h 1917699"/>
                <a:gd name="connsiteX8" fmla="*/ 1660932 w 1711406"/>
                <a:gd name="connsiteY8" fmla="*/ 912053 h 1917699"/>
                <a:gd name="connsiteX9" fmla="*/ 1697127 w 1711406"/>
                <a:gd name="connsiteY9" fmla="*/ 967298 h 1917699"/>
                <a:gd name="connsiteX10" fmla="*/ 906554 w 1711406"/>
                <a:gd name="connsiteY10" fmla="*/ 1889318 h 1917699"/>
                <a:gd name="connsiteX11" fmla="*/ 784634 w 1711406"/>
                <a:gd name="connsiteY11" fmla="*/ 1885508 h 1917699"/>
                <a:gd name="connsiteX12" fmla="*/ 15013 w 1711406"/>
                <a:gd name="connsiteY12" fmla="*/ 969203 h 1917699"/>
                <a:gd name="connsiteX0" fmla="*/ 15013 w 1711406"/>
                <a:gd name="connsiteY0" fmla="*/ 969203 h 1929492"/>
                <a:gd name="connsiteX1" fmla="*/ 45493 w 1711406"/>
                <a:gd name="connsiteY1" fmla="*/ 910148 h 1929492"/>
                <a:gd name="connsiteX2" fmla="*/ 397917 w 1711406"/>
                <a:gd name="connsiteY2" fmla="*/ 921578 h 1929492"/>
                <a:gd name="connsiteX3" fmla="*/ 485547 w 1711406"/>
                <a:gd name="connsiteY3" fmla="*/ 843473 h 1929492"/>
                <a:gd name="connsiteX4" fmla="*/ 584574 w 1711406"/>
                <a:gd name="connsiteY4" fmla="*/ 2540 h 1929492"/>
                <a:gd name="connsiteX5" fmla="*/ 1111984 w 1711406"/>
                <a:gd name="connsiteY5" fmla="*/ 0 h 1929492"/>
                <a:gd name="connsiteX6" fmla="*/ 1203732 w 1711406"/>
                <a:gd name="connsiteY6" fmla="*/ 839663 h 1929492"/>
                <a:gd name="connsiteX7" fmla="*/ 1285647 w 1711406"/>
                <a:gd name="connsiteY7" fmla="*/ 919673 h 1929492"/>
                <a:gd name="connsiteX8" fmla="*/ 1660932 w 1711406"/>
                <a:gd name="connsiteY8" fmla="*/ 912053 h 1929492"/>
                <a:gd name="connsiteX9" fmla="*/ 1697127 w 1711406"/>
                <a:gd name="connsiteY9" fmla="*/ 967298 h 1929492"/>
                <a:gd name="connsiteX10" fmla="*/ 906554 w 1711406"/>
                <a:gd name="connsiteY10" fmla="*/ 1889318 h 1929492"/>
                <a:gd name="connsiteX11" fmla="*/ 784634 w 1711406"/>
                <a:gd name="connsiteY11" fmla="*/ 1885508 h 1929492"/>
                <a:gd name="connsiteX12" fmla="*/ 15013 w 1711406"/>
                <a:gd name="connsiteY12" fmla="*/ 969203 h 1929492"/>
                <a:gd name="connsiteX0" fmla="*/ 15013 w 1711406"/>
                <a:gd name="connsiteY0" fmla="*/ 969203 h 1930324"/>
                <a:gd name="connsiteX1" fmla="*/ 45493 w 1711406"/>
                <a:gd name="connsiteY1" fmla="*/ 910148 h 1930324"/>
                <a:gd name="connsiteX2" fmla="*/ 397917 w 1711406"/>
                <a:gd name="connsiteY2" fmla="*/ 921578 h 1930324"/>
                <a:gd name="connsiteX3" fmla="*/ 485547 w 1711406"/>
                <a:gd name="connsiteY3" fmla="*/ 843473 h 1930324"/>
                <a:gd name="connsiteX4" fmla="*/ 584574 w 1711406"/>
                <a:gd name="connsiteY4" fmla="*/ 2540 h 1930324"/>
                <a:gd name="connsiteX5" fmla="*/ 1111984 w 1711406"/>
                <a:gd name="connsiteY5" fmla="*/ 0 h 1930324"/>
                <a:gd name="connsiteX6" fmla="*/ 1203732 w 1711406"/>
                <a:gd name="connsiteY6" fmla="*/ 839663 h 1930324"/>
                <a:gd name="connsiteX7" fmla="*/ 1285647 w 1711406"/>
                <a:gd name="connsiteY7" fmla="*/ 919673 h 1930324"/>
                <a:gd name="connsiteX8" fmla="*/ 1660932 w 1711406"/>
                <a:gd name="connsiteY8" fmla="*/ 912053 h 1930324"/>
                <a:gd name="connsiteX9" fmla="*/ 1697127 w 1711406"/>
                <a:gd name="connsiteY9" fmla="*/ 967298 h 1930324"/>
                <a:gd name="connsiteX10" fmla="*/ 906554 w 1711406"/>
                <a:gd name="connsiteY10" fmla="*/ 1889318 h 1930324"/>
                <a:gd name="connsiteX11" fmla="*/ 784634 w 1711406"/>
                <a:gd name="connsiteY11" fmla="*/ 1885508 h 1930324"/>
                <a:gd name="connsiteX12" fmla="*/ 15013 w 1711406"/>
                <a:gd name="connsiteY12" fmla="*/ 969203 h 1930324"/>
                <a:gd name="connsiteX0" fmla="*/ 15013 w 1711406"/>
                <a:gd name="connsiteY0" fmla="*/ 969203 h 1930324"/>
                <a:gd name="connsiteX1" fmla="*/ 45493 w 1711406"/>
                <a:gd name="connsiteY1" fmla="*/ 910148 h 1930324"/>
                <a:gd name="connsiteX2" fmla="*/ 397917 w 1711406"/>
                <a:gd name="connsiteY2" fmla="*/ 921578 h 1930324"/>
                <a:gd name="connsiteX3" fmla="*/ 485547 w 1711406"/>
                <a:gd name="connsiteY3" fmla="*/ 843473 h 1930324"/>
                <a:gd name="connsiteX4" fmla="*/ 584574 w 1711406"/>
                <a:gd name="connsiteY4" fmla="*/ 2540 h 1930324"/>
                <a:gd name="connsiteX5" fmla="*/ 1111984 w 1711406"/>
                <a:gd name="connsiteY5" fmla="*/ 0 h 1930324"/>
                <a:gd name="connsiteX6" fmla="*/ 1203732 w 1711406"/>
                <a:gd name="connsiteY6" fmla="*/ 839663 h 1930324"/>
                <a:gd name="connsiteX7" fmla="*/ 1285647 w 1711406"/>
                <a:gd name="connsiteY7" fmla="*/ 919673 h 1930324"/>
                <a:gd name="connsiteX8" fmla="*/ 1660932 w 1711406"/>
                <a:gd name="connsiteY8" fmla="*/ 912053 h 1930324"/>
                <a:gd name="connsiteX9" fmla="*/ 1697127 w 1711406"/>
                <a:gd name="connsiteY9" fmla="*/ 967298 h 1930324"/>
                <a:gd name="connsiteX10" fmla="*/ 906554 w 1711406"/>
                <a:gd name="connsiteY10" fmla="*/ 1889318 h 1930324"/>
                <a:gd name="connsiteX11" fmla="*/ 784634 w 1711406"/>
                <a:gd name="connsiteY11" fmla="*/ 1885508 h 1930324"/>
                <a:gd name="connsiteX12" fmla="*/ 15013 w 1711406"/>
                <a:gd name="connsiteY12" fmla="*/ 969203 h 1930324"/>
                <a:gd name="connsiteX0" fmla="*/ 15013 w 1708894"/>
                <a:gd name="connsiteY0" fmla="*/ 969203 h 1930324"/>
                <a:gd name="connsiteX1" fmla="*/ 45493 w 1708894"/>
                <a:gd name="connsiteY1" fmla="*/ 910148 h 1930324"/>
                <a:gd name="connsiteX2" fmla="*/ 397917 w 1708894"/>
                <a:gd name="connsiteY2" fmla="*/ 921578 h 1930324"/>
                <a:gd name="connsiteX3" fmla="*/ 485547 w 1708894"/>
                <a:gd name="connsiteY3" fmla="*/ 843473 h 1930324"/>
                <a:gd name="connsiteX4" fmla="*/ 584574 w 1708894"/>
                <a:gd name="connsiteY4" fmla="*/ 2540 h 1930324"/>
                <a:gd name="connsiteX5" fmla="*/ 1111984 w 1708894"/>
                <a:gd name="connsiteY5" fmla="*/ 0 h 1930324"/>
                <a:gd name="connsiteX6" fmla="*/ 1203732 w 1708894"/>
                <a:gd name="connsiteY6" fmla="*/ 839663 h 1930324"/>
                <a:gd name="connsiteX7" fmla="*/ 1285647 w 1708894"/>
                <a:gd name="connsiteY7" fmla="*/ 919673 h 1930324"/>
                <a:gd name="connsiteX8" fmla="*/ 1660932 w 1708894"/>
                <a:gd name="connsiteY8" fmla="*/ 912053 h 1930324"/>
                <a:gd name="connsiteX9" fmla="*/ 1693317 w 1708894"/>
                <a:gd name="connsiteY9" fmla="*/ 973013 h 1930324"/>
                <a:gd name="connsiteX10" fmla="*/ 906554 w 1708894"/>
                <a:gd name="connsiteY10" fmla="*/ 1889318 h 1930324"/>
                <a:gd name="connsiteX11" fmla="*/ 784634 w 1708894"/>
                <a:gd name="connsiteY11" fmla="*/ 1885508 h 1930324"/>
                <a:gd name="connsiteX12" fmla="*/ 15013 w 1708894"/>
                <a:gd name="connsiteY12" fmla="*/ 969203 h 1930324"/>
                <a:gd name="connsiteX0" fmla="*/ 15013 w 1713018"/>
                <a:gd name="connsiteY0" fmla="*/ 969203 h 1930324"/>
                <a:gd name="connsiteX1" fmla="*/ 45493 w 1713018"/>
                <a:gd name="connsiteY1" fmla="*/ 910148 h 1930324"/>
                <a:gd name="connsiteX2" fmla="*/ 397917 w 1713018"/>
                <a:gd name="connsiteY2" fmla="*/ 921578 h 1930324"/>
                <a:gd name="connsiteX3" fmla="*/ 485547 w 1713018"/>
                <a:gd name="connsiteY3" fmla="*/ 843473 h 1930324"/>
                <a:gd name="connsiteX4" fmla="*/ 584574 w 1713018"/>
                <a:gd name="connsiteY4" fmla="*/ 2540 h 1930324"/>
                <a:gd name="connsiteX5" fmla="*/ 1111984 w 1713018"/>
                <a:gd name="connsiteY5" fmla="*/ 0 h 1930324"/>
                <a:gd name="connsiteX6" fmla="*/ 1203732 w 1713018"/>
                <a:gd name="connsiteY6" fmla="*/ 839663 h 1930324"/>
                <a:gd name="connsiteX7" fmla="*/ 1285647 w 1713018"/>
                <a:gd name="connsiteY7" fmla="*/ 919673 h 1930324"/>
                <a:gd name="connsiteX8" fmla="*/ 1660932 w 1713018"/>
                <a:gd name="connsiteY8" fmla="*/ 912053 h 1930324"/>
                <a:gd name="connsiteX9" fmla="*/ 1693317 w 1713018"/>
                <a:gd name="connsiteY9" fmla="*/ 973013 h 1930324"/>
                <a:gd name="connsiteX10" fmla="*/ 906554 w 1713018"/>
                <a:gd name="connsiteY10" fmla="*/ 1889318 h 1930324"/>
                <a:gd name="connsiteX11" fmla="*/ 784634 w 1713018"/>
                <a:gd name="connsiteY11" fmla="*/ 1885508 h 1930324"/>
                <a:gd name="connsiteX12" fmla="*/ 15013 w 1713018"/>
                <a:gd name="connsiteY12" fmla="*/ 969203 h 1930324"/>
                <a:gd name="connsiteX0" fmla="*/ 15013 w 1715244"/>
                <a:gd name="connsiteY0" fmla="*/ 969203 h 1930324"/>
                <a:gd name="connsiteX1" fmla="*/ 45493 w 1715244"/>
                <a:gd name="connsiteY1" fmla="*/ 910148 h 1930324"/>
                <a:gd name="connsiteX2" fmla="*/ 397917 w 1715244"/>
                <a:gd name="connsiteY2" fmla="*/ 921578 h 1930324"/>
                <a:gd name="connsiteX3" fmla="*/ 485547 w 1715244"/>
                <a:gd name="connsiteY3" fmla="*/ 843473 h 1930324"/>
                <a:gd name="connsiteX4" fmla="*/ 584574 w 1715244"/>
                <a:gd name="connsiteY4" fmla="*/ 2540 h 1930324"/>
                <a:gd name="connsiteX5" fmla="*/ 1111984 w 1715244"/>
                <a:gd name="connsiteY5" fmla="*/ 0 h 1930324"/>
                <a:gd name="connsiteX6" fmla="*/ 1203732 w 1715244"/>
                <a:gd name="connsiteY6" fmla="*/ 839663 h 1930324"/>
                <a:gd name="connsiteX7" fmla="*/ 1285647 w 1715244"/>
                <a:gd name="connsiteY7" fmla="*/ 919673 h 1930324"/>
                <a:gd name="connsiteX8" fmla="*/ 1660932 w 1715244"/>
                <a:gd name="connsiteY8" fmla="*/ 912053 h 1930324"/>
                <a:gd name="connsiteX9" fmla="*/ 1693317 w 1715244"/>
                <a:gd name="connsiteY9" fmla="*/ 973013 h 1930324"/>
                <a:gd name="connsiteX10" fmla="*/ 906554 w 1715244"/>
                <a:gd name="connsiteY10" fmla="*/ 1889318 h 1930324"/>
                <a:gd name="connsiteX11" fmla="*/ 784634 w 1715244"/>
                <a:gd name="connsiteY11" fmla="*/ 1885508 h 1930324"/>
                <a:gd name="connsiteX12" fmla="*/ 15013 w 1715244"/>
                <a:gd name="connsiteY12" fmla="*/ 969203 h 1930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15244" h="1930324">
                  <a:moveTo>
                    <a:pt x="15013" y="969203"/>
                  </a:moveTo>
                  <a:cubicBezTo>
                    <a:pt x="-13562" y="921578"/>
                    <a:pt x="-227" y="908243"/>
                    <a:pt x="45493" y="910148"/>
                  </a:cubicBezTo>
                  <a:lnTo>
                    <a:pt x="397917" y="921578"/>
                  </a:lnTo>
                  <a:cubicBezTo>
                    <a:pt x="467767" y="924118"/>
                    <a:pt x="478562" y="882843"/>
                    <a:pt x="485547" y="843473"/>
                  </a:cubicBezTo>
                  <a:lnTo>
                    <a:pt x="584574" y="2540"/>
                  </a:lnTo>
                  <a:lnTo>
                    <a:pt x="1111984" y="0"/>
                  </a:lnTo>
                  <a:lnTo>
                    <a:pt x="1203732" y="839663"/>
                  </a:lnTo>
                  <a:cubicBezTo>
                    <a:pt x="1213892" y="889193"/>
                    <a:pt x="1229767" y="917768"/>
                    <a:pt x="1285647" y="919673"/>
                  </a:cubicBezTo>
                  <a:lnTo>
                    <a:pt x="1660932" y="912053"/>
                  </a:lnTo>
                  <a:cubicBezTo>
                    <a:pt x="1726972" y="910148"/>
                    <a:pt x="1726337" y="940628"/>
                    <a:pt x="1693317" y="973013"/>
                  </a:cubicBezTo>
                  <a:lnTo>
                    <a:pt x="906554" y="1889318"/>
                  </a:lnTo>
                  <a:cubicBezTo>
                    <a:pt x="852579" y="1954723"/>
                    <a:pt x="823369" y="1933133"/>
                    <a:pt x="784634" y="1885508"/>
                  </a:cubicBezTo>
                  <a:lnTo>
                    <a:pt x="15013" y="969203"/>
                  </a:lnTo>
                  <a:close/>
                </a:path>
              </a:pathLst>
            </a:custGeom>
            <a:noFill/>
            <a:ln w="1016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12885" t="13660" r="13989" b="27917"/>
          <a:stretch/>
        </p:blipFill>
        <p:spPr>
          <a:xfrm>
            <a:off x="891187" y="4063612"/>
            <a:ext cx="1721814" cy="173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3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lèche à quatre pointes 32"/>
          <p:cNvSpPr/>
          <p:nvPr/>
        </p:nvSpPr>
        <p:spPr>
          <a:xfrm>
            <a:off x="8240" y="3056374"/>
            <a:ext cx="3600000" cy="3600000"/>
          </a:xfrm>
          <a:prstGeom prst="quadArrow">
            <a:avLst>
              <a:gd name="adj1" fmla="val 9010"/>
              <a:gd name="adj2" fmla="val 16635"/>
              <a:gd name="adj3" fmla="val 22206"/>
            </a:avLst>
          </a:prstGeom>
          <a:solidFill>
            <a:srgbClr val="00B0F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e 11"/>
          <p:cNvGrpSpPr/>
          <p:nvPr/>
        </p:nvGrpSpPr>
        <p:grpSpPr>
          <a:xfrm>
            <a:off x="231498" y="-46526"/>
            <a:ext cx="2712110" cy="3591618"/>
            <a:chOff x="224162" y="464596"/>
            <a:chExt cx="2712110" cy="3591618"/>
          </a:xfrm>
        </p:grpSpPr>
        <p:grpSp>
          <p:nvGrpSpPr>
            <p:cNvPr id="17" name="Groupe 16"/>
            <p:cNvGrpSpPr>
              <a:grpSpLocks/>
            </p:cNvGrpSpPr>
            <p:nvPr/>
          </p:nvGrpSpPr>
          <p:grpSpPr>
            <a:xfrm>
              <a:off x="224162" y="464596"/>
              <a:ext cx="2580602" cy="2391951"/>
              <a:chOff x="3811901" y="1104320"/>
              <a:chExt cx="2580602" cy="2391951"/>
            </a:xfrm>
          </p:grpSpPr>
          <p:sp>
            <p:nvSpPr>
              <p:cNvPr id="5" name="Triangle isocèle 4"/>
              <p:cNvSpPr/>
              <p:nvPr/>
            </p:nvSpPr>
            <p:spPr>
              <a:xfrm rot="19004592">
                <a:off x="3926537" y="1104320"/>
                <a:ext cx="557348" cy="531222"/>
              </a:xfrm>
              <a:prstGeom prst="triangle">
                <a:avLst/>
              </a:prstGeom>
              <a:solidFill>
                <a:srgbClr val="00B0F0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riangle isocèle 5"/>
              <p:cNvSpPr/>
              <p:nvPr/>
            </p:nvSpPr>
            <p:spPr>
              <a:xfrm rot="2802080">
                <a:off x="5848218" y="1184251"/>
                <a:ext cx="557348" cy="531222"/>
              </a:xfrm>
              <a:prstGeom prst="triangle">
                <a:avLst/>
              </a:prstGeom>
              <a:solidFill>
                <a:srgbClr val="00B0F0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riangle isocèle 6"/>
              <p:cNvSpPr/>
              <p:nvPr/>
            </p:nvSpPr>
            <p:spPr>
              <a:xfrm rot="13831180">
                <a:off x="3798838" y="2951986"/>
                <a:ext cx="557348" cy="531222"/>
              </a:xfrm>
              <a:prstGeom prst="triangle">
                <a:avLst/>
              </a:prstGeom>
              <a:solidFill>
                <a:srgbClr val="00B0F0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Rectangle 2"/>
            <p:cNvSpPr/>
            <p:nvPr/>
          </p:nvSpPr>
          <p:spPr>
            <a:xfrm rot="2842607">
              <a:off x="1786718" y="2906661"/>
              <a:ext cx="1948073" cy="351034"/>
            </a:xfrm>
            <a:custGeom>
              <a:avLst/>
              <a:gdLst>
                <a:gd name="connsiteX0" fmla="*/ 0 w 1944908"/>
                <a:gd name="connsiteY0" fmla="*/ 0 h 445826"/>
                <a:gd name="connsiteX1" fmla="*/ 1944908 w 1944908"/>
                <a:gd name="connsiteY1" fmla="*/ 0 h 445826"/>
                <a:gd name="connsiteX2" fmla="*/ 1944908 w 1944908"/>
                <a:gd name="connsiteY2" fmla="*/ 445826 h 445826"/>
                <a:gd name="connsiteX3" fmla="*/ 0 w 1944908"/>
                <a:gd name="connsiteY3" fmla="*/ 445826 h 445826"/>
                <a:gd name="connsiteX4" fmla="*/ 0 w 1944908"/>
                <a:gd name="connsiteY4" fmla="*/ 0 h 445826"/>
                <a:gd name="connsiteX0" fmla="*/ 0 w 1944908"/>
                <a:gd name="connsiteY0" fmla="*/ 0 h 515122"/>
                <a:gd name="connsiteX1" fmla="*/ 1944908 w 1944908"/>
                <a:gd name="connsiteY1" fmla="*/ 0 h 515122"/>
                <a:gd name="connsiteX2" fmla="*/ 1934015 w 1944908"/>
                <a:gd name="connsiteY2" fmla="*/ 515122 h 515122"/>
                <a:gd name="connsiteX3" fmla="*/ 0 w 1944908"/>
                <a:gd name="connsiteY3" fmla="*/ 445826 h 515122"/>
                <a:gd name="connsiteX4" fmla="*/ 0 w 1944908"/>
                <a:gd name="connsiteY4" fmla="*/ 0 h 515122"/>
                <a:gd name="connsiteX0" fmla="*/ 0 w 1948073"/>
                <a:gd name="connsiteY0" fmla="*/ 89628 h 604750"/>
                <a:gd name="connsiteX1" fmla="*/ 1948073 w 1948073"/>
                <a:gd name="connsiteY1" fmla="*/ 0 h 604750"/>
                <a:gd name="connsiteX2" fmla="*/ 1934015 w 1948073"/>
                <a:gd name="connsiteY2" fmla="*/ 604750 h 604750"/>
                <a:gd name="connsiteX3" fmla="*/ 0 w 1948073"/>
                <a:gd name="connsiteY3" fmla="*/ 535454 h 604750"/>
                <a:gd name="connsiteX4" fmla="*/ 0 w 1948073"/>
                <a:gd name="connsiteY4" fmla="*/ 89628 h 604750"/>
                <a:gd name="connsiteX0" fmla="*/ 0 w 1948073"/>
                <a:gd name="connsiteY0" fmla="*/ 89628 h 659732"/>
                <a:gd name="connsiteX1" fmla="*/ 1948073 w 1948073"/>
                <a:gd name="connsiteY1" fmla="*/ 0 h 659732"/>
                <a:gd name="connsiteX2" fmla="*/ 1936297 w 1948073"/>
                <a:gd name="connsiteY2" fmla="*/ 659732 h 659732"/>
                <a:gd name="connsiteX3" fmla="*/ 0 w 1948073"/>
                <a:gd name="connsiteY3" fmla="*/ 535454 h 659732"/>
                <a:gd name="connsiteX4" fmla="*/ 0 w 1948073"/>
                <a:gd name="connsiteY4" fmla="*/ 89628 h 659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8073" h="659732">
                  <a:moveTo>
                    <a:pt x="0" y="89628"/>
                  </a:moveTo>
                  <a:lnTo>
                    <a:pt x="1948073" y="0"/>
                  </a:lnTo>
                  <a:lnTo>
                    <a:pt x="1936297" y="659732"/>
                  </a:lnTo>
                  <a:lnTo>
                    <a:pt x="0" y="535454"/>
                  </a:lnTo>
                  <a:lnTo>
                    <a:pt x="0" y="89628"/>
                  </a:lnTo>
                  <a:close/>
                </a:path>
              </a:pathLst>
            </a:custGeom>
            <a:solidFill>
              <a:srgbClr val="00B0F0"/>
            </a:solidFill>
            <a:ln w="177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Ellipse 1"/>
            <p:cNvSpPr/>
            <p:nvPr/>
          </p:nvSpPr>
          <p:spPr>
            <a:xfrm>
              <a:off x="566905" y="742389"/>
              <a:ext cx="1944000" cy="1944000"/>
            </a:xfrm>
            <a:prstGeom prst="ellipse">
              <a:avLst/>
            </a:prstGeom>
            <a:noFill/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llipse 20"/>
            <p:cNvSpPr/>
            <p:nvPr/>
          </p:nvSpPr>
          <p:spPr>
            <a:xfrm>
              <a:off x="706274" y="882279"/>
              <a:ext cx="1656000" cy="1656000"/>
            </a:xfrm>
            <a:prstGeom prst="ellipse">
              <a:avLst/>
            </a:prstGeom>
            <a:noFill/>
            <a:ln w="203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3156034" y="92805"/>
            <a:ext cx="2369367" cy="3313825"/>
            <a:chOff x="4470450" y="343191"/>
            <a:chExt cx="2369367" cy="3313825"/>
          </a:xfrm>
        </p:grpSpPr>
        <p:grpSp>
          <p:nvGrpSpPr>
            <p:cNvPr id="43" name="Groupe 42"/>
            <p:cNvGrpSpPr/>
            <p:nvPr/>
          </p:nvGrpSpPr>
          <p:grpSpPr>
            <a:xfrm>
              <a:off x="4470450" y="343191"/>
              <a:ext cx="2369367" cy="3313825"/>
              <a:chOff x="566905" y="742389"/>
              <a:chExt cx="2369367" cy="3313825"/>
            </a:xfrm>
          </p:grpSpPr>
          <p:sp>
            <p:nvSpPr>
              <p:cNvPr id="48" name="Rectangle 2"/>
              <p:cNvSpPr/>
              <p:nvPr/>
            </p:nvSpPr>
            <p:spPr>
              <a:xfrm rot="2842607">
                <a:off x="1786718" y="2906661"/>
                <a:ext cx="1948073" cy="351034"/>
              </a:xfrm>
              <a:custGeom>
                <a:avLst/>
                <a:gdLst>
                  <a:gd name="connsiteX0" fmla="*/ 0 w 1944908"/>
                  <a:gd name="connsiteY0" fmla="*/ 0 h 445826"/>
                  <a:gd name="connsiteX1" fmla="*/ 1944908 w 1944908"/>
                  <a:gd name="connsiteY1" fmla="*/ 0 h 445826"/>
                  <a:gd name="connsiteX2" fmla="*/ 1944908 w 1944908"/>
                  <a:gd name="connsiteY2" fmla="*/ 445826 h 445826"/>
                  <a:gd name="connsiteX3" fmla="*/ 0 w 1944908"/>
                  <a:gd name="connsiteY3" fmla="*/ 445826 h 445826"/>
                  <a:gd name="connsiteX4" fmla="*/ 0 w 1944908"/>
                  <a:gd name="connsiteY4" fmla="*/ 0 h 445826"/>
                  <a:gd name="connsiteX0" fmla="*/ 0 w 1944908"/>
                  <a:gd name="connsiteY0" fmla="*/ 0 h 515122"/>
                  <a:gd name="connsiteX1" fmla="*/ 1944908 w 1944908"/>
                  <a:gd name="connsiteY1" fmla="*/ 0 h 515122"/>
                  <a:gd name="connsiteX2" fmla="*/ 1934015 w 1944908"/>
                  <a:gd name="connsiteY2" fmla="*/ 515122 h 515122"/>
                  <a:gd name="connsiteX3" fmla="*/ 0 w 1944908"/>
                  <a:gd name="connsiteY3" fmla="*/ 445826 h 515122"/>
                  <a:gd name="connsiteX4" fmla="*/ 0 w 1944908"/>
                  <a:gd name="connsiteY4" fmla="*/ 0 h 515122"/>
                  <a:gd name="connsiteX0" fmla="*/ 0 w 1948073"/>
                  <a:gd name="connsiteY0" fmla="*/ 89628 h 604750"/>
                  <a:gd name="connsiteX1" fmla="*/ 1948073 w 1948073"/>
                  <a:gd name="connsiteY1" fmla="*/ 0 h 604750"/>
                  <a:gd name="connsiteX2" fmla="*/ 1934015 w 1948073"/>
                  <a:gd name="connsiteY2" fmla="*/ 604750 h 604750"/>
                  <a:gd name="connsiteX3" fmla="*/ 0 w 1948073"/>
                  <a:gd name="connsiteY3" fmla="*/ 535454 h 604750"/>
                  <a:gd name="connsiteX4" fmla="*/ 0 w 1948073"/>
                  <a:gd name="connsiteY4" fmla="*/ 89628 h 604750"/>
                  <a:gd name="connsiteX0" fmla="*/ 0 w 1948073"/>
                  <a:gd name="connsiteY0" fmla="*/ 89628 h 659732"/>
                  <a:gd name="connsiteX1" fmla="*/ 1948073 w 1948073"/>
                  <a:gd name="connsiteY1" fmla="*/ 0 h 659732"/>
                  <a:gd name="connsiteX2" fmla="*/ 1936297 w 1948073"/>
                  <a:gd name="connsiteY2" fmla="*/ 659732 h 659732"/>
                  <a:gd name="connsiteX3" fmla="*/ 0 w 1948073"/>
                  <a:gd name="connsiteY3" fmla="*/ 535454 h 659732"/>
                  <a:gd name="connsiteX4" fmla="*/ 0 w 1948073"/>
                  <a:gd name="connsiteY4" fmla="*/ 89628 h 659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8073" h="659732">
                    <a:moveTo>
                      <a:pt x="0" y="89628"/>
                    </a:moveTo>
                    <a:lnTo>
                      <a:pt x="1948073" y="0"/>
                    </a:lnTo>
                    <a:lnTo>
                      <a:pt x="1936297" y="659732"/>
                    </a:lnTo>
                    <a:lnTo>
                      <a:pt x="0" y="535454"/>
                    </a:lnTo>
                    <a:lnTo>
                      <a:pt x="0" y="89628"/>
                    </a:lnTo>
                    <a:close/>
                  </a:path>
                </a:pathLst>
              </a:custGeom>
              <a:solidFill>
                <a:srgbClr val="00B0F0"/>
              </a:solidFill>
              <a:ln w="1778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Ellipse 48"/>
              <p:cNvSpPr/>
              <p:nvPr/>
            </p:nvSpPr>
            <p:spPr>
              <a:xfrm>
                <a:off x="566905" y="742389"/>
                <a:ext cx="1944000" cy="1944000"/>
              </a:xfrm>
              <a:prstGeom prst="ellipse">
                <a:avLst/>
              </a:prstGeom>
              <a:noFill/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Ellipse 49"/>
              <p:cNvSpPr/>
              <p:nvPr/>
            </p:nvSpPr>
            <p:spPr>
              <a:xfrm>
                <a:off x="706274" y="882279"/>
                <a:ext cx="1656000" cy="1656000"/>
              </a:xfrm>
              <a:prstGeom prst="ellipse">
                <a:avLst/>
              </a:prstGeom>
              <a:noFill/>
              <a:ln w="2032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Croix 55"/>
            <p:cNvSpPr>
              <a:spLocks noChangeAspect="1"/>
            </p:cNvSpPr>
            <p:nvPr/>
          </p:nvSpPr>
          <p:spPr>
            <a:xfrm>
              <a:off x="4955837" y="835043"/>
              <a:ext cx="972000" cy="972000"/>
            </a:xfrm>
            <a:prstGeom prst="plus">
              <a:avLst>
                <a:gd name="adj" fmla="val 39647"/>
              </a:avLst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e 24"/>
          <p:cNvGrpSpPr/>
          <p:nvPr/>
        </p:nvGrpSpPr>
        <p:grpSpPr>
          <a:xfrm>
            <a:off x="4020063" y="4068499"/>
            <a:ext cx="3045277" cy="2216933"/>
            <a:chOff x="56845" y="4330271"/>
            <a:chExt cx="3542648" cy="1956558"/>
          </a:xfrm>
          <a:solidFill>
            <a:srgbClr val="00B0F0"/>
          </a:solidFill>
        </p:grpSpPr>
        <p:sp>
          <p:nvSpPr>
            <p:cNvPr id="26" name="Flèche courbée vers le bas 25"/>
            <p:cNvSpPr/>
            <p:nvPr/>
          </p:nvSpPr>
          <p:spPr>
            <a:xfrm rot="1642787" flipH="1">
              <a:off x="922969" y="4330271"/>
              <a:ext cx="2676524" cy="1777816"/>
            </a:xfrm>
            <a:prstGeom prst="curvedDownArrow">
              <a:avLst>
                <a:gd name="adj1" fmla="val 21157"/>
                <a:gd name="adj2" fmla="val 41005"/>
                <a:gd name="adj3" fmla="val 54691"/>
              </a:avLst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Flèche courbée vers le bas 26"/>
            <p:cNvSpPr/>
            <p:nvPr/>
          </p:nvSpPr>
          <p:spPr>
            <a:xfrm rot="13288772" flipH="1">
              <a:off x="56845" y="4526704"/>
              <a:ext cx="2676524" cy="1760125"/>
            </a:xfrm>
            <a:prstGeom prst="curvedDownArrow">
              <a:avLst>
                <a:gd name="adj1" fmla="val 20531"/>
                <a:gd name="adj2" fmla="val 41005"/>
                <a:gd name="adj3" fmla="val 54641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5879159" y="219085"/>
            <a:ext cx="2941304" cy="2299634"/>
            <a:chOff x="842973" y="4215221"/>
            <a:chExt cx="2941304" cy="2029546"/>
          </a:xfrm>
        </p:grpSpPr>
        <p:sp>
          <p:nvSpPr>
            <p:cNvPr id="29" name="Flèche courbée vers le bas 28"/>
            <p:cNvSpPr/>
            <p:nvPr/>
          </p:nvSpPr>
          <p:spPr>
            <a:xfrm rot="1242215" flipH="1">
              <a:off x="1107752" y="4282617"/>
              <a:ext cx="2676525" cy="1962150"/>
            </a:xfrm>
            <a:prstGeom prst="curvedDownArrow">
              <a:avLst>
                <a:gd name="adj1" fmla="val 20531"/>
                <a:gd name="adj2" fmla="val 41005"/>
                <a:gd name="adj3" fmla="val 43750"/>
              </a:avLst>
            </a:prstGeom>
            <a:solidFill>
              <a:srgbClr val="4A556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èche courbée vers le bas 29"/>
            <p:cNvSpPr/>
            <p:nvPr/>
          </p:nvSpPr>
          <p:spPr>
            <a:xfrm rot="1642787" flipH="1">
              <a:off x="842973" y="4215221"/>
              <a:ext cx="2676525" cy="1962150"/>
            </a:xfrm>
            <a:prstGeom prst="curvedDownArrow">
              <a:avLst>
                <a:gd name="adj1" fmla="val 21157"/>
                <a:gd name="adj2" fmla="val 41005"/>
                <a:gd name="adj3" fmla="val 43750"/>
              </a:avLst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7747780" y="3406630"/>
            <a:ext cx="2952750" cy="2952000"/>
            <a:chOff x="790575" y="485776"/>
            <a:chExt cx="2952750" cy="2867024"/>
          </a:xfrm>
          <a:solidFill>
            <a:srgbClr val="00B0F0"/>
          </a:solidFill>
        </p:grpSpPr>
        <p:sp>
          <p:nvSpPr>
            <p:cNvPr id="32" name="Rectangle 31"/>
            <p:cNvSpPr/>
            <p:nvPr/>
          </p:nvSpPr>
          <p:spPr>
            <a:xfrm>
              <a:off x="804577" y="1172950"/>
              <a:ext cx="2258155" cy="2161396"/>
            </a:xfrm>
            <a:prstGeom prst="rect">
              <a:avLst/>
            </a:prstGeom>
            <a:grpFill/>
            <a:ln>
              <a:solidFill>
                <a:srgbClr val="4A556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ube 33"/>
            <p:cNvSpPr/>
            <p:nvPr/>
          </p:nvSpPr>
          <p:spPr>
            <a:xfrm>
              <a:off x="790575" y="485776"/>
              <a:ext cx="2952750" cy="2867024"/>
            </a:xfrm>
            <a:prstGeom prst="cube">
              <a:avLst>
                <a:gd name="adj" fmla="val 23382"/>
              </a:avLst>
            </a:prstGeom>
            <a:grpFill/>
            <a:ln w="38100">
              <a:solidFill>
                <a:srgbClr val="4A55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4422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/>
          <p:cNvGrpSpPr/>
          <p:nvPr/>
        </p:nvGrpSpPr>
        <p:grpSpPr>
          <a:xfrm>
            <a:off x="4404868" y="547686"/>
            <a:ext cx="2952750" cy="2867024"/>
            <a:chOff x="5029200" y="485775"/>
            <a:chExt cx="2952750" cy="2867024"/>
          </a:xfrm>
        </p:grpSpPr>
        <p:sp>
          <p:nvSpPr>
            <p:cNvPr id="9" name="Rectangle 8"/>
            <p:cNvSpPr/>
            <p:nvPr/>
          </p:nvSpPr>
          <p:spPr>
            <a:xfrm>
              <a:off x="5648325" y="485775"/>
              <a:ext cx="2333625" cy="2257425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rgbClr val="3C455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be 9"/>
            <p:cNvSpPr/>
            <p:nvPr/>
          </p:nvSpPr>
          <p:spPr>
            <a:xfrm>
              <a:off x="5029200" y="485775"/>
              <a:ext cx="2952750" cy="2867024"/>
            </a:xfrm>
            <a:prstGeom prst="cube">
              <a:avLst>
                <a:gd name="adj" fmla="val 21346"/>
              </a:avLst>
            </a:prstGeom>
            <a:noFill/>
            <a:ln w="38100">
              <a:solidFill>
                <a:srgbClr val="3C4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Connecteur droit 4"/>
            <p:cNvCxnSpPr/>
            <p:nvPr/>
          </p:nvCxnSpPr>
          <p:spPr>
            <a:xfrm flipV="1">
              <a:off x="5038725" y="2733675"/>
              <a:ext cx="619125" cy="609599"/>
            </a:xfrm>
            <a:prstGeom prst="line">
              <a:avLst/>
            </a:prstGeom>
            <a:ln w="38100">
              <a:solidFill>
                <a:srgbClr val="3C4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>
            <a:off x="142875" y="547686"/>
            <a:ext cx="2952750" cy="2867025"/>
            <a:chOff x="790575" y="485775"/>
            <a:chExt cx="2952750" cy="2867025"/>
          </a:xfrm>
        </p:grpSpPr>
        <p:sp>
          <p:nvSpPr>
            <p:cNvPr id="20" name="Rectangle 19"/>
            <p:cNvSpPr/>
            <p:nvPr/>
          </p:nvSpPr>
          <p:spPr>
            <a:xfrm>
              <a:off x="790575" y="1095374"/>
              <a:ext cx="2333625" cy="2257425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3C455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ube 2"/>
            <p:cNvSpPr/>
            <p:nvPr/>
          </p:nvSpPr>
          <p:spPr>
            <a:xfrm>
              <a:off x="790575" y="485776"/>
              <a:ext cx="2952750" cy="2867024"/>
            </a:xfrm>
            <a:prstGeom prst="cube">
              <a:avLst>
                <a:gd name="adj" fmla="val 21346"/>
              </a:avLst>
            </a:prstGeom>
            <a:noFill/>
            <a:ln w="38100">
              <a:solidFill>
                <a:srgbClr val="3C4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Connecteur droit 12"/>
            <p:cNvCxnSpPr/>
            <p:nvPr/>
          </p:nvCxnSpPr>
          <p:spPr>
            <a:xfrm>
              <a:off x="3124199" y="2733675"/>
              <a:ext cx="619126" cy="0"/>
            </a:xfrm>
            <a:prstGeom prst="line">
              <a:avLst/>
            </a:prstGeom>
            <a:ln w="38100">
              <a:solidFill>
                <a:srgbClr val="3C4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1414272" y="485775"/>
              <a:ext cx="0" cy="609598"/>
            </a:xfrm>
            <a:prstGeom prst="line">
              <a:avLst/>
            </a:prstGeom>
            <a:ln w="38100">
              <a:solidFill>
                <a:srgbClr val="3C4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8652510" y="547686"/>
            <a:ext cx="2952750" cy="2869692"/>
            <a:chOff x="790575" y="483108"/>
            <a:chExt cx="2952750" cy="2869692"/>
          </a:xfrm>
        </p:grpSpPr>
        <p:cxnSp>
          <p:nvCxnSpPr>
            <p:cNvPr id="25" name="Connecteur droit 24"/>
            <p:cNvCxnSpPr/>
            <p:nvPr/>
          </p:nvCxnSpPr>
          <p:spPr>
            <a:xfrm>
              <a:off x="1414272" y="485775"/>
              <a:ext cx="0" cy="2257426"/>
            </a:xfrm>
            <a:prstGeom prst="line">
              <a:avLst/>
            </a:prstGeom>
            <a:ln w="38100">
              <a:solidFill>
                <a:srgbClr val="3C4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Parallélogramme 21"/>
            <p:cNvSpPr/>
            <p:nvPr/>
          </p:nvSpPr>
          <p:spPr>
            <a:xfrm>
              <a:off x="804926" y="483108"/>
              <a:ext cx="2933446" cy="599566"/>
            </a:xfrm>
            <a:custGeom>
              <a:avLst/>
              <a:gdLst>
                <a:gd name="connsiteX0" fmla="*/ 0 w 3097530"/>
                <a:gd name="connsiteY0" fmla="*/ 942974 h 942974"/>
                <a:gd name="connsiteX1" fmla="*/ 417172 w 3097530"/>
                <a:gd name="connsiteY1" fmla="*/ 0 h 942974"/>
                <a:gd name="connsiteX2" fmla="*/ 3097530 w 3097530"/>
                <a:gd name="connsiteY2" fmla="*/ 0 h 942974"/>
                <a:gd name="connsiteX3" fmla="*/ 2680358 w 3097530"/>
                <a:gd name="connsiteY3" fmla="*/ 942974 h 942974"/>
                <a:gd name="connsiteX4" fmla="*/ 0 w 3097530"/>
                <a:gd name="connsiteY4" fmla="*/ 942974 h 942974"/>
                <a:gd name="connsiteX0" fmla="*/ 0 w 3097530"/>
                <a:gd name="connsiteY0" fmla="*/ 942974 h 942974"/>
                <a:gd name="connsiteX1" fmla="*/ 953620 w 3097530"/>
                <a:gd name="connsiteY1" fmla="*/ 274320 h 942974"/>
                <a:gd name="connsiteX2" fmla="*/ 3097530 w 3097530"/>
                <a:gd name="connsiteY2" fmla="*/ 0 h 942974"/>
                <a:gd name="connsiteX3" fmla="*/ 2680358 w 3097530"/>
                <a:gd name="connsiteY3" fmla="*/ 942974 h 942974"/>
                <a:gd name="connsiteX4" fmla="*/ 0 w 3097530"/>
                <a:gd name="connsiteY4" fmla="*/ 942974 h 942974"/>
                <a:gd name="connsiteX0" fmla="*/ 0 w 2756154"/>
                <a:gd name="connsiteY0" fmla="*/ 936878 h 942974"/>
                <a:gd name="connsiteX1" fmla="*/ 612244 w 2756154"/>
                <a:gd name="connsiteY1" fmla="*/ 274320 h 942974"/>
                <a:gd name="connsiteX2" fmla="*/ 2756154 w 2756154"/>
                <a:gd name="connsiteY2" fmla="*/ 0 h 942974"/>
                <a:gd name="connsiteX3" fmla="*/ 2338982 w 2756154"/>
                <a:gd name="connsiteY3" fmla="*/ 942974 h 942974"/>
                <a:gd name="connsiteX4" fmla="*/ 0 w 2756154"/>
                <a:gd name="connsiteY4" fmla="*/ 936878 h 942974"/>
                <a:gd name="connsiteX0" fmla="*/ 0 w 2951226"/>
                <a:gd name="connsiteY0" fmla="*/ 662558 h 668654"/>
                <a:gd name="connsiteX1" fmla="*/ 612244 w 2951226"/>
                <a:gd name="connsiteY1" fmla="*/ 0 h 668654"/>
                <a:gd name="connsiteX2" fmla="*/ 2951226 w 2951226"/>
                <a:gd name="connsiteY2" fmla="*/ 54864 h 668654"/>
                <a:gd name="connsiteX3" fmla="*/ 2338982 w 2951226"/>
                <a:gd name="connsiteY3" fmla="*/ 668654 h 668654"/>
                <a:gd name="connsiteX4" fmla="*/ 0 w 2951226"/>
                <a:gd name="connsiteY4" fmla="*/ 662558 h 668654"/>
                <a:gd name="connsiteX0" fmla="*/ 0 w 2951226"/>
                <a:gd name="connsiteY0" fmla="*/ 607694 h 613790"/>
                <a:gd name="connsiteX1" fmla="*/ 648820 w 2951226"/>
                <a:gd name="connsiteY1" fmla="*/ 195072 h 613790"/>
                <a:gd name="connsiteX2" fmla="*/ 2951226 w 2951226"/>
                <a:gd name="connsiteY2" fmla="*/ 0 h 613790"/>
                <a:gd name="connsiteX3" fmla="*/ 2338982 w 2951226"/>
                <a:gd name="connsiteY3" fmla="*/ 613790 h 613790"/>
                <a:gd name="connsiteX4" fmla="*/ 0 w 2951226"/>
                <a:gd name="connsiteY4" fmla="*/ 607694 h 613790"/>
                <a:gd name="connsiteX0" fmla="*/ 0 w 2951226"/>
                <a:gd name="connsiteY0" fmla="*/ 613790 h 619886"/>
                <a:gd name="connsiteX1" fmla="*/ 606148 w 2951226"/>
                <a:gd name="connsiteY1" fmla="*/ 0 h 619886"/>
                <a:gd name="connsiteX2" fmla="*/ 2951226 w 2951226"/>
                <a:gd name="connsiteY2" fmla="*/ 6096 h 619886"/>
                <a:gd name="connsiteX3" fmla="*/ 2338982 w 2951226"/>
                <a:gd name="connsiteY3" fmla="*/ 619886 h 619886"/>
                <a:gd name="connsiteX4" fmla="*/ 0 w 2951226"/>
                <a:gd name="connsiteY4" fmla="*/ 613790 h 619886"/>
                <a:gd name="connsiteX0" fmla="*/ 0 w 2951226"/>
                <a:gd name="connsiteY0" fmla="*/ 607694 h 613790"/>
                <a:gd name="connsiteX1" fmla="*/ 626468 w 2951226"/>
                <a:gd name="connsiteY1" fmla="*/ 11684 h 613790"/>
                <a:gd name="connsiteX2" fmla="*/ 2951226 w 2951226"/>
                <a:gd name="connsiteY2" fmla="*/ 0 h 613790"/>
                <a:gd name="connsiteX3" fmla="*/ 2338982 w 2951226"/>
                <a:gd name="connsiteY3" fmla="*/ 613790 h 613790"/>
                <a:gd name="connsiteX4" fmla="*/ 0 w 2951226"/>
                <a:gd name="connsiteY4" fmla="*/ 607694 h 613790"/>
                <a:gd name="connsiteX0" fmla="*/ 0 w 2951226"/>
                <a:gd name="connsiteY0" fmla="*/ 607694 h 613790"/>
                <a:gd name="connsiteX1" fmla="*/ 631548 w 2951226"/>
                <a:gd name="connsiteY1" fmla="*/ 65024 h 613790"/>
                <a:gd name="connsiteX2" fmla="*/ 2951226 w 2951226"/>
                <a:gd name="connsiteY2" fmla="*/ 0 h 613790"/>
                <a:gd name="connsiteX3" fmla="*/ 2338982 w 2951226"/>
                <a:gd name="connsiteY3" fmla="*/ 613790 h 613790"/>
                <a:gd name="connsiteX4" fmla="*/ 0 w 2951226"/>
                <a:gd name="connsiteY4" fmla="*/ 607694 h 613790"/>
                <a:gd name="connsiteX0" fmla="*/ 0 w 2951226"/>
                <a:gd name="connsiteY0" fmla="*/ 607694 h 613790"/>
                <a:gd name="connsiteX1" fmla="*/ 629008 w 2951226"/>
                <a:gd name="connsiteY1" fmla="*/ 16764 h 613790"/>
                <a:gd name="connsiteX2" fmla="*/ 2951226 w 2951226"/>
                <a:gd name="connsiteY2" fmla="*/ 0 h 613790"/>
                <a:gd name="connsiteX3" fmla="*/ 2338982 w 2951226"/>
                <a:gd name="connsiteY3" fmla="*/ 613790 h 613790"/>
                <a:gd name="connsiteX4" fmla="*/ 0 w 2951226"/>
                <a:gd name="connsiteY4" fmla="*/ 607694 h 613790"/>
                <a:gd name="connsiteX0" fmla="*/ 0 w 2938526"/>
                <a:gd name="connsiteY0" fmla="*/ 600074 h 613790"/>
                <a:gd name="connsiteX1" fmla="*/ 616308 w 2938526"/>
                <a:gd name="connsiteY1" fmla="*/ 16764 h 613790"/>
                <a:gd name="connsiteX2" fmla="*/ 2938526 w 2938526"/>
                <a:gd name="connsiteY2" fmla="*/ 0 h 613790"/>
                <a:gd name="connsiteX3" fmla="*/ 2326282 w 2938526"/>
                <a:gd name="connsiteY3" fmla="*/ 613790 h 613790"/>
                <a:gd name="connsiteX4" fmla="*/ 0 w 2938526"/>
                <a:gd name="connsiteY4" fmla="*/ 600074 h 613790"/>
                <a:gd name="connsiteX0" fmla="*/ 0 w 2938526"/>
                <a:gd name="connsiteY0" fmla="*/ 600074 h 613790"/>
                <a:gd name="connsiteX1" fmla="*/ 611228 w 2938526"/>
                <a:gd name="connsiteY1" fmla="*/ 9144 h 613790"/>
                <a:gd name="connsiteX2" fmla="*/ 2938526 w 2938526"/>
                <a:gd name="connsiteY2" fmla="*/ 0 h 613790"/>
                <a:gd name="connsiteX3" fmla="*/ 2326282 w 2938526"/>
                <a:gd name="connsiteY3" fmla="*/ 613790 h 613790"/>
                <a:gd name="connsiteX4" fmla="*/ 0 w 2938526"/>
                <a:gd name="connsiteY4" fmla="*/ 600074 h 613790"/>
                <a:gd name="connsiteX0" fmla="*/ 0 w 2908046"/>
                <a:gd name="connsiteY0" fmla="*/ 592454 h 606170"/>
                <a:gd name="connsiteX1" fmla="*/ 611228 w 2908046"/>
                <a:gd name="connsiteY1" fmla="*/ 1524 h 606170"/>
                <a:gd name="connsiteX2" fmla="*/ 2908046 w 2908046"/>
                <a:gd name="connsiteY2" fmla="*/ 0 h 606170"/>
                <a:gd name="connsiteX3" fmla="*/ 2326282 w 2908046"/>
                <a:gd name="connsiteY3" fmla="*/ 606170 h 606170"/>
                <a:gd name="connsiteX4" fmla="*/ 0 w 2908046"/>
                <a:gd name="connsiteY4" fmla="*/ 592454 h 606170"/>
                <a:gd name="connsiteX0" fmla="*/ 0 w 2908046"/>
                <a:gd name="connsiteY0" fmla="*/ 592454 h 598550"/>
                <a:gd name="connsiteX1" fmla="*/ 611228 w 2908046"/>
                <a:gd name="connsiteY1" fmla="*/ 1524 h 598550"/>
                <a:gd name="connsiteX2" fmla="*/ 2908046 w 2908046"/>
                <a:gd name="connsiteY2" fmla="*/ 0 h 598550"/>
                <a:gd name="connsiteX3" fmla="*/ 2318662 w 2908046"/>
                <a:gd name="connsiteY3" fmla="*/ 598550 h 598550"/>
                <a:gd name="connsiteX4" fmla="*/ 0 w 2908046"/>
                <a:gd name="connsiteY4" fmla="*/ 592454 h 598550"/>
                <a:gd name="connsiteX0" fmla="*/ 0 w 2908046"/>
                <a:gd name="connsiteY0" fmla="*/ 598550 h 604646"/>
                <a:gd name="connsiteX1" fmla="*/ 606148 w 2908046"/>
                <a:gd name="connsiteY1" fmla="*/ 0 h 604646"/>
                <a:gd name="connsiteX2" fmla="*/ 2908046 w 2908046"/>
                <a:gd name="connsiteY2" fmla="*/ 6096 h 604646"/>
                <a:gd name="connsiteX3" fmla="*/ 2318662 w 2908046"/>
                <a:gd name="connsiteY3" fmla="*/ 604646 h 604646"/>
                <a:gd name="connsiteX4" fmla="*/ 0 w 2908046"/>
                <a:gd name="connsiteY4" fmla="*/ 598550 h 604646"/>
                <a:gd name="connsiteX0" fmla="*/ 0 w 2902966"/>
                <a:gd name="connsiteY0" fmla="*/ 596010 h 604646"/>
                <a:gd name="connsiteX1" fmla="*/ 601068 w 2902966"/>
                <a:gd name="connsiteY1" fmla="*/ 0 h 604646"/>
                <a:gd name="connsiteX2" fmla="*/ 2902966 w 2902966"/>
                <a:gd name="connsiteY2" fmla="*/ 6096 h 604646"/>
                <a:gd name="connsiteX3" fmla="*/ 2313582 w 2902966"/>
                <a:gd name="connsiteY3" fmla="*/ 604646 h 604646"/>
                <a:gd name="connsiteX4" fmla="*/ 0 w 2902966"/>
                <a:gd name="connsiteY4" fmla="*/ 596010 h 604646"/>
                <a:gd name="connsiteX0" fmla="*/ 0 w 2918206"/>
                <a:gd name="connsiteY0" fmla="*/ 596010 h 604646"/>
                <a:gd name="connsiteX1" fmla="*/ 601068 w 2918206"/>
                <a:gd name="connsiteY1" fmla="*/ 0 h 604646"/>
                <a:gd name="connsiteX2" fmla="*/ 2918206 w 2918206"/>
                <a:gd name="connsiteY2" fmla="*/ 1016 h 604646"/>
                <a:gd name="connsiteX3" fmla="*/ 2313582 w 2918206"/>
                <a:gd name="connsiteY3" fmla="*/ 604646 h 604646"/>
                <a:gd name="connsiteX4" fmla="*/ 0 w 2918206"/>
                <a:gd name="connsiteY4" fmla="*/ 596010 h 604646"/>
                <a:gd name="connsiteX0" fmla="*/ 0 w 2933446"/>
                <a:gd name="connsiteY0" fmla="*/ 596010 h 604646"/>
                <a:gd name="connsiteX1" fmla="*/ 601068 w 2933446"/>
                <a:gd name="connsiteY1" fmla="*/ 0 h 604646"/>
                <a:gd name="connsiteX2" fmla="*/ 2933446 w 2933446"/>
                <a:gd name="connsiteY2" fmla="*/ 1016 h 604646"/>
                <a:gd name="connsiteX3" fmla="*/ 2313582 w 2933446"/>
                <a:gd name="connsiteY3" fmla="*/ 604646 h 604646"/>
                <a:gd name="connsiteX4" fmla="*/ 0 w 2933446"/>
                <a:gd name="connsiteY4" fmla="*/ 596010 h 604646"/>
                <a:gd name="connsiteX0" fmla="*/ 0 w 2933446"/>
                <a:gd name="connsiteY0" fmla="*/ 596010 h 599566"/>
                <a:gd name="connsiteX1" fmla="*/ 601068 w 2933446"/>
                <a:gd name="connsiteY1" fmla="*/ 0 h 599566"/>
                <a:gd name="connsiteX2" fmla="*/ 2933446 w 2933446"/>
                <a:gd name="connsiteY2" fmla="*/ 1016 h 599566"/>
                <a:gd name="connsiteX3" fmla="*/ 2316122 w 2933446"/>
                <a:gd name="connsiteY3" fmla="*/ 599566 h 599566"/>
                <a:gd name="connsiteX4" fmla="*/ 0 w 2933446"/>
                <a:gd name="connsiteY4" fmla="*/ 596010 h 599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3446" h="599566">
                  <a:moveTo>
                    <a:pt x="0" y="596010"/>
                  </a:moveTo>
                  <a:lnTo>
                    <a:pt x="601068" y="0"/>
                  </a:lnTo>
                  <a:lnTo>
                    <a:pt x="2933446" y="1016"/>
                  </a:lnTo>
                  <a:lnTo>
                    <a:pt x="2316122" y="599566"/>
                  </a:lnTo>
                  <a:lnTo>
                    <a:pt x="0" y="59601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3C455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ube 22"/>
            <p:cNvSpPr/>
            <p:nvPr/>
          </p:nvSpPr>
          <p:spPr>
            <a:xfrm>
              <a:off x="790575" y="485776"/>
              <a:ext cx="2952750" cy="2867024"/>
            </a:xfrm>
            <a:prstGeom prst="cube">
              <a:avLst>
                <a:gd name="adj" fmla="val 21346"/>
              </a:avLst>
            </a:prstGeom>
            <a:noFill/>
            <a:ln w="38100">
              <a:solidFill>
                <a:srgbClr val="3C4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Connecteur droit 23"/>
            <p:cNvCxnSpPr/>
            <p:nvPr/>
          </p:nvCxnSpPr>
          <p:spPr>
            <a:xfrm flipV="1">
              <a:off x="1414272" y="2733675"/>
              <a:ext cx="2329053" cy="9526"/>
            </a:xfrm>
            <a:prstGeom prst="line">
              <a:avLst/>
            </a:prstGeom>
            <a:ln w="38100">
              <a:solidFill>
                <a:srgbClr val="3C4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flipH="1">
              <a:off x="790575" y="2743201"/>
              <a:ext cx="619125" cy="609598"/>
            </a:xfrm>
            <a:prstGeom prst="line">
              <a:avLst/>
            </a:prstGeom>
            <a:ln w="38100">
              <a:solidFill>
                <a:srgbClr val="3C4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e 31"/>
          <p:cNvGrpSpPr/>
          <p:nvPr/>
        </p:nvGrpSpPr>
        <p:grpSpPr>
          <a:xfrm>
            <a:off x="290830" y="3801553"/>
            <a:ext cx="2952750" cy="2867025"/>
            <a:chOff x="790575" y="485775"/>
            <a:chExt cx="2952750" cy="2867025"/>
          </a:xfrm>
        </p:grpSpPr>
        <p:sp>
          <p:nvSpPr>
            <p:cNvPr id="34" name="Parallélogramme 21"/>
            <p:cNvSpPr/>
            <p:nvPr/>
          </p:nvSpPr>
          <p:spPr>
            <a:xfrm>
              <a:off x="805307" y="2733674"/>
              <a:ext cx="2933446" cy="599566"/>
            </a:xfrm>
            <a:custGeom>
              <a:avLst/>
              <a:gdLst>
                <a:gd name="connsiteX0" fmla="*/ 0 w 3097530"/>
                <a:gd name="connsiteY0" fmla="*/ 942974 h 942974"/>
                <a:gd name="connsiteX1" fmla="*/ 417172 w 3097530"/>
                <a:gd name="connsiteY1" fmla="*/ 0 h 942974"/>
                <a:gd name="connsiteX2" fmla="*/ 3097530 w 3097530"/>
                <a:gd name="connsiteY2" fmla="*/ 0 h 942974"/>
                <a:gd name="connsiteX3" fmla="*/ 2680358 w 3097530"/>
                <a:gd name="connsiteY3" fmla="*/ 942974 h 942974"/>
                <a:gd name="connsiteX4" fmla="*/ 0 w 3097530"/>
                <a:gd name="connsiteY4" fmla="*/ 942974 h 942974"/>
                <a:gd name="connsiteX0" fmla="*/ 0 w 3097530"/>
                <a:gd name="connsiteY0" fmla="*/ 942974 h 942974"/>
                <a:gd name="connsiteX1" fmla="*/ 953620 w 3097530"/>
                <a:gd name="connsiteY1" fmla="*/ 274320 h 942974"/>
                <a:gd name="connsiteX2" fmla="*/ 3097530 w 3097530"/>
                <a:gd name="connsiteY2" fmla="*/ 0 h 942974"/>
                <a:gd name="connsiteX3" fmla="*/ 2680358 w 3097530"/>
                <a:gd name="connsiteY3" fmla="*/ 942974 h 942974"/>
                <a:gd name="connsiteX4" fmla="*/ 0 w 3097530"/>
                <a:gd name="connsiteY4" fmla="*/ 942974 h 942974"/>
                <a:gd name="connsiteX0" fmla="*/ 0 w 2756154"/>
                <a:gd name="connsiteY0" fmla="*/ 936878 h 942974"/>
                <a:gd name="connsiteX1" fmla="*/ 612244 w 2756154"/>
                <a:gd name="connsiteY1" fmla="*/ 274320 h 942974"/>
                <a:gd name="connsiteX2" fmla="*/ 2756154 w 2756154"/>
                <a:gd name="connsiteY2" fmla="*/ 0 h 942974"/>
                <a:gd name="connsiteX3" fmla="*/ 2338982 w 2756154"/>
                <a:gd name="connsiteY3" fmla="*/ 942974 h 942974"/>
                <a:gd name="connsiteX4" fmla="*/ 0 w 2756154"/>
                <a:gd name="connsiteY4" fmla="*/ 936878 h 942974"/>
                <a:gd name="connsiteX0" fmla="*/ 0 w 2951226"/>
                <a:gd name="connsiteY0" fmla="*/ 662558 h 668654"/>
                <a:gd name="connsiteX1" fmla="*/ 612244 w 2951226"/>
                <a:gd name="connsiteY1" fmla="*/ 0 h 668654"/>
                <a:gd name="connsiteX2" fmla="*/ 2951226 w 2951226"/>
                <a:gd name="connsiteY2" fmla="*/ 54864 h 668654"/>
                <a:gd name="connsiteX3" fmla="*/ 2338982 w 2951226"/>
                <a:gd name="connsiteY3" fmla="*/ 668654 h 668654"/>
                <a:gd name="connsiteX4" fmla="*/ 0 w 2951226"/>
                <a:gd name="connsiteY4" fmla="*/ 662558 h 668654"/>
                <a:gd name="connsiteX0" fmla="*/ 0 w 2951226"/>
                <a:gd name="connsiteY0" fmla="*/ 607694 h 613790"/>
                <a:gd name="connsiteX1" fmla="*/ 648820 w 2951226"/>
                <a:gd name="connsiteY1" fmla="*/ 195072 h 613790"/>
                <a:gd name="connsiteX2" fmla="*/ 2951226 w 2951226"/>
                <a:gd name="connsiteY2" fmla="*/ 0 h 613790"/>
                <a:gd name="connsiteX3" fmla="*/ 2338982 w 2951226"/>
                <a:gd name="connsiteY3" fmla="*/ 613790 h 613790"/>
                <a:gd name="connsiteX4" fmla="*/ 0 w 2951226"/>
                <a:gd name="connsiteY4" fmla="*/ 607694 h 613790"/>
                <a:gd name="connsiteX0" fmla="*/ 0 w 2951226"/>
                <a:gd name="connsiteY0" fmla="*/ 613790 h 619886"/>
                <a:gd name="connsiteX1" fmla="*/ 606148 w 2951226"/>
                <a:gd name="connsiteY1" fmla="*/ 0 h 619886"/>
                <a:gd name="connsiteX2" fmla="*/ 2951226 w 2951226"/>
                <a:gd name="connsiteY2" fmla="*/ 6096 h 619886"/>
                <a:gd name="connsiteX3" fmla="*/ 2338982 w 2951226"/>
                <a:gd name="connsiteY3" fmla="*/ 619886 h 619886"/>
                <a:gd name="connsiteX4" fmla="*/ 0 w 2951226"/>
                <a:gd name="connsiteY4" fmla="*/ 613790 h 619886"/>
                <a:gd name="connsiteX0" fmla="*/ 0 w 2951226"/>
                <a:gd name="connsiteY0" fmla="*/ 607694 h 613790"/>
                <a:gd name="connsiteX1" fmla="*/ 626468 w 2951226"/>
                <a:gd name="connsiteY1" fmla="*/ 11684 h 613790"/>
                <a:gd name="connsiteX2" fmla="*/ 2951226 w 2951226"/>
                <a:gd name="connsiteY2" fmla="*/ 0 h 613790"/>
                <a:gd name="connsiteX3" fmla="*/ 2338982 w 2951226"/>
                <a:gd name="connsiteY3" fmla="*/ 613790 h 613790"/>
                <a:gd name="connsiteX4" fmla="*/ 0 w 2951226"/>
                <a:gd name="connsiteY4" fmla="*/ 607694 h 613790"/>
                <a:gd name="connsiteX0" fmla="*/ 0 w 2951226"/>
                <a:gd name="connsiteY0" fmla="*/ 607694 h 613790"/>
                <a:gd name="connsiteX1" fmla="*/ 631548 w 2951226"/>
                <a:gd name="connsiteY1" fmla="*/ 65024 h 613790"/>
                <a:gd name="connsiteX2" fmla="*/ 2951226 w 2951226"/>
                <a:gd name="connsiteY2" fmla="*/ 0 h 613790"/>
                <a:gd name="connsiteX3" fmla="*/ 2338982 w 2951226"/>
                <a:gd name="connsiteY3" fmla="*/ 613790 h 613790"/>
                <a:gd name="connsiteX4" fmla="*/ 0 w 2951226"/>
                <a:gd name="connsiteY4" fmla="*/ 607694 h 613790"/>
                <a:gd name="connsiteX0" fmla="*/ 0 w 2951226"/>
                <a:gd name="connsiteY0" fmla="*/ 607694 h 613790"/>
                <a:gd name="connsiteX1" fmla="*/ 629008 w 2951226"/>
                <a:gd name="connsiteY1" fmla="*/ 16764 h 613790"/>
                <a:gd name="connsiteX2" fmla="*/ 2951226 w 2951226"/>
                <a:gd name="connsiteY2" fmla="*/ 0 h 613790"/>
                <a:gd name="connsiteX3" fmla="*/ 2338982 w 2951226"/>
                <a:gd name="connsiteY3" fmla="*/ 613790 h 613790"/>
                <a:gd name="connsiteX4" fmla="*/ 0 w 2951226"/>
                <a:gd name="connsiteY4" fmla="*/ 607694 h 613790"/>
                <a:gd name="connsiteX0" fmla="*/ 0 w 2938526"/>
                <a:gd name="connsiteY0" fmla="*/ 600074 h 613790"/>
                <a:gd name="connsiteX1" fmla="*/ 616308 w 2938526"/>
                <a:gd name="connsiteY1" fmla="*/ 16764 h 613790"/>
                <a:gd name="connsiteX2" fmla="*/ 2938526 w 2938526"/>
                <a:gd name="connsiteY2" fmla="*/ 0 h 613790"/>
                <a:gd name="connsiteX3" fmla="*/ 2326282 w 2938526"/>
                <a:gd name="connsiteY3" fmla="*/ 613790 h 613790"/>
                <a:gd name="connsiteX4" fmla="*/ 0 w 2938526"/>
                <a:gd name="connsiteY4" fmla="*/ 600074 h 613790"/>
                <a:gd name="connsiteX0" fmla="*/ 0 w 2938526"/>
                <a:gd name="connsiteY0" fmla="*/ 600074 h 613790"/>
                <a:gd name="connsiteX1" fmla="*/ 611228 w 2938526"/>
                <a:gd name="connsiteY1" fmla="*/ 9144 h 613790"/>
                <a:gd name="connsiteX2" fmla="*/ 2938526 w 2938526"/>
                <a:gd name="connsiteY2" fmla="*/ 0 h 613790"/>
                <a:gd name="connsiteX3" fmla="*/ 2326282 w 2938526"/>
                <a:gd name="connsiteY3" fmla="*/ 613790 h 613790"/>
                <a:gd name="connsiteX4" fmla="*/ 0 w 2938526"/>
                <a:gd name="connsiteY4" fmla="*/ 600074 h 613790"/>
                <a:gd name="connsiteX0" fmla="*/ 0 w 2908046"/>
                <a:gd name="connsiteY0" fmla="*/ 592454 h 606170"/>
                <a:gd name="connsiteX1" fmla="*/ 611228 w 2908046"/>
                <a:gd name="connsiteY1" fmla="*/ 1524 h 606170"/>
                <a:gd name="connsiteX2" fmla="*/ 2908046 w 2908046"/>
                <a:gd name="connsiteY2" fmla="*/ 0 h 606170"/>
                <a:gd name="connsiteX3" fmla="*/ 2326282 w 2908046"/>
                <a:gd name="connsiteY3" fmla="*/ 606170 h 606170"/>
                <a:gd name="connsiteX4" fmla="*/ 0 w 2908046"/>
                <a:gd name="connsiteY4" fmla="*/ 592454 h 606170"/>
                <a:gd name="connsiteX0" fmla="*/ 0 w 2908046"/>
                <a:gd name="connsiteY0" fmla="*/ 592454 h 598550"/>
                <a:gd name="connsiteX1" fmla="*/ 611228 w 2908046"/>
                <a:gd name="connsiteY1" fmla="*/ 1524 h 598550"/>
                <a:gd name="connsiteX2" fmla="*/ 2908046 w 2908046"/>
                <a:gd name="connsiteY2" fmla="*/ 0 h 598550"/>
                <a:gd name="connsiteX3" fmla="*/ 2318662 w 2908046"/>
                <a:gd name="connsiteY3" fmla="*/ 598550 h 598550"/>
                <a:gd name="connsiteX4" fmla="*/ 0 w 2908046"/>
                <a:gd name="connsiteY4" fmla="*/ 592454 h 598550"/>
                <a:gd name="connsiteX0" fmla="*/ 0 w 2908046"/>
                <a:gd name="connsiteY0" fmla="*/ 598550 h 604646"/>
                <a:gd name="connsiteX1" fmla="*/ 606148 w 2908046"/>
                <a:gd name="connsiteY1" fmla="*/ 0 h 604646"/>
                <a:gd name="connsiteX2" fmla="*/ 2908046 w 2908046"/>
                <a:gd name="connsiteY2" fmla="*/ 6096 h 604646"/>
                <a:gd name="connsiteX3" fmla="*/ 2318662 w 2908046"/>
                <a:gd name="connsiteY3" fmla="*/ 604646 h 604646"/>
                <a:gd name="connsiteX4" fmla="*/ 0 w 2908046"/>
                <a:gd name="connsiteY4" fmla="*/ 598550 h 604646"/>
                <a:gd name="connsiteX0" fmla="*/ 0 w 2902966"/>
                <a:gd name="connsiteY0" fmla="*/ 596010 h 604646"/>
                <a:gd name="connsiteX1" fmla="*/ 601068 w 2902966"/>
                <a:gd name="connsiteY1" fmla="*/ 0 h 604646"/>
                <a:gd name="connsiteX2" fmla="*/ 2902966 w 2902966"/>
                <a:gd name="connsiteY2" fmla="*/ 6096 h 604646"/>
                <a:gd name="connsiteX3" fmla="*/ 2313582 w 2902966"/>
                <a:gd name="connsiteY3" fmla="*/ 604646 h 604646"/>
                <a:gd name="connsiteX4" fmla="*/ 0 w 2902966"/>
                <a:gd name="connsiteY4" fmla="*/ 596010 h 604646"/>
                <a:gd name="connsiteX0" fmla="*/ 0 w 2918206"/>
                <a:gd name="connsiteY0" fmla="*/ 596010 h 604646"/>
                <a:gd name="connsiteX1" fmla="*/ 601068 w 2918206"/>
                <a:gd name="connsiteY1" fmla="*/ 0 h 604646"/>
                <a:gd name="connsiteX2" fmla="*/ 2918206 w 2918206"/>
                <a:gd name="connsiteY2" fmla="*/ 1016 h 604646"/>
                <a:gd name="connsiteX3" fmla="*/ 2313582 w 2918206"/>
                <a:gd name="connsiteY3" fmla="*/ 604646 h 604646"/>
                <a:gd name="connsiteX4" fmla="*/ 0 w 2918206"/>
                <a:gd name="connsiteY4" fmla="*/ 596010 h 604646"/>
                <a:gd name="connsiteX0" fmla="*/ 0 w 2933446"/>
                <a:gd name="connsiteY0" fmla="*/ 596010 h 604646"/>
                <a:gd name="connsiteX1" fmla="*/ 601068 w 2933446"/>
                <a:gd name="connsiteY1" fmla="*/ 0 h 604646"/>
                <a:gd name="connsiteX2" fmla="*/ 2933446 w 2933446"/>
                <a:gd name="connsiteY2" fmla="*/ 1016 h 604646"/>
                <a:gd name="connsiteX3" fmla="*/ 2313582 w 2933446"/>
                <a:gd name="connsiteY3" fmla="*/ 604646 h 604646"/>
                <a:gd name="connsiteX4" fmla="*/ 0 w 2933446"/>
                <a:gd name="connsiteY4" fmla="*/ 596010 h 604646"/>
                <a:gd name="connsiteX0" fmla="*/ 0 w 2933446"/>
                <a:gd name="connsiteY0" fmla="*/ 596010 h 599566"/>
                <a:gd name="connsiteX1" fmla="*/ 601068 w 2933446"/>
                <a:gd name="connsiteY1" fmla="*/ 0 h 599566"/>
                <a:gd name="connsiteX2" fmla="*/ 2933446 w 2933446"/>
                <a:gd name="connsiteY2" fmla="*/ 1016 h 599566"/>
                <a:gd name="connsiteX3" fmla="*/ 2316122 w 2933446"/>
                <a:gd name="connsiteY3" fmla="*/ 599566 h 599566"/>
                <a:gd name="connsiteX4" fmla="*/ 0 w 2933446"/>
                <a:gd name="connsiteY4" fmla="*/ 596010 h 599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3446" h="599566">
                  <a:moveTo>
                    <a:pt x="0" y="596010"/>
                  </a:moveTo>
                  <a:lnTo>
                    <a:pt x="601068" y="0"/>
                  </a:lnTo>
                  <a:lnTo>
                    <a:pt x="2933446" y="1016"/>
                  </a:lnTo>
                  <a:lnTo>
                    <a:pt x="2316122" y="599566"/>
                  </a:lnTo>
                  <a:lnTo>
                    <a:pt x="0" y="59601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3C455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Connecteur droit 32"/>
            <p:cNvCxnSpPr/>
            <p:nvPr/>
          </p:nvCxnSpPr>
          <p:spPr>
            <a:xfrm>
              <a:off x="1414272" y="485775"/>
              <a:ext cx="0" cy="2257426"/>
            </a:xfrm>
            <a:prstGeom prst="line">
              <a:avLst/>
            </a:prstGeom>
            <a:ln w="38100">
              <a:solidFill>
                <a:srgbClr val="3C4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ube 34"/>
            <p:cNvSpPr/>
            <p:nvPr/>
          </p:nvSpPr>
          <p:spPr>
            <a:xfrm>
              <a:off x="790575" y="485776"/>
              <a:ext cx="2952750" cy="2867024"/>
            </a:xfrm>
            <a:prstGeom prst="cube">
              <a:avLst>
                <a:gd name="adj" fmla="val 21346"/>
              </a:avLst>
            </a:prstGeom>
            <a:noFill/>
            <a:ln w="38100">
              <a:solidFill>
                <a:srgbClr val="3C4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Connecteur droit 35"/>
            <p:cNvCxnSpPr/>
            <p:nvPr/>
          </p:nvCxnSpPr>
          <p:spPr>
            <a:xfrm flipV="1">
              <a:off x="1414272" y="2733675"/>
              <a:ext cx="2329053" cy="9526"/>
            </a:xfrm>
            <a:prstGeom prst="line">
              <a:avLst/>
            </a:prstGeom>
            <a:ln w="38100">
              <a:solidFill>
                <a:srgbClr val="3C4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H="1">
              <a:off x="790575" y="2743201"/>
              <a:ext cx="619125" cy="609598"/>
            </a:xfrm>
            <a:prstGeom prst="line">
              <a:avLst/>
            </a:prstGeom>
            <a:ln w="38100">
              <a:solidFill>
                <a:srgbClr val="3C4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e 37"/>
          <p:cNvGrpSpPr/>
          <p:nvPr/>
        </p:nvGrpSpPr>
        <p:grpSpPr>
          <a:xfrm>
            <a:off x="4404868" y="3778906"/>
            <a:ext cx="2952750" cy="2867025"/>
            <a:chOff x="790575" y="485775"/>
            <a:chExt cx="2952750" cy="2867025"/>
          </a:xfrm>
        </p:grpSpPr>
        <p:cxnSp>
          <p:nvCxnSpPr>
            <p:cNvPr id="42" name="Connecteur droit 41"/>
            <p:cNvCxnSpPr/>
            <p:nvPr/>
          </p:nvCxnSpPr>
          <p:spPr>
            <a:xfrm flipV="1">
              <a:off x="1414272" y="2733675"/>
              <a:ext cx="2329053" cy="9526"/>
            </a:xfrm>
            <a:prstGeom prst="line">
              <a:avLst/>
            </a:prstGeom>
            <a:ln w="38100">
              <a:solidFill>
                <a:srgbClr val="3C4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Parallélogramme 21"/>
            <p:cNvSpPr/>
            <p:nvPr/>
          </p:nvSpPr>
          <p:spPr>
            <a:xfrm rot="16200000">
              <a:off x="2020993" y="1618995"/>
              <a:ext cx="2830114" cy="607440"/>
            </a:xfrm>
            <a:custGeom>
              <a:avLst/>
              <a:gdLst>
                <a:gd name="connsiteX0" fmla="*/ 0 w 3097530"/>
                <a:gd name="connsiteY0" fmla="*/ 942974 h 942974"/>
                <a:gd name="connsiteX1" fmla="*/ 417172 w 3097530"/>
                <a:gd name="connsiteY1" fmla="*/ 0 h 942974"/>
                <a:gd name="connsiteX2" fmla="*/ 3097530 w 3097530"/>
                <a:gd name="connsiteY2" fmla="*/ 0 h 942974"/>
                <a:gd name="connsiteX3" fmla="*/ 2680358 w 3097530"/>
                <a:gd name="connsiteY3" fmla="*/ 942974 h 942974"/>
                <a:gd name="connsiteX4" fmla="*/ 0 w 3097530"/>
                <a:gd name="connsiteY4" fmla="*/ 942974 h 942974"/>
                <a:gd name="connsiteX0" fmla="*/ 0 w 3097530"/>
                <a:gd name="connsiteY0" fmla="*/ 942974 h 942974"/>
                <a:gd name="connsiteX1" fmla="*/ 953620 w 3097530"/>
                <a:gd name="connsiteY1" fmla="*/ 274320 h 942974"/>
                <a:gd name="connsiteX2" fmla="*/ 3097530 w 3097530"/>
                <a:gd name="connsiteY2" fmla="*/ 0 h 942974"/>
                <a:gd name="connsiteX3" fmla="*/ 2680358 w 3097530"/>
                <a:gd name="connsiteY3" fmla="*/ 942974 h 942974"/>
                <a:gd name="connsiteX4" fmla="*/ 0 w 3097530"/>
                <a:gd name="connsiteY4" fmla="*/ 942974 h 942974"/>
                <a:gd name="connsiteX0" fmla="*/ 0 w 2756154"/>
                <a:gd name="connsiteY0" fmla="*/ 936878 h 942974"/>
                <a:gd name="connsiteX1" fmla="*/ 612244 w 2756154"/>
                <a:gd name="connsiteY1" fmla="*/ 274320 h 942974"/>
                <a:gd name="connsiteX2" fmla="*/ 2756154 w 2756154"/>
                <a:gd name="connsiteY2" fmla="*/ 0 h 942974"/>
                <a:gd name="connsiteX3" fmla="*/ 2338982 w 2756154"/>
                <a:gd name="connsiteY3" fmla="*/ 942974 h 942974"/>
                <a:gd name="connsiteX4" fmla="*/ 0 w 2756154"/>
                <a:gd name="connsiteY4" fmla="*/ 936878 h 942974"/>
                <a:gd name="connsiteX0" fmla="*/ 0 w 2951226"/>
                <a:gd name="connsiteY0" fmla="*/ 662558 h 668654"/>
                <a:gd name="connsiteX1" fmla="*/ 612244 w 2951226"/>
                <a:gd name="connsiteY1" fmla="*/ 0 h 668654"/>
                <a:gd name="connsiteX2" fmla="*/ 2951226 w 2951226"/>
                <a:gd name="connsiteY2" fmla="*/ 54864 h 668654"/>
                <a:gd name="connsiteX3" fmla="*/ 2338982 w 2951226"/>
                <a:gd name="connsiteY3" fmla="*/ 668654 h 668654"/>
                <a:gd name="connsiteX4" fmla="*/ 0 w 2951226"/>
                <a:gd name="connsiteY4" fmla="*/ 662558 h 668654"/>
                <a:gd name="connsiteX0" fmla="*/ 0 w 2951226"/>
                <a:gd name="connsiteY0" fmla="*/ 607694 h 613790"/>
                <a:gd name="connsiteX1" fmla="*/ 648820 w 2951226"/>
                <a:gd name="connsiteY1" fmla="*/ 195072 h 613790"/>
                <a:gd name="connsiteX2" fmla="*/ 2951226 w 2951226"/>
                <a:gd name="connsiteY2" fmla="*/ 0 h 613790"/>
                <a:gd name="connsiteX3" fmla="*/ 2338982 w 2951226"/>
                <a:gd name="connsiteY3" fmla="*/ 613790 h 613790"/>
                <a:gd name="connsiteX4" fmla="*/ 0 w 2951226"/>
                <a:gd name="connsiteY4" fmla="*/ 607694 h 613790"/>
                <a:gd name="connsiteX0" fmla="*/ 0 w 2951226"/>
                <a:gd name="connsiteY0" fmla="*/ 613790 h 619886"/>
                <a:gd name="connsiteX1" fmla="*/ 606148 w 2951226"/>
                <a:gd name="connsiteY1" fmla="*/ 0 h 619886"/>
                <a:gd name="connsiteX2" fmla="*/ 2951226 w 2951226"/>
                <a:gd name="connsiteY2" fmla="*/ 6096 h 619886"/>
                <a:gd name="connsiteX3" fmla="*/ 2338982 w 2951226"/>
                <a:gd name="connsiteY3" fmla="*/ 619886 h 619886"/>
                <a:gd name="connsiteX4" fmla="*/ 0 w 2951226"/>
                <a:gd name="connsiteY4" fmla="*/ 613790 h 619886"/>
                <a:gd name="connsiteX0" fmla="*/ 0 w 2951226"/>
                <a:gd name="connsiteY0" fmla="*/ 607694 h 613790"/>
                <a:gd name="connsiteX1" fmla="*/ 626468 w 2951226"/>
                <a:gd name="connsiteY1" fmla="*/ 11684 h 613790"/>
                <a:gd name="connsiteX2" fmla="*/ 2951226 w 2951226"/>
                <a:gd name="connsiteY2" fmla="*/ 0 h 613790"/>
                <a:gd name="connsiteX3" fmla="*/ 2338982 w 2951226"/>
                <a:gd name="connsiteY3" fmla="*/ 613790 h 613790"/>
                <a:gd name="connsiteX4" fmla="*/ 0 w 2951226"/>
                <a:gd name="connsiteY4" fmla="*/ 607694 h 613790"/>
                <a:gd name="connsiteX0" fmla="*/ 0 w 2951226"/>
                <a:gd name="connsiteY0" fmla="*/ 607694 h 613790"/>
                <a:gd name="connsiteX1" fmla="*/ 631548 w 2951226"/>
                <a:gd name="connsiteY1" fmla="*/ 65024 h 613790"/>
                <a:gd name="connsiteX2" fmla="*/ 2951226 w 2951226"/>
                <a:gd name="connsiteY2" fmla="*/ 0 h 613790"/>
                <a:gd name="connsiteX3" fmla="*/ 2338982 w 2951226"/>
                <a:gd name="connsiteY3" fmla="*/ 613790 h 613790"/>
                <a:gd name="connsiteX4" fmla="*/ 0 w 2951226"/>
                <a:gd name="connsiteY4" fmla="*/ 607694 h 613790"/>
                <a:gd name="connsiteX0" fmla="*/ 0 w 2951226"/>
                <a:gd name="connsiteY0" fmla="*/ 607694 h 613790"/>
                <a:gd name="connsiteX1" fmla="*/ 629008 w 2951226"/>
                <a:gd name="connsiteY1" fmla="*/ 16764 h 613790"/>
                <a:gd name="connsiteX2" fmla="*/ 2951226 w 2951226"/>
                <a:gd name="connsiteY2" fmla="*/ 0 h 613790"/>
                <a:gd name="connsiteX3" fmla="*/ 2338982 w 2951226"/>
                <a:gd name="connsiteY3" fmla="*/ 613790 h 613790"/>
                <a:gd name="connsiteX4" fmla="*/ 0 w 2951226"/>
                <a:gd name="connsiteY4" fmla="*/ 607694 h 613790"/>
                <a:gd name="connsiteX0" fmla="*/ 0 w 2938526"/>
                <a:gd name="connsiteY0" fmla="*/ 600074 h 613790"/>
                <a:gd name="connsiteX1" fmla="*/ 616308 w 2938526"/>
                <a:gd name="connsiteY1" fmla="*/ 16764 h 613790"/>
                <a:gd name="connsiteX2" fmla="*/ 2938526 w 2938526"/>
                <a:gd name="connsiteY2" fmla="*/ 0 h 613790"/>
                <a:gd name="connsiteX3" fmla="*/ 2326282 w 2938526"/>
                <a:gd name="connsiteY3" fmla="*/ 613790 h 613790"/>
                <a:gd name="connsiteX4" fmla="*/ 0 w 2938526"/>
                <a:gd name="connsiteY4" fmla="*/ 600074 h 613790"/>
                <a:gd name="connsiteX0" fmla="*/ 0 w 2938526"/>
                <a:gd name="connsiteY0" fmla="*/ 600074 h 613790"/>
                <a:gd name="connsiteX1" fmla="*/ 611228 w 2938526"/>
                <a:gd name="connsiteY1" fmla="*/ 9144 h 613790"/>
                <a:gd name="connsiteX2" fmla="*/ 2938526 w 2938526"/>
                <a:gd name="connsiteY2" fmla="*/ 0 h 613790"/>
                <a:gd name="connsiteX3" fmla="*/ 2326282 w 2938526"/>
                <a:gd name="connsiteY3" fmla="*/ 613790 h 613790"/>
                <a:gd name="connsiteX4" fmla="*/ 0 w 2938526"/>
                <a:gd name="connsiteY4" fmla="*/ 600074 h 613790"/>
                <a:gd name="connsiteX0" fmla="*/ 0 w 2908046"/>
                <a:gd name="connsiteY0" fmla="*/ 592454 h 606170"/>
                <a:gd name="connsiteX1" fmla="*/ 611228 w 2908046"/>
                <a:gd name="connsiteY1" fmla="*/ 1524 h 606170"/>
                <a:gd name="connsiteX2" fmla="*/ 2908046 w 2908046"/>
                <a:gd name="connsiteY2" fmla="*/ 0 h 606170"/>
                <a:gd name="connsiteX3" fmla="*/ 2326282 w 2908046"/>
                <a:gd name="connsiteY3" fmla="*/ 606170 h 606170"/>
                <a:gd name="connsiteX4" fmla="*/ 0 w 2908046"/>
                <a:gd name="connsiteY4" fmla="*/ 592454 h 606170"/>
                <a:gd name="connsiteX0" fmla="*/ 0 w 2908046"/>
                <a:gd name="connsiteY0" fmla="*/ 592454 h 598550"/>
                <a:gd name="connsiteX1" fmla="*/ 611228 w 2908046"/>
                <a:gd name="connsiteY1" fmla="*/ 1524 h 598550"/>
                <a:gd name="connsiteX2" fmla="*/ 2908046 w 2908046"/>
                <a:gd name="connsiteY2" fmla="*/ 0 h 598550"/>
                <a:gd name="connsiteX3" fmla="*/ 2318662 w 2908046"/>
                <a:gd name="connsiteY3" fmla="*/ 598550 h 598550"/>
                <a:gd name="connsiteX4" fmla="*/ 0 w 2908046"/>
                <a:gd name="connsiteY4" fmla="*/ 592454 h 598550"/>
                <a:gd name="connsiteX0" fmla="*/ 0 w 2908046"/>
                <a:gd name="connsiteY0" fmla="*/ 598550 h 604646"/>
                <a:gd name="connsiteX1" fmla="*/ 606148 w 2908046"/>
                <a:gd name="connsiteY1" fmla="*/ 0 h 604646"/>
                <a:gd name="connsiteX2" fmla="*/ 2908046 w 2908046"/>
                <a:gd name="connsiteY2" fmla="*/ 6096 h 604646"/>
                <a:gd name="connsiteX3" fmla="*/ 2318662 w 2908046"/>
                <a:gd name="connsiteY3" fmla="*/ 604646 h 604646"/>
                <a:gd name="connsiteX4" fmla="*/ 0 w 2908046"/>
                <a:gd name="connsiteY4" fmla="*/ 598550 h 604646"/>
                <a:gd name="connsiteX0" fmla="*/ 0 w 2902966"/>
                <a:gd name="connsiteY0" fmla="*/ 596010 h 604646"/>
                <a:gd name="connsiteX1" fmla="*/ 601068 w 2902966"/>
                <a:gd name="connsiteY1" fmla="*/ 0 h 604646"/>
                <a:gd name="connsiteX2" fmla="*/ 2902966 w 2902966"/>
                <a:gd name="connsiteY2" fmla="*/ 6096 h 604646"/>
                <a:gd name="connsiteX3" fmla="*/ 2313582 w 2902966"/>
                <a:gd name="connsiteY3" fmla="*/ 604646 h 604646"/>
                <a:gd name="connsiteX4" fmla="*/ 0 w 2902966"/>
                <a:gd name="connsiteY4" fmla="*/ 596010 h 604646"/>
                <a:gd name="connsiteX0" fmla="*/ 0 w 2918206"/>
                <a:gd name="connsiteY0" fmla="*/ 596010 h 604646"/>
                <a:gd name="connsiteX1" fmla="*/ 601068 w 2918206"/>
                <a:gd name="connsiteY1" fmla="*/ 0 h 604646"/>
                <a:gd name="connsiteX2" fmla="*/ 2918206 w 2918206"/>
                <a:gd name="connsiteY2" fmla="*/ 1016 h 604646"/>
                <a:gd name="connsiteX3" fmla="*/ 2313582 w 2918206"/>
                <a:gd name="connsiteY3" fmla="*/ 604646 h 604646"/>
                <a:gd name="connsiteX4" fmla="*/ 0 w 2918206"/>
                <a:gd name="connsiteY4" fmla="*/ 596010 h 604646"/>
                <a:gd name="connsiteX0" fmla="*/ 0 w 2933446"/>
                <a:gd name="connsiteY0" fmla="*/ 596010 h 604646"/>
                <a:gd name="connsiteX1" fmla="*/ 601068 w 2933446"/>
                <a:gd name="connsiteY1" fmla="*/ 0 h 604646"/>
                <a:gd name="connsiteX2" fmla="*/ 2933446 w 2933446"/>
                <a:gd name="connsiteY2" fmla="*/ 1016 h 604646"/>
                <a:gd name="connsiteX3" fmla="*/ 2313582 w 2933446"/>
                <a:gd name="connsiteY3" fmla="*/ 604646 h 604646"/>
                <a:gd name="connsiteX4" fmla="*/ 0 w 2933446"/>
                <a:gd name="connsiteY4" fmla="*/ 596010 h 604646"/>
                <a:gd name="connsiteX0" fmla="*/ 0 w 2933446"/>
                <a:gd name="connsiteY0" fmla="*/ 596010 h 599566"/>
                <a:gd name="connsiteX1" fmla="*/ 601068 w 2933446"/>
                <a:gd name="connsiteY1" fmla="*/ 0 h 599566"/>
                <a:gd name="connsiteX2" fmla="*/ 2933446 w 2933446"/>
                <a:gd name="connsiteY2" fmla="*/ 1016 h 599566"/>
                <a:gd name="connsiteX3" fmla="*/ 2316122 w 2933446"/>
                <a:gd name="connsiteY3" fmla="*/ 599566 h 599566"/>
                <a:gd name="connsiteX4" fmla="*/ 0 w 2933446"/>
                <a:gd name="connsiteY4" fmla="*/ 596010 h 599566"/>
                <a:gd name="connsiteX0" fmla="*/ 0 w 3494682"/>
                <a:gd name="connsiteY0" fmla="*/ 596010 h 596010"/>
                <a:gd name="connsiteX1" fmla="*/ 601068 w 3494682"/>
                <a:gd name="connsiteY1" fmla="*/ 0 h 596010"/>
                <a:gd name="connsiteX2" fmla="*/ 2933446 w 3494682"/>
                <a:gd name="connsiteY2" fmla="*/ 1016 h 596010"/>
                <a:gd name="connsiteX3" fmla="*/ 3494682 w 3494682"/>
                <a:gd name="connsiteY3" fmla="*/ 589406 h 596010"/>
                <a:gd name="connsiteX4" fmla="*/ 0 w 3494682"/>
                <a:gd name="connsiteY4" fmla="*/ 596010 h 596010"/>
                <a:gd name="connsiteX0" fmla="*/ 0 w 3494682"/>
                <a:gd name="connsiteY0" fmla="*/ 596010 h 596010"/>
                <a:gd name="connsiteX1" fmla="*/ 601068 w 3494682"/>
                <a:gd name="connsiteY1" fmla="*/ 0 h 596010"/>
                <a:gd name="connsiteX2" fmla="*/ 2897886 w 3494682"/>
                <a:gd name="connsiteY2" fmla="*/ 1016 h 596010"/>
                <a:gd name="connsiteX3" fmla="*/ 3494682 w 3494682"/>
                <a:gd name="connsiteY3" fmla="*/ 589406 h 596010"/>
                <a:gd name="connsiteX4" fmla="*/ 0 w 3494682"/>
                <a:gd name="connsiteY4" fmla="*/ 596010 h 596010"/>
                <a:gd name="connsiteX0" fmla="*/ 654708 w 2893614"/>
                <a:gd name="connsiteY0" fmla="*/ 596010 h 596010"/>
                <a:gd name="connsiteX1" fmla="*/ 0 w 2893614"/>
                <a:gd name="connsiteY1" fmla="*/ 0 h 596010"/>
                <a:gd name="connsiteX2" fmla="*/ 2296818 w 2893614"/>
                <a:gd name="connsiteY2" fmla="*/ 1016 h 596010"/>
                <a:gd name="connsiteX3" fmla="*/ 2893614 w 2893614"/>
                <a:gd name="connsiteY3" fmla="*/ 589406 h 596010"/>
                <a:gd name="connsiteX4" fmla="*/ 654708 w 2893614"/>
                <a:gd name="connsiteY4" fmla="*/ 596010 h 596010"/>
                <a:gd name="connsiteX0" fmla="*/ 593748 w 2832654"/>
                <a:gd name="connsiteY0" fmla="*/ 596010 h 596010"/>
                <a:gd name="connsiteX1" fmla="*/ 0 w 2832654"/>
                <a:gd name="connsiteY1" fmla="*/ 0 h 596010"/>
                <a:gd name="connsiteX2" fmla="*/ 2235858 w 2832654"/>
                <a:gd name="connsiteY2" fmla="*/ 1016 h 596010"/>
                <a:gd name="connsiteX3" fmla="*/ 2832654 w 2832654"/>
                <a:gd name="connsiteY3" fmla="*/ 589406 h 596010"/>
                <a:gd name="connsiteX4" fmla="*/ 593748 w 2832654"/>
                <a:gd name="connsiteY4" fmla="*/ 596010 h 596010"/>
                <a:gd name="connsiteX0" fmla="*/ 593748 w 2822494"/>
                <a:gd name="connsiteY0" fmla="*/ 596010 h 596010"/>
                <a:gd name="connsiteX1" fmla="*/ 0 w 2822494"/>
                <a:gd name="connsiteY1" fmla="*/ 0 h 596010"/>
                <a:gd name="connsiteX2" fmla="*/ 2235858 w 2822494"/>
                <a:gd name="connsiteY2" fmla="*/ 1016 h 596010"/>
                <a:gd name="connsiteX3" fmla="*/ 2822494 w 2822494"/>
                <a:gd name="connsiteY3" fmla="*/ 594486 h 596010"/>
                <a:gd name="connsiteX4" fmla="*/ 593748 w 2822494"/>
                <a:gd name="connsiteY4" fmla="*/ 596010 h 596010"/>
                <a:gd name="connsiteX0" fmla="*/ 593748 w 2822494"/>
                <a:gd name="connsiteY0" fmla="*/ 596010 h 596010"/>
                <a:gd name="connsiteX1" fmla="*/ 0 w 2822494"/>
                <a:gd name="connsiteY1" fmla="*/ 0 h 596010"/>
                <a:gd name="connsiteX2" fmla="*/ 2230778 w 2822494"/>
                <a:gd name="connsiteY2" fmla="*/ 8636 h 596010"/>
                <a:gd name="connsiteX3" fmla="*/ 2822494 w 2822494"/>
                <a:gd name="connsiteY3" fmla="*/ 594486 h 596010"/>
                <a:gd name="connsiteX4" fmla="*/ 593748 w 2822494"/>
                <a:gd name="connsiteY4" fmla="*/ 596010 h 596010"/>
                <a:gd name="connsiteX0" fmla="*/ 593748 w 2822494"/>
                <a:gd name="connsiteY0" fmla="*/ 602614 h 602614"/>
                <a:gd name="connsiteX1" fmla="*/ 0 w 2822494"/>
                <a:gd name="connsiteY1" fmla="*/ 6604 h 602614"/>
                <a:gd name="connsiteX2" fmla="*/ 2238398 w 2822494"/>
                <a:gd name="connsiteY2" fmla="*/ 0 h 602614"/>
                <a:gd name="connsiteX3" fmla="*/ 2822494 w 2822494"/>
                <a:gd name="connsiteY3" fmla="*/ 601090 h 602614"/>
                <a:gd name="connsiteX4" fmla="*/ 593748 w 2822494"/>
                <a:gd name="connsiteY4" fmla="*/ 602614 h 602614"/>
                <a:gd name="connsiteX0" fmla="*/ 601368 w 2830114"/>
                <a:gd name="connsiteY0" fmla="*/ 607440 h 607440"/>
                <a:gd name="connsiteX1" fmla="*/ 0 w 2830114"/>
                <a:gd name="connsiteY1" fmla="*/ 0 h 607440"/>
                <a:gd name="connsiteX2" fmla="*/ 2246018 w 2830114"/>
                <a:gd name="connsiteY2" fmla="*/ 4826 h 607440"/>
                <a:gd name="connsiteX3" fmla="*/ 2830114 w 2830114"/>
                <a:gd name="connsiteY3" fmla="*/ 605916 h 607440"/>
                <a:gd name="connsiteX4" fmla="*/ 601368 w 2830114"/>
                <a:gd name="connsiteY4" fmla="*/ 607440 h 60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0114" h="607440">
                  <a:moveTo>
                    <a:pt x="601368" y="607440"/>
                  </a:moveTo>
                  <a:lnTo>
                    <a:pt x="0" y="0"/>
                  </a:lnTo>
                  <a:lnTo>
                    <a:pt x="2246018" y="4826"/>
                  </a:lnTo>
                  <a:lnTo>
                    <a:pt x="2830114" y="605916"/>
                  </a:lnTo>
                  <a:lnTo>
                    <a:pt x="601368" y="60744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3C455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Connecteur droit 39"/>
            <p:cNvCxnSpPr/>
            <p:nvPr/>
          </p:nvCxnSpPr>
          <p:spPr>
            <a:xfrm>
              <a:off x="1414272" y="485775"/>
              <a:ext cx="0" cy="2257426"/>
            </a:xfrm>
            <a:prstGeom prst="line">
              <a:avLst/>
            </a:prstGeom>
            <a:ln w="38100">
              <a:solidFill>
                <a:srgbClr val="3C4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ube 40"/>
            <p:cNvSpPr/>
            <p:nvPr/>
          </p:nvSpPr>
          <p:spPr>
            <a:xfrm>
              <a:off x="790575" y="485776"/>
              <a:ext cx="2952750" cy="2867024"/>
            </a:xfrm>
            <a:prstGeom prst="cube">
              <a:avLst>
                <a:gd name="adj" fmla="val 21346"/>
              </a:avLst>
            </a:prstGeom>
            <a:noFill/>
            <a:ln w="38100">
              <a:solidFill>
                <a:srgbClr val="3C4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Connecteur droit 42"/>
            <p:cNvCxnSpPr/>
            <p:nvPr/>
          </p:nvCxnSpPr>
          <p:spPr>
            <a:xfrm flipH="1">
              <a:off x="790575" y="2743201"/>
              <a:ext cx="619125" cy="609598"/>
            </a:xfrm>
            <a:prstGeom prst="line">
              <a:avLst/>
            </a:prstGeom>
            <a:ln w="38100">
              <a:solidFill>
                <a:srgbClr val="3C4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e 43"/>
          <p:cNvGrpSpPr/>
          <p:nvPr/>
        </p:nvGrpSpPr>
        <p:grpSpPr>
          <a:xfrm>
            <a:off x="8651748" y="3801553"/>
            <a:ext cx="2953512" cy="2867025"/>
            <a:chOff x="789813" y="485775"/>
            <a:chExt cx="2953512" cy="2867025"/>
          </a:xfrm>
        </p:grpSpPr>
        <p:cxnSp>
          <p:nvCxnSpPr>
            <p:cNvPr id="45" name="Connecteur droit 44"/>
            <p:cNvCxnSpPr/>
            <p:nvPr/>
          </p:nvCxnSpPr>
          <p:spPr>
            <a:xfrm flipV="1">
              <a:off x="1414272" y="2733675"/>
              <a:ext cx="2329053" cy="9526"/>
            </a:xfrm>
            <a:prstGeom prst="line">
              <a:avLst/>
            </a:prstGeom>
            <a:ln w="38100">
              <a:solidFill>
                <a:srgbClr val="3C4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Parallélogramme 21"/>
            <p:cNvSpPr/>
            <p:nvPr/>
          </p:nvSpPr>
          <p:spPr>
            <a:xfrm rot="16200000">
              <a:off x="-322921" y="1613155"/>
              <a:ext cx="2837734" cy="612266"/>
            </a:xfrm>
            <a:custGeom>
              <a:avLst/>
              <a:gdLst>
                <a:gd name="connsiteX0" fmla="*/ 0 w 3097530"/>
                <a:gd name="connsiteY0" fmla="*/ 942974 h 942974"/>
                <a:gd name="connsiteX1" fmla="*/ 417172 w 3097530"/>
                <a:gd name="connsiteY1" fmla="*/ 0 h 942974"/>
                <a:gd name="connsiteX2" fmla="*/ 3097530 w 3097530"/>
                <a:gd name="connsiteY2" fmla="*/ 0 h 942974"/>
                <a:gd name="connsiteX3" fmla="*/ 2680358 w 3097530"/>
                <a:gd name="connsiteY3" fmla="*/ 942974 h 942974"/>
                <a:gd name="connsiteX4" fmla="*/ 0 w 3097530"/>
                <a:gd name="connsiteY4" fmla="*/ 942974 h 942974"/>
                <a:gd name="connsiteX0" fmla="*/ 0 w 3097530"/>
                <a:gd name="connsiteY0" fmla="*/ 942974 h 942974"/>
                <a:gd name="connsiteX1" fmla="*/ 953620 w 3097530"/>
                <a:gd name="connsiteY1" fmla="*/ 274320 h 942974"/>
                <a:gd name="connsiteX2" fmla="*/ 3097530 w 3097530"/>
                <a:gd name="connsiteY2" fmla="*/ 0 h 942974"/>
                <a:gd name="connsiteX3" fmla="*/ 2680358 w 3097530"/>
                <a:gd name="connsiteY3" fmla="*/ 942974 h 942974"/>
                <a:gd name="connsiteX4" fmla="*/ 0 w 3097530"/>
                <a:gd name="connsiteY4" fmla="*/ 942974 h 942974"/>
                <a:gd name="connsiteX0" fmla="*/ 0 w 2756154"/>
                <a:gd name="connsiteY0" fmla="*/ 936878 h 942974"/>
                <a:gd name="connsiteX1" fmla="*/ 612244 w 2756154"/>
                <a:gd name="connsiteY1" fmla="*/ 274320 h 942974"/>
                <a:gd name="connsiteX2" fmla="*/ 2756154 w 2756154"/>
                <a:gd name="connsiteY2" fmla="*/ 0 h 942974"/>
                <a:gd name="connsiteX3" fmla="*/ 2338982 w 2756154"/>
                <a:gd name="connsiteY3" fmla="*/ 942974 h 942974"/>
                <a:gd name="connsiteX4" fmla="*/ 0 w 2756154"/>
                <a:gd name="connsiteY4" fmla="*/ 936878 h 942974"/>
                <a:gd name="connsiteX0" fmla="*/ 0 w 2951226"/>
                <a:gd name="connsiteY0" fmla="*/ 662558 h 668654"/>
                <a:gd name="connsiteX1" fmla="*/ 612244 w 2951226"/>
                <a:gd name="connsiteY1" fmla="*/ 0 h 668654"/>
                <a:gd name="connsiteX2" fmla="*/ 2951226 w 2951226"/>
                <a:gd name="connsiteY2" fmla="*/ 54864 h 668654"/>
                <a:gd name="connsiteX3" fmla="*/ 2338982 w 2951226"/>
                <a:gd name="connsiteY3" fmla="*/ 668654 h 668654"/>
                <a:gd name="connsiteX4" fmla="*/ 0 w 2951226"/>
                <a:gd name="connsiteY4" fmla="*/ 662558 h 668654"/>
                <a:gd name="connsiteX0" fmla="*/ 0 w 2951226"/>
                <a:gd name="connsiteY0" fmla="*/ 607694 h 613790"/>
                <a:gd name="connsiteX1" fmla="*/ 648820 w 2951226"/>
                <a:gd name="connsiteY1" fmla="*/ 195072 h 613790"/>
                <a:gd name="connsiteX2" fmla="*/ 2951226 w 2951226"/>
                <a:gd name="connsiteY2" fmla="*/ 0 h 613790"/>
                <a:gd name="connsiteX3" fmla="*/ 2338982 w 2951226"/>
                <a:gd name="connsiteY3" fmla="*/ 613790 h 613790"/>
                <a:gd name="connsiteX4" fmla="*/ 0 w 2951226"/>
                <a:gd name="connsiteY4" fmla="*/ 607694 h 613790"/>
                <a:gd name="connsiteX0" fmla="*/ 0 w 2951226"/>
                <a:gd name="connsiteY0" fmla="*/ 613790 h 619886"/>
                <a:gd name="connsiteX1" fmla="*/ 606148 w 2951226"/>
                <a:gd name="connsiteY1" fmla="*/ 0 h 619886"/>
                <a:gd name="connsiteX2" fmla="*/ 2951226 w 2951226"/>
                <a:gd name="connsiteY2" fmla="*/ 6096 h 619886"/>
                <a:gd name="connsiteX3" fmla="*/ 2338982 w 2951226"/>
                <a:gd name="connsiteY3" fmla="*/ 619886 h 619886"/>
                <a:gd name="connsiteX4" fmla="*/ 0 w 2951226"/>
                <a:gd name="connsiteY4" fmla="*/ 613790 h 619886"/>
                <a:gd name="connsiteX0" fmla="*/ 0 w 2951226"/>
                <a:gd name="connsiteY0" fmla="*/ 607694 h 613790"/>
                <a:gd name="connsiteX1" fmla="*/ 626468 w 2951226"/>
                <a:gd name="connsiteY1" fmla="*/ 11684 h 613790"/>
                <a:gd name="connsiteX2" fmla="*/ 2951226 w 2951226"/>
                <a:gd name="connsiteY2" fmla="*/ 0 h 613790"/>
                <a:gd name="connsiteX3" fmla="*/ 2338982 w 2951226"/>
                <a:gd name="connsiteY3" fmla="*/ 613790 h 613790"/>
                <a:gd name="connsiteX4" fmla="*/ 0 w 2951226"/>
                <a:gd name="connsiteY4" fmla="*/ 607694 h 613790"/>
                <a:gd name="connsiteX0" fmla="*/ 0 w 2951226"/>
                <a:gd name="connsiteY0" fmla="*/ 607694 h 613790"/>
                <a:gd name="connsiteX1" fmla="*/ 631548 w 2951226"/>
                <a:gd name="connsiteY1" fmla="*/ 65024 h 613790"/>
                <a:gd name="connsiteX2" fmla="*/ 2951226 w 2951226"/>
                <a:gd name="connsiteY2" fmla="*/ 0 h 613790"/>
                <a:gd name="connsiteX3" fmla="*/ 2338982 w 2951226"/>
                <a:gd name="connsiteY3" fmla="*/ 613790 h 613790"/>
                <a:gd name="connsiteX4" fmla="*/ 0 w 2951226"/>
                <a:gd name="connsiteY4" fmla="*/ 607694 h 613790"/>
                <a:gd name="connsiteX0" fmla="*/ 0 w 2951226"/>
                <a:gd name="connsiteY0" fmla="*/ 607694 h 613790"/>
                <a:gd name="connsiteX1" fmla="*/ 629008 w 2951226"/>
                <a:gd name="connsiteY1" fmla="*/ 16764 h 613790"/>
                <a:gd name="connsiteX2" fmla="*/ 2951226 w 2951226"/>
                <a:gd name="connsiteY2" fmla="*/ 0 h 613790"/>
                <a:gd name="connsiteX3" fmla="*/ 2338982 w 2951226"/>
                <a:gd name="connsiteY3" fmla="*/ 613790 h 613790"/>
                <a:gd name="connsiteX4" fmla="*/ 0 w 2951226"/>
                <a:gd name="connsiteY4" fmla="*/ 607694 h 613790"/>
                <a:gd name="connsiteX0" fmla="*/ 0 w 2938526"/>
                <a:gd name="connsiteY0" fmla="*/ 600074 h 613790"/>
                <a:gd name="connsiteX1" fmla="*/ 616308 w 2938526"/>
                <a:gd name="connsiteY1" fmla="*/ 16764 h 613790"/>
                <a:gd name="connsiteX2" fmla="*/ 2938526 w 2938526"/>
                <a:gd name="connsiteY2" fmla="*/ 0 h 613790"/>
                <a:gd name="connsiteX3" fmla="*/ 2326282 w 2938526"/>
                <a:gd name="connsiteY3" fmla="*/ 613790 h 613790"/>
                <a:gd name="connsiteX4" fmla="*/ 0 w 2938526"/>
                <a:gd name="connsiteY4" fmla="*/ 600074 h 613790"/>
                <a:gd name="connsiteX0" fmla="*/ 0 w 2938526"/>
                <a:gd name="connsiteY0" fmla="*/ 600074 h 613790"/>
                <a:gd name="connsiteX1" fmla="*/ 611228 w 2938526"/>
                <a:gd name="connsiteY1" fmla="*/ 9144 h 613790"/>
                <a:gd name="connsiteX2" fmla="*/ 2938526 w 2938526"/>
                <a:gd name="connsiteY2" fmla="*/ 0 h 613790"/>
                <a:gd name="connsiteX3" fmla="*/ 2326282 w 2938526"/>
                <a:gd name="connsiteY3" fmla="*/ 613790 h 613790"/>
                <a:gd name="connsiteX4" fmla="*/ 0 w 2938526"/>
                <a:gd name="connsiteY4" fmla="*/ 600074 h 613790"/>
                <a:gd name="connsiteX0" fmla="*/ 0 w 2908046"/>
                <a:gd name="connsiteY0" fmla="*/ 592454 h 606170"/>
                <a:gd name="connsiteX1" fmla="*/ 611228 w 2908046"/>
                <a:gd name="connsiteY1" fmla="*/ 1524 h 606170"/>
                <a:gd name="connsiteX2" fmla="*/ 2908046 w 2908046"/>
                <a:gd name="connsiteY2" fmla="*/ 0 h 606170"/>
                <a:gd name="connsiteX3" fmla="*/ 2326282 w 2908046"/>
                <a:gd name="connsiteY3" fmla="*/ 606170 h 606170"/>
                <a:gd name="connsiteX4" fmla="*/ 0 w 2908046"/>
                <a:gd name="connsiteY4" fmla="*/ 592454 h 606170"/>
                <a:gd name="connsiteX0" fmla="*/ 0 w 2908046"/>
                <a:gd name="connsiteY0" fmla="*/ 592454 h 598550"/>
                <a:gd name="connsiteX1" fmla="*/ 611228 w 2908046"/>
                <a:gd name="connsiteY1" fmla="*/ 1524 h 598550"/>
                <a:gd name="connsiteX2" fmla="*/ 2908046 w 2908046"/>
                <a:gd name="connsiteY2" fmla="*/ 0 h 598550"/>
                <a:gd name="connsiteX3" fmla="*/ 2318662 w 2908046"/>
                <a:gd name="connsiteY3" fmla="*/ 598550 h 598550"/>
                <a:gd name="connsiteX4" fmla="*/ 0 w 2908046"/>
                <a:gd name="connsiteY4" fmla="*/ 592454 h 598550"/>
                <a:gd name="connsiteX0" fmla="*/ 0 w 2908046"/>
                <a:gd name="connsiteY0" fmla="*/ 598550 h 604646"/>
                <a:gd name="connsiteX1" fmla="*/ 606148 w 2908046"/>
                <a:gd name="connsiteY1" fmla="*/ 0 h 604646"/>
                <a:gd name="connsiteX2" fmla="*/ 2908046 w 2908046"/>
                <a:gd name="connsiteY2" fmla="*/ 6096 h 604646"/>
                <a:gd name="connsiteX3" fmla="*/ 2318662 w 2908046"/>
                <a:gd name="connsiteY3" fmla="*/ 604646 h 604646"/>
                <a:gd name="connsiteX4" fmla="*/ 0 w 2908046"/>
                <a:gd name="connsiteY4" fmla="*/ 598550 h 604646"/>
                <a:gd name="connsiteX0" fmla="*/ 0 w 2902966"/>
                <a:gd name="connsiteY0" fmla="*/ 596010 h 604646"/>
                <a:gd name="connsiteX1" fmla="*/ 601068 w 2902966"/>
                <a:gd name="connsiteY1" fmla="*/ 0 h 604646"/>
                <a:gd name="connsiteX2" fmla="*/ 2902966 w 2902966"/>
                <a:gd name="connsiteY2" fmla="*/ 6096 h 604646"/>
                <a:gd name="connsiteX3" fmla="*/ 2313582 w 2902966"/>
                <a:gd name="connsiteY3" fmla="*/ 604646 h 604646"/>
                <a:gd name="connsiteX4" fmla="*/ 0 w 2902966"/>
                <a:gd name="connsiteY4" fmla="*/ 596010 h 604646"/>
                <a:gd name="connsiteX0" fmla="*/ 0 w 2918206"/>
                <a:gd name="connsiteY0" fmla="*/ 596010 h 604646"/>
                <a:gd name="connsiteX1" fmla="*/ 601068 w 2918206"/>
                <a:gd name="connsiteY1" fmla="*/ 0 h 604646"/>
                <a:gd name="connsiteX2" fmla="*/ 2918206 w 2918206"/>
                <a:gd name="connsiteY2" fmla="*/ 1016 h 604646"/>
                <a:gd name="connsiteX3" fmla="*/ 2313582 w 2918206"/>
                <a:gd name="connsiteY3" fmla="*/ 604646 h 604646"/>
                <a:gd name="connsiteX4" fmla="*/ 0 w 2918206"/>
                <a:gd name="connsiteY4" fmla="*/ 596010 h 604646"/>
                <a:gd name="connsiteX0" fmla="*/ 0 w 2933446"/>
                <a:gd name="connsiteY0" fmla="*/ 596010 h 604646"/>
                <a:gd name="connsiteX1" fmla="*/ 601068 w 2933446"/>
                <a:gd name="connsiteY1" fmla="*/ 0 h 604646"/>
                <a:gd name="connsiteX2" fmla="*/ 2933446 w 2933446"/>
                <a:gd name="connsiteY2" fmla="*/ 1016 h 604646"/>
                <a:gd name="connsiteX3" fmla="*/ 2313582 w 2933446"/>
                <a:gd name="connsiteY3" fmla="*/ 604646 h 604646"/>
                <a:gd name="connsiteX4" fmla="*/ 0 w 2933446"/>
                <a:gd name="connsiteY4" fmla="*/ 596010 h 604646"/>
                <a:gd name="connsiteX0" fmla="*/ 0 w 2933446"/>
                <a:gd name="connsiteY0" fmla="*/ 596010 h 599566"/>
                <a:gd name="connsiteX1" fmla="*/ 601068 w 2933446"/>
                <a:gd name="connsiteY1" fmla="*/ 0 h 599566"/>
                <a:gd name="connsiteX2" fmla="*/ 2933446 w 2933446"/>
                <a:gd name="connsiteY2" fmla="*/ 1016 h 599566"/>
                <a:gd name="connsiteX3" fmla="*/ 2316122 w 2933446"/>
                <a:gd name="connsiteY3" fmla="*/ 599566 h 599566"/>
                <a:gd name="connsiteX4" fmla="*/ 0 w 2933446"/>
                <a:gd name="connsiteY4" fmla="*/ 596010 h 599566"/>
                <a:gd name="connsiteX0" fmla="*/ 0 w 3494682"/>
                <a:gd name="connsiteY0" fmla="*/ 596010 h 596010"/>
                <a:gd name="connsiteX1" fmla="*/ 601068 w 3494682"/>
                <a:gd name="connsiteY1" fmla="*/ 0 h 596010"/>
                <a:gd name="connsiteX2" fmla="*/ 2933446 w 3494682"/>
                <a:gd name="connsiteY2" fmla="*/ 1016 h 596010"/>
                <a:gd name="connsiteX3" fmla="*/ 3494682 w 3494682"/>
                <a:gd name="connsiteY3" fmla="*/ 589406 h 596010"/>
                <a:gd name="connsiteX4" fmla="*/ 0 w 3494682"/>
                <a:gd name="connsiteY4" fmla="*/ 596010 h 596010"/>
                <a:gd name="connsiteX0" fmla="*/ 0 w 3494682"/>
                <a:gd name="connsiteY0" fmla="*/ 596010 h 596010"/>
                <a:gd name="connsiteX1" fmla="*/ 601068 w 3494682"/>
                <a:gd name="connsiteY1" fmla="*/ 0 h 596010"/>
                <a:gd name="connsiteX2" fmla="*/ 2897886 w 3494682"/>
                <a:gd name="connsiteY2" fmla="*/ 1016 h 596010"/>
                <a:gd name="connsiteX3" fmla="*/ 3494682 w 3494682"/>
                <a:gd name="connsiteY3" fmla="*/ 589406 h 596010"/>
                <a:gd name="connsiteX4" fmla="*/ 0 w 3494682"/>
                <a:gd name="connsiteY4" fmla="*/ 596010 h 596010"/>
                <a:gd name="connsiteX0" fmla="*/ 654708 w 2893614"/>
                <a:gd name="connsiteY0" fmla="*/ 596010 h 596010"/>
                <a:gd name="connsiteX1" fmla="*/ 0 w 2893614"/>
                <a:gd name="connsiteY1" fmla="*/ 0 h 596010"/>
                <a:gd name="connsiteX2" fmla="*/ 2296818 w 2893614"/>
                <a:gd name="connsiteY2" fmla="*/ 1016 h 596010"/>
                <a:gd name="connsiteX3" fmla="*/ 2893614 w 2893614"/>
                <a:gd name="connsiteY3" fmla="*/ 589406 h 596010"/>
                <a:gd name="connsiteX4" fmla="*/ 654708 w 2893614"/>
                <a:gd name="connsiteY4" fmla="*/ 596010 h 596010"/>
                <a:gd name="connsiteX0" fmla="*/ 593748 w 2832654"/>
                <a:gd name="connsiteY0" fmla="*/ 596010 h 596010"/>
                <a:gd name="connsiteX1" fmla="*/ 0 w 2832654"/>
                <a:gd name="connsiteY1" fmla="*/ 0 h 596010"/>
                <a:gd name="connsiteX2" fmla="*/ 2235858 w 2832654"/>
                <a:gd name="connsiteY2" fmla="*/ 1016 h 596010"/>
                <a:gd name="connsiteX3" fmla="*/ 2832654 w 2832654"/>
                <a:gd name="connsiteY3" fmla="*/ 589406 h 596010"/>
                <a:gd name="connsiteX4" fmla="*/ 593748 w 2832654"/>
                <a:gd name="connsiteY4" fmla="*/ 596010 h 596010"/>
                <a:gd name="connsiteX0" fmla="*/ 593748 w 2822494"/>
                <a:gd name="connsiteY0" fmla="*/ 596010 h 596010"/>
                <a:gd name="connsiteX1" fmla="*/ 0 w 2822494"/>
                <a:gd name="connsiteY1" fmla="*/ 0 h 596010"/>
                <a:gd name="connsiteX2" fmla="*/ 2235858 w 2822494"/>
                <a:gd name="connsiteY2" fmla="*/ 1016 h 596010"/>
                <a:gd name="connsiteX3" fmla="*/ 2822494 w 2822494"/>
                <a:gd name="connsiteY3" fmla="*/ 594486 h 596010"/>
                <a:gd name="connsiteX4" fmla="*/ 593748 w 2822494"/>
                <a:gd name="connsiteY4" fmla="*/ 596010 h 596010"/>
                <a:gd name="connsiteX0" fmla="*/ 593748 w 2822494"/>
                <a:gd name="connsiteY0" fmla="*/ 596010 h 596010"/>
                <a:gd name="connsiteX1" fmla="*/ 0 w 2822494"/>
                <a:gd name="connsiteY1" fmla="*/ 0 h 596010"/>
                <a:gd name="connsiteX2" fmla="*/ 2230778 w 2822494"/>
                <a:gd name="connsiteY2" fmla="*/ 8636 h 596010"/>
                <a:gd name="connsiteX3" fmla="*/ 2822494 w 2822494"/>
                <a:gd name="connsiteY3" fmla="*/ 594486 h 596010"/>
                <a:gd name="connsiteX4" fmla="*/ 593748 w 2822494"/>
                <a:gd name="connsiteY4" fmla="*/ 596010 h 596010"/>
                <a:gd name="connsiteX0" fmla="*/ 593748 w 2837734"/>
                <a:gd name="connsiteY0" fmla="*/ 596010 h 612266"/>
                <a:gd name="connsiteX1" fmla="*/ 0 w 2837734"/>
                <a:gd name="connsiteY1" fmla="*/ 0 h 612266"/>
                <a:gd name="connsiteX2" fmla="*/ 2230778 w 2837734"/>
                <a:gd name="connsiteY2" fmla="*/ 8636 h 612266"/>
                <a:gd name="connsiteX3" fmla="*/ 2837734 w 2837734"/>
                <a:gd name="connsiteY3" fmla="*/ 612266 h 612266"/>
                <a:gd name="connsiteX4" fmla="*/ 593748 w 2837734"/>
                <a:gd name="connsiteY4" fmla="*/ 596010 h 612266"/>
                <a:gd name="connsiteX0" fmla="*/ 591843 w 2837734"/>
                <a:gd name="connsiteY0" fmla="*/ 603630 h 612266"/>
                <a:gd name="connsiteX1" fmla="*/ 0 w 2837734"/>
                <a:gd name="connsiteY1" fmla="*/ 0 h 612266"/>
                <a:gd name="connsiteX2" fmla="*/ 2230778 w 2837734"/>
                <a:gd name="connsiteY2" fmla="*/ 8636 h 612266"/>
                <a:gd name="connsiteX3" fmla="*/ 2837734 w 2837734"/>
                <a:gd name="connsiteY3" fmla="*/ 612266 h 612266"/>
                <a:gd name="connsiteX4" fmla="*/ 591843 w 2837734"/>
                <a:gd name="connsiteY4" fmla="*/ 603630 h 612266"/>
                <a:gd name="connsiteX0" fmla="*/ 601368 w 2837734"/>
                <a:gd name="connsiteY0" fmla="*/ 611250 h 612266"/>
                <a:gd name="connsiteX1" fmla="*/ 0 w 2837734"/>
                <a:gd name="connsiteY1" fmla="*/ 0 h 612266"/>
                <a:gd name="connsiteX2" fmla="*/ 2230778 w 2837734"/>
                <a:gd name="connsiteY2" fmla="*/ 8636 h 612266"/>
                <a:gd name="connsiteX3" fmla="*/ 2837734 w 2837734"/>
                <a:gd name="connsiteY3" fmla="*/ 612266 h 612266"/>
                <a:gd name="connsiteX4" fmla="*/ 601368 w 2837734"/>
                <a:gd name="connsiteY4" fmla="*/ 611250 h 612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7734" h="612266">
                  <a:moveTo>
                    <a:pt x="601368" y="611250"/>
                  </a:moveTo>
                  <a:lnTo>
                    <a:pt x="0" y="0"/>
                  </a:lnTo>
                  <a:lnTo>
                    <a:pt x="2230778" y="8636"/>
                  </a:lnTo>
                  <a:lnTo>
                    <a:pt x="2837734" y="612266"/>
                  </a:lnTo>
                  <a:lnTo>
                    <a:pt x="601368" y="61125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3C455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Connecteur droit 46"/>
            <p:cNvCxnSpPr/>
            <p:nvPr/>
          </p:nvCxnSpPr>
          <p:spPr>
            <a:xfrm>
              <a:off x="1414272" y="485775"/>
              <a:ext cx="0" cy="2257426"/>
            </a:xfrm>
            <a:prstGeom prst="line">
              <a:avLst/>
            </a:prstGeom>
            <a:ln w="38100">
              <a:solidFill>
                <a:srgbClr val="3C4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ube 47"/>
            <p:cNvSpPr/>
            <p:nvPr/>
          </p:nvSpPr>
          <p:spPr>
            <a:xfrm>
              <a:off x="790575" y="485776"/>
              <a:ext cx="2952750" cy="2867024"/>
            </a:xfrm>
            <a:prstGeom prst="cube">
              <a:avLst>
                <a:gd name="adj" fmla="val 21346"/>
              </a:avLst>
            </a:prstGeom>
            <a:noFill/>
            <a:ln w="38100">
              <a:solidFill>
                <a:srgbClr val="3C4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Connecteur droit 48"/>
            <p:cNvCxnSpPr/>
            <p:nvPr/>
          </p:nvCxnSpPr>
          <p:spPr>
            <a:xfrm flipH="1">
              <a:off x="790576" y="2733674"/>
              <a:ext cx="619124" cy="619125"/>
            </a:xfrm>
            <a:prstGeom prst="line">
              <a:avLst/>
            </a:prstGeom>
            <a:ln w="38100">
              <a:solidFill>
                <a:srgbClr val="3C4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6334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e 94"/>
          <p:cNvGrpSpPr/>
          <p:nvPr/>
        </p:nvGrpSpPr>
        <p:grpSpPr>
          <a:xfrm>
            <a:off x="427875" y="477570"/>
            <a:ext cx="5889343" cy="3984505"/>
            <a:chOff x="1047307" y="841364"/>
            <a:chExt cx="5889343" cy="3984505"/>
          </a:xfrm>
        </p:grpSpPr>
        <p:grpSp>
          <p:nvGrpSpPr>
            <p:cNvPr id="67" name="Groupe 66"/>
            <p:cNvGrpSpPr/>
            <p:nvPr/>
          </p:nvGrpSpPr>
          <p:grpSpPr>
            <a:xfrm>
              <a:off x="1047307" y="841364"/>
              <a:ext cx="5237669" cy="3538176"/>
              <a:chOff x="2340866" y="1819073"/>
              <a:chExt cx="5603689" cy="3856450"/>
            </a:xfrm>
          </p:grpSpPr>
          <p:sp>
            <p:nvSpPr>
              <p:cNvPr id="68" name="Rectangle à coins arrondis 67"/>
              <p:cNvSpPr/>
              <p:nvPr/>
            </p:nvSpPr>
            <p:spPr>
              <a:xfrm>
                <a:off x="2340866" y="1819073"/>
                <a:ext cx="5603689" cy="3856450"/>
              </a:xfrm>
              <a:prstGeom prst="roundRect">
                <a:avLst>
                  <a:gd name="adj" fmla="val 5468"/>
                </a:avLst>
              </a:prstGeom>
              <a:solidFill>
                <a:srgbClr val="F4F4F2"/>
              </a:solidFill>
              <a:ln w="101600">
                <a:solidFill>
                  <a:srgbClr val="A0A6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ZoneTexte 69"/>
              <p:cNvSpPr txBox="1"/>
              <p:nvPr/>
            </p:nvSpPr>
            <p:spPr>
              <a:xfrm>
                <a:off x="3509647" y="1852557"/>
                <a:ext cx="3459434" cy="1308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spc="-150" dirty="0">
                    <a:ln w="28575">
                      <a:solidFill>
                        <a:srgbClr val="4A5565"/>
                      </a:solidFill>
                    </a:ln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srgbClr val="A0A6B6">
                          <a:alpha val="40000"/>
                        </a:srgbClr>
                      </a:outerShdw>
                    </a:effectLst>
                    <a:latin typeface="Nova Square" panose="020C0504020404060204" pitchFamily="34" charset="0"/>
                  </a:rPr>
                  <a:t>COFFA</a:t>
                </a:r>
                <a:endParaRPr lang="en-US" sz="7200" spc="-150" dirty="0">
                  <a:ln w="28575">
                    <a:solidFill>
                      <a:srgbClr val="4A5565"/>
                    </a:solidFill>
                  </a:ln>
                  <a:effectLst>
                    <a:outerShdw blurRad="50800" dist="38100" dir="2700000" algn="tl" rotWithShape="0">
                      <a:srgbClr val="A0A6B6">
                        <a:alpha val="40000"/>
                      </a:srgbClr>
                    </a:outerShdw>
                  </a:effectLst>
                  <a:latin typeface="Nova Square" panose="020C0504020404060204" pitchFamily="34" charset="0"/>
                </a:endParaRPr>
              </a:p>
            </p:txBody>
          </p:sp>
          <p:sp>
            <p:nvSpPr>
              <p:cNvPr id="71" name="ZoneTexte 70"/>
              <p:cNvSpPr txBox="1"/>
              <p:nvPr/>
            </p:nvSpPr>
            <p:spPr>
              <a:xfrm>
                <a:off x="2576038" y="3326408"/>
                <a:ext cx="3211132" cy="569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000" dirty="0" smtClean="0">
                    <a:solidFill>
                      <a:srgbClr val="4A5565"/>
                    </a:solidFill>
                    <a:latin typeface="Bahnschrift" panose="020B0502040204020203" pitchFamily="34" charset="0"/>
                  </a:rPr>
                  <a:t>The Knowledge-based CAM Tool for Additive Manufacturing</a:t>
                </a:r>
                <a:endParaRPr lang="en-US" sz="1000" dirty="0">
                  <a:solidFill>
                    <a:srgbClr val="4A5565"/>
                  </a:solidFill>
                  <a:latin typeface="Bahnschrift" panose="020B0502040204020203" pitchFamily="34" charset="0"/>
                </a:endParaRPr>
              </a:p>
            </p:txBody>
          </p:sp>
          <p:pic>
            <p:nvPicPr>
              <p:cNvPr id="72" name="Picture 2" descr="RÃ©sultat de recherche d'images pour &quot;LOGO GSCOP&quot;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87295" y="5023189"/>
                <a:ext cx="1381917" cy="5409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3" name="Groupe 82"/>
            <p:cNvGrpSpPr>
              <a:grpSpLocks noChangeAspect="1"/>
            </p:cNvGrpSpPr>
            <p:nvPr/>
          </p:nvGrpSpPr>
          <p:grpSpPr>
            <a:xfrm>
              <a:off x="1354942" y="1066636"/>
              <a:ext cx="756000" cy="799733"/>
              <a:chOff x="628482" y="760680"/>
              <a:chExt cx="1588659" cy="1524718"/>
            </a:xfrm>
          </p:grpSpPr>
          <p:sp>
            <p:nvSpPr>
              <p:cNvPr id="84" name="Forme libre 83"/>
              <p:cNvSpPr>
                <a:spLocks noChangeAspect="1"/>
              </p:cNvSpPr>
              <p:nvPr/>
            </p:nvSpPr>
            <p:spPr>
              <a:xfrm>
                <a:off x="628482" y="760680"/>
                <a:ext cx="1588659" cy="1524718"/>
              </a:xfrm>
              <a:custGeom>
                <a:avLst/>
                <a:gdLst>
                  <a:gd name="connsiteX0" fmla="*/ 203682 w 1471648"/>
                  <a:gd name="connsiteY0" fmla="*/ 66945 h 1407126"/>
                  <a:gd name="connsiteX1" fmla="*/ 825982 w 1471648"/>
                  <a:gd name="connsiteY1" fmla="*/ 3445 h 1407126"/>
                  <a:gd name="connsiteX2" fmla="*/ 1372082 w 1471648"/>
                  <a:gd name="connsiteY2" fmla="*/ 160925 h 1407126"/>
                  <a:gd name="connsiteX3" fmla="*/ 1420342 w 1471648"/>
                  <a:gd name="connsiteY3" fmla="*/ 221885 h 1407126"/>
                  <a:gd name="connsiteX4" fmla="*/ 1471142 w 1471648"/>
                  <a:gd name="connsiteY4" fmla="*/ 361585 h 1407126"/>
                  <a:gd name="connsiteX5" fmla="*/ 1440662 w 1471648"/>
                  <a:gd name="connsiteY5" fmla="*/ 1113425 h 1407126"/>
                  <a:gd name="connsiteX6" fmla="*/ 1351762 w 1471648"/>
                  <a:gd name="connsiteY6" fmla="*/ 1225185 h 1407126"/>
                  <a:gd name="connsiteX7" fmla="*/ 605002 w 1471648"/>
                  <a:gd name="connsiteY7" fmla="*/ 1395365 h 1407126"/>
                  <a:gd name="connsiteX8" fmla="*/ 450062 w 1471648"/>
                  <a:gd name="connsiteY8" fmla="*/ 1377585 h 1407126"/>
                  <a:gd name="connsiteX9" fmla="*/ 259562 w 1471648"/>
                  <a:gd name="connsiteY9" fmla="*/ 1258205 h 1407126"/>
                  <a:gd name="connsiteX10" fmla="*/ 79222 w 1471648"/>
                  <a:gd name="connsiteY10" fmla="*/ 1100725 h 1407126"/>
                  <a:gd name="connsiteX11" fmla="*/ 43662 w 1471648"/>
                  <a:gd name="connsiteY11" fmla="*/ 1037225 h 1407126"/>
                  <a:gd name="connsiteX12" fmla="*/ 10642 w 1471648"/>
                  <a:gd name="connsiteY12" fmla="*/ 234585 h 1407126"/>
                  <a:gd name="connsiteX13" fmla="*/ 203682 w 1471648"/>
                  <a:gd name="connsiteY13" fmla="*/ 66945 h 1407126"/>
                  <a:gd name="connsiteX0" fmla="*/ 203682 w 1471434"/>
                  <a:gd name="connsiteY0" fmla="*/ 66945 h 1407126"/>
                  <a:gd name="connsiteX1" fmla="*/ 825982 w 1471434"/>
                  <a:gd name="connsiteY1" fmla="*/ 3445 h 1407126"/>
                  <a:gd name="connsiteX2" fmla="*/ 1372082 w 1471434"/>
                  <a:gd name="connsiteY2" fmla="*/ 160925 h 1407126"/>
                  <a:gd name="connsiteX3" fmla="*/ 1450822 w 1471434"/>
                  <a:gd name="connsiteY3" fmla="*/ 235220 h 1407126"/>
                  <a:gd name="connsiteX4" fmla="*/ 1471142 w 1471434"/>
                  <a:gd name="connsiteY4" fmla="*/ 361585 h 1407126"/>
                  <a:gd name="connsiteX5" fmla="*/ 1440662 w 1471434"/>
                  <a:gd name="connsiteY5" fmla="*/ 1113425 h 1407126"/>
                  <a:gd name="connsiteX6" fmla="*/ 1351762 w 1471434"/>
                  <a:gd name="connsiteY6" fmla="*/ 1225185 h 1407126"/>
                  <a:gd name="connsiteX7" fmla="*/ 605002 w 1471434"/>
                  <a:gd name="connsiteY7" fmla="*/ 1395365 h 1407126"/>
                  <a:gd name="connsiteX8" fmla="*/ 450062 w 1471434"/>
                  <a:gd name="connsiteY8" fmla="*/ 1377585 h 1407126"/>
                  <a:gd name="connsiteX9" fmla="*/ 259562 w 1471434"/>
                  <a:gd name="connsiteY9" fmla="*/ 1258205 h 1407126"/>
                  <a:gd name="connsiteX10" fmla="*/ 79222 w 1471434"/>
                  <a:gd name="connsiteY10" fmla="*/ 1100725 h 1407126"/>
                  <a:gd name="connsiteX11" fmla="*/ 43662 w 1471434"/>
                  <a:gd name="connsiteY11" fmla="*/ 1037225 h 1407126"/>
                  <a:gd name="connsiteX12" fmla="*/ 10642 w 1471434"/>
                  <a:gd name="connsiteY12" fmla="*/ 234585 h 1407126"/>
                  <a:gd name="connsiteX13" fmla="*/ 203682 w 1471434"/>
                  <a:gd name="connsiteY13" fmla="*/ 66945 h 1407126"/>
                  <a:gd name="connsiteX0" fmla="*/ 203682 w 1472423"/>
                  <a:gd name="connsiteY0" fmla="*/ 66140 h 1406321"/>
                  <a:gd name="connsiteX1" fmla="*/ 825982 w 1472423"/>
                  <a:gd name="connsiteY1" fmla="*/ 2640 h 1406321"/>
                  <a:gd name="connsiteX2" fmla="*/ 1314932 w 1472423"/>
                  <a:gd name="connsiteY2" fmla="*/ 144880 h 1406321"/>
                  <a:gd name="connsiteX3" fmla="*/ 1450822 w 1472423"/>
                  <a:gd name="connsiteY3" fmla="*/ 234415 h 1406321"/>
                  <a:gd name="connsiteX4" fmla="*/ 1471142 w 1472423"/>
                  <a:gd name="connsiteY4" fmla="*/ 360780 h 1406321"/>
                  <a:gd name="connsiteX5" fmla="*/ 1440662 w 1472423"/>
                  <a:gd name="connsiteY5" fmla="*/ 1112620 h 1406321"/>
                  <a:gd name="connsiteX6" fmla="*/ 1351762 w 1472423"/>
                  <a:gd name="connsiteY6" fmla="*/ 1224380 h 1406321"/>
                  <a:gd name="connsiteX7" fmla="*/ 605002 w 1472423"/>
                  <a:gd name="connsiteY7" fmla="*/ 1394560 h 1406321"/>
                  <a:gd name="connsiteX8" fmla="*/ 450062 w 1472423"/>
                  <a:gd name="connsiteY8" fmla="*/ 1376780 h 1406321"/>
                  <a:gd name="connsiteX9" fmla="*/ 259562 w 1472423"/>
                  <a:gd name="connsiteY9" fmla="*/ 1257400 h 1406321"/>
                  <a:gd name="connsiteX10" fmla="*/ 79222 w 1472423"/>
                  <a:gd name="connsiteY10" fmla="*/ 1099920 h 1406321"/>
                  <a:gd name="connsiteX11" fmla="*/ 43662 w 1472423"/>
                  <a:gd name="connsiteY11" fmla="*/ 1036420 h 1406321"/>
                  <a:gd name="connsiteX12" fmla="*/ 10642 w 1472423"/>
                  <a:gd name="connsiteY12" fmla="*/ 233780 h 1406321"/>
                  <a:gd name="connsiteX13" fmla="*/ 203682 w 1472423"/>
                  <a:gd name="connsiteY13" fmla="*/ 66140 h 1406321"/>
                  <a:gd name="connsiteX0" fmla="*/ 203682 w 1475396"/>
                  <a:gd name="connsiteY0" fmla="*/ 64878 h 1405059"/>
                  <a:gd name="connsiteX1" fmla="*/ 825982 w 1475396"/>
                  <a:gd name="connsiteY1" fmla="*/ 1378 h 1405059"/>
                  <a:gd name="connsiteX2" fmla="*/ 1252067 w 1475396"/>
                  <a:gd name="connsiteY2" fmla="*/ 116948 h 1405059"/>
                  <a:gd name="connsiteX3" fmla="*/ 1450822 w 1475396"/>
                  <a:gd name="connsiteY3" fmla="*/ 233153 h 1405059"/>
                  <a:gd name="connsiteX4" fmla="*/ 1471142 w 1475396"/>
                  <a:gd name="connsiteY4" fmla="*/ 359518 h 1405059"/>
                  <a:gd name="connsiteX5" fmla="*/ 1440662 w 1475396"/>
                  <a:gd name="connsiteY5" fmla="*/ 1111358 h 1405059"/>
                  <a:gd name="connsiteX6" fmla="*/ 1351762 w 1475396"/>
                  <a:gd name="connsiteY6" fmla="*/ 1223118 h 1405059"/>
                  <a:gd name="connsiteX7" fmla="*/ 605002 w 1475396"/>
                  <a:gd name="connsiteY7" fmla="*/ 1393298 h 1405059"/>
                  <a:gd name="connsiteX8" fmla="*/ 450062 w 1475396"/>
                  <a:gd name="connsiteY8" fmla="*/ 1375518 h 1405059"/>
                  <a:gd name="connsiteX9" fmla="*/ 259562 w 1475396"/>
                  <a:gd name="connsiteY9" fmla="*/ 1256138 h 1405059"/>
                  <a:gd name="connsiteX10" fmla="*/ 79222 w 1475396"/>
                  <a:gd name="connsiteY10" fmla="*/ 1098658 h 1405059"/>
                  <a:gd name="connsiteX11" fmla="*/ 43662 w 1475396"/>
                  <a:gd name="connsiteY11" fmla="*/ 1035158 h 1405059"/>
                  <a:gd name="connsiteX12" fmla="*/ 10642 w 1475396"/>
                  <a:gd name="connsiteY12" fmla="*/ 232518 h 1405059"/>
                  <a:gd name="connsiteX13" fmla="*/ 203682 w 1475396"/>
                  <a:gd name="connsiteY13" fmla="*/ 64878 h 1405059"/>
                  <a:gd name="connsiteX0" fmla="*/ 203682 w 1475395"/>
                  <a:gd name="connsiteY0" fmla="*/ 64878 h 1405059"/>
                  <a:gd name="connsiteX1" fmla="*/ 825982 w 1475395"/>
                  <a:gd name="connsiteY1" fmla="*/ 1378 h 1405059"/>
                  <a:gd name="connsiteX2" fmla="*/ 1252067 w 1475395"/>
                  <a:gd name="connsiteY2" fmla="*/ 116948 h 1405059"/>
                  <a:gd name="connsiteX3" fmla="*/ 1450822 w 1475395"/>
                  <a:gd name="connsiteY3" fmla="*/ 233153 h 1405059"/>
                  <a:gd name="connsiteX4" fmla="*/ 1471142 w 1475395"/>
                  <a:gd name="connsiteY4" fmla="*/ 428098 h 1405059"/>
                  <a:gd name="connsiteX5" fmla="*/ 1440662 w 1475395"/>
                  <a:gd name="connsiteY5" fmla="*/ 1111358 h 1405059"/>
                  <a:gd name="connsiteX6" fmla="*/ 1351762 w 1475395"/>
                  <a:gd name="connsiteY6" fmla="*/ 1223118 h 1405059"/>
                  <a:gd name="connsiteX7" fmla="*/ 605002 w 1475395"/>
                  <a:gd name="connsiteY7" fmla="*/ 1393298 h 1405059"/>
                  <a:gd name="connsiteX8" fmla="*/ 450062 w 1475395"/>
                  <a:gd name="connsiteY8" fmla="*/ 1375518 h 1405059"/>
                  <a:gd name="connsiteX9" fmla="*/ 259562 w 1475395"/>
                  <a:gd name="connsiteY9" fmla="*/ 1256138 h 1405059"/>
                  <a:gd name="connsiteX10" fmla="*/ 79222 w 1475395"/>
                  <a:gd name="connsiteY10" fmla="*/ 1098658 h 1405059"/>
                  <a:gd name="connsiteX11" fmla="*/ 43662 w 1475395"/>
                  <a:gd name="connsiteY11" fmla="*/ 1035158 h 1405059"/>
                  <a:gd name="connsiteX12" fmla="*/ 10642 w 1475395"/>
                  <a:gd name="connsiteY12" fmla="*/ 232518 h 1405059"/>
                  <a:gd name="connsiteX13" fmla="*/ 203682 w 1475395"/>
                  <a:gd name="connsiteY13" fmla="*/ 64878 h 1405059"/>
                  <a:gd name="connsiteX0" fmla="*/ 203682 w 1472461"/>
                  <a:gd name="connsiteY0" fmla="*/ 64878 h 1405059"/>
                  <a:gd name="connsiteX1" fmla="*/ 825982 w 1472461"/>
                  <a:gd name="connsiteY1" fmla="*/ 1378 h 1405059"/>
                  <a:gd name="connsiteX2" fmla="*/ 1252067 w 1472461"/>
                  <a:gd name="connsiteY2" fmla="*/ 116948 h 1405059"/>
                  <a:gd name="connsiteX3" fmla="*/ 1450822 w 1472461"/>
                  <a:gd name="connsiteY3" fmla="*/ 233153 h 1405059"/>
                  <a:gd name="connsiteX4" fmla="*/ 1471142 w 1472461"/>
                  <a:gd name="connsiteY4" fmla="*/ 428098 h 1405059"/>
                  <a:gd name="connsiteX5" fmla="*/ 1440662 w 1472461"/>
                  <a:gd name="connsiteY5" fmla="*/ 1111358 h 1405059"/>
                  <a:gd name="connsiteX6" fmla="*/ 1351762 w 1472461"/>
                  <a:gd name="connsiteY6" fmla="*/ 1223118 h 1405059"/>
                  <a:gd name="connsiteX7" fmla="*/ 605002 w 1472461"/>
                  <a:gd name="connsiteY7" fmla="*/ 1393298 h 1405059"/>
                  <a:gd name="connsiteX8" fmla="*/ 450062 w 1472461"/>
                  <a:gd name="connsiteY8" fmla="*/ 1375518 h 1405059"/>
                  <a:gd name="connsiteX9" fmla="*/ 259562 w 1472461"/>
                  <a:gd name="connsiteY9" fmla="*/ 1256138 h 1405059"/>
                  <a:gd name="connsiteX10" fmla="*/ 79222 w 1472461"/>
                  <a:gd name="connsiteY10" fmla="*/ 1098658 h 1405059"/>
                  <a:gd name="connsiteX11" fmla="*/ 43662 w 1472461"/>
                  <a:gd name="connsiteY11" fmla="*/ 1035158 h 1405059"/>
                  <a:gd name="connsiteX12" fmla="*/ 10642 w 1472461"/>
                  <a:gd name="connsiteY12" fmla="*/ 232518 h 1405059"/>
                  <a:gd name="connsiteX13" fmla="*/ 203682 w 1472461"/>
                  <a:gd name="connsiteY13" fmla="*/ 64878 h 1405059"/>
                  <a:gd name="connsiteX0" fmla="*/ 203682 w 1476170"/>
                  <a:gd name="connsiteY0" fmla="*/ 64878 h 1405059"/>
                  <a:gd name="connsiteX1" fmla="*/ 825982 w 1476170"/>
                  <a:gd name="connsiteY1" fmla="*/ 1378 h 1405059"/>
                  <a:gd name="connsiteX2" fmla="*/ 1252067 w 1476170"/>
                  <a:gd name="connsiteY2" fmla="*/ 116948 h 1405059"/>
                  <a:gd name="connsiteX3" fmla="*/ 1450822 w 1476170"/>
                  <a:gd name="connsiteY3" fmla="*/ 233153 h 1405059"/>
                  <a:gd name="connsiteX4" fmla="*/ 1471142 w 1476170"/>
                  <a:gd name="connsiteY4" fmla="*/ 428098 h 1405059"/>
                  <a:gd name="connsiteX5" fmla="*/ 1440662 w 1476170"/>
                  <a:gd name="connsiteY5" fmla="*/ 1111358 h 1405059"/>
                  <a:gd name="connsiteX6" fmla="*/ 1351762 w 1476170"/>
                  <a:gd name="connsiteY6" fmla="*/ 1223118 h 1405059"/>
                  <a:gd name="connsiteX7" fmla="*/ 605002 w 1476170"/>
                  <a:gd name="connsiteY7" fmla="*/ 1393298 h 1405059"/>
                  <a:gd name="connsiteX8" fmla="*/ 450062 w 1476170"/>
                  <a:gd name="connsiteY8" fmla="*/ 1375518 h 1405059"/>
                  <a:gd name="connsiteX9" fmla="*/ 259562 w 1476170"/>
                  <a:gd name="connsiteY9" fmla="*/ 1256138 h 1405059"/>
                  <a:gd name="connsiteX10" fmla="*/ 79222 w 1476170"/>
                  <a:gd name="connsiteY10" fmla="*/ 1098658 h 1405059"/>
                  <a:gd name="connsiteX11" fmla="*/ 43662 w 1476170"/>
                  <a:gd name="connsiteY11" fmla="*/ 1035158 h 1405059"/>
                  <a:gd name="connsiteX12" fmla="*/ 10642 w 1476170"/>
                  <a:gd name="connsiteY12" fmla="*/ 232518 h 1405059"/>
                  <a:gd name="connsiteX13" fmla="*/ 203682 w 1476170"/>
                  <a:gd name="connsiteY13" fmla="*/ 64878 h 1405059"/>
                  <a:gd name="connsiteX0" fmla="*/ 203682 w 1482445"/>
                  <a:gd name="connsiteY0" fmla="*/ 64878 h 1405059"/>
                  <a:gd name="connsiteX1" fmla="*/ 825982 w 1482445"/>
                  <a:gd name="connsiteY1" fmla="*/ 1378 h 1405059"/>
                  <a:gd name="connsiteX2" fmla="*/ 1252067 w 1482445"/>
                  <a:gd name="connsiteY2" fmla="*/ 116948 h 1405059"/>
                  <a:gd name="connsiteX3" fmla="*/ 1471142 w 1482445"/>
                  <a:gd name="connsiteY3" fmla="*/ 428098 h 1405059"/>
                  <a:gd name="connsiteX4" fmla="*/ 1440662 w 1482445"/>
                  <a:gd name="connsiteY4" fmla="*/ 1111358 h 1405059"/>
                  <a:gd name="connsiteX5" fmla="*/ 1351762 w 1482445"/>
                  <a:gd name="connsiteY5" fmla="*/ 1223118 h 1405059"/>
                  <a:gd name="connsiteX6" fmla="*/ 605002 w 1482445"/>
                  <a:gd name="connsiteY6" fmla="*/ 1393298 h 1405059"/>
                  <a:gd name="connsiteX7" fmla="*/ 450062 w 1482445"/>
                  <a:gd name="connsiteY7" fmla="*/ 1375518 h 1405059"/>
                  <a:gd name="connsiteX8" fmla="*/ 259562 w 1482445"/>
                  <a:gd name="connsiteY8" fmla="*/ 1256138 h 1405059"/>
                  <a:gd name="connsiteX9" fmla="*/ 79222 w 1482445"/>
                  <a:gd name="connsiteY9" fmla="*/ 1098658 h 1405059"/>
                  <a:gd name="connsiteX10" fmla="*/ 43662 w 1482445"/>
                  <a:gd name="connsiteY10" fmla="*/ 1035158 h 1405059"/>
                  <a:gd name="connsiteX11" fmla="*/ 10642 w 1482445"/>
                  <a:gd name="connsiteY11" fmla="*/ 232518 h 1405059"/>
                  <a:gd name="connsiteX12" fmla="*/ 203682 w 1482445"/>
                  <a:gd name="connsiteY12" fmla="*/ 64878 h 1405059"/>
                  <a:gd name="connsiteX0" fmla="*/ 203682 w 1474638"/>
                  <a:gd name="connsiteY0" fmla="*/ 66842 h 1407023"/>
                  <a:gd name="connsiteX1" fmla="*/ 825982 w 1474638"/>
                  <a:gd name="connsiteY1" fmla="*/ 3342 h 1407023"/>
                  <a:gd name="connsiteX2" fmla="*/ 1366367 w 1474638"/>
                  <a:gd name="connsiteY2" fmla="*/ 158917 h 1407023"/>
                  <a:gd name="connsiteX3" fmla="*/ 1471142 w 1474638"/>
                  <a:gd name="connsiteY3" fmla="*/ 430062 h 1407023"/>
                  <a:gd name="connsiteX4" fmla="*/ 1440662 w 1474638"/>
                  <a:gd name="connsiteY4" fmla="*/ 1113322 h 1407023"/>
                  <a:gd name="connsiteX5" fmla="*/ 1351762 w 1474638"/>
                  <a:gd name="connsiteY5" fmla="*/ 1225082 h 1407023"/>
                  <a:gd name="connsiteX6" fmla="*/ 605002 w 1474638"/>
                  <a:gd name="connsiteY6" fmla="*/ 1395262 h 1407023"/>
                  <a:gd name="connsiteX7" fmla="*/ 450062 w 1474638"/>
                  <a:gd name="connsiteY7" fmla="*/ 1377482 h 1407023"/>
                  <a:gd name="connsiteX8" fmla="*/ 259562 w 1474638"/>
                  <a:gd name="connsiteY8" fmla="*/ 1258102 h 1407023"/>
                  <a:gd name="connsiteX9" fmla="*/ 79222 w 1474638"/>
                  <a:gd name="connsiteY9" fmla="*/ 1100622 h 1407023"/>
                  <a:gd name="connsiteX10" fmla="*/ 43662 w 1474638"/>
                  <a:gd name="connsiteY10" fmla="*/ 1037122 h 1407023"/>
                  <a:gd name="connsiteX11" fmla="*/ 10642 w 1474638"/>
                  <a:gd name="connsiteY11" fmla="*/ 234482 h 1407023"/>
                  <a:gd name="connsiteX12" fmla="*/ 203682 w 1474638"/>
                  <a:gd name="connsiteY12" fmla="*/ 66842 h 1407023"/>
                  <a:gd name="connsiteX0" fmla="*/ 203682 w 1474638"/>
                  <a:gd name="connsiteY0" fmla="*/ 63237 h 1403418"/>
                  <a:gd name="connsiteX1" fmla="*/ 883132 w 1474638"/>
                  <a:gd name="connsiteY1" fmla="*/ 3547 h 1403418"/>
                  <a:gd name="connsiteX2" fmla="*/ 1366367 w 1474638"/>
                  <a:gd name="connsiteY2" fmla="*/ 155312 h 1403418"/>
                  <a:gd name="connsiteX3" fmla="*/ 1471142 w 1474638"/>
                  <a:gd name="connsiteY3" fmla="*/ 426457 h 1403418"/>
                  <a:gd name="connsiteX4" fmla="*/ 1440662 w 1474638"/>
                  <a:gd name="connsiteY4" fmla="*/ 1109717 h 1403418"/>
                  <a:gd name="connsiteX5" fmla="*/ 1351762 w 1474638"/>
                  <a:gd name="connsiteY5" fmla="*/ 1221477 h 1403418"/>
                  <a:gd name="connsiteX6" fmla="*/ 605002 w 1474638"/>
                  <a:gd name="connsiteY6" fmla="*/ 1391657 h 1403418"/>
                  <a:gd name="connsiteX7" fmla="*/ 450062 w 1474638"/>
                  <a:gd name="connsiteY7" fmla="*/ 1373877 h 1403418"/>
                  <a:gd name="connsiteX8" fmla="*/ 259562 w 1474638"/>
                  <a:gd name="connsiteY8" fmla="*/ 1254497 h 1403418"/>
                  <a:gd name="connsiteX9" fmla="*/ 79222 w 1474638"/>
                  <a:gd name="connsiteY9" fmla="*/ 1097017 h 1403418"/>
                  <a:gd name="connsiteX10" fmla="*/ 43662 w 1474638"/>
                  <a:gd name="connsiteY10" fmla="*/ 1033517 h 1403418"/>
                  <a:gd name="connsiteX11" fmla="*/ 10642 w 1474638"/>
                  <a:gd name="connsiteY11" fmla="*/ 230877 h 1403418"/>
                  <a:gd name="connsiteX12" fmla="*/ 203682 w 1474638"/>
                  <a:gd name="connsiteY12" fmla="*/ 63237 h 1403418"/>
                  <a:gd name="connsiteX0" fmla="*/ 203682 w 1464513"/>
                  <a:gd name="connsiteY0" fmla="*/ 63237 h 1403418"/>
                  <a:gd name="connsiteX1" fmla="*/ 883132 w 1464513"/>
                  <a:gd name="connsiteY1" fmla="*/ 3547 h 1403418"/>
                  <a:gd name="connsiteX2" fmla="*/ 1366367 w 1464513"/>
                  <a:gd name="connsiteY2" fmla="*/ 155312 h 1403418"/>
                  <a:gd name="connsiteX3" fmla="*/ 1459712 w 1464513"/>
                  <a:gd name="connsiteY3" fmla="*/ 376927 h 1403418"/>
                  <a:gd name="connsiteX4" fmla="*/ 1440662 w 1464513"/>
                  <a:gd name="connsiteY4" fmla="*/ 1109717 h 1403418"/>
                  <a:gd name="connsiteX5" fmla="*/ 1351762 w 1464513"/>
                  <a:gd name="connsiteY5" fmla="*/ 1221477 h 1403418"/>
                  <a:gd name="connsiteX6" fmla="*/ 605002 w 1464513"/>
                  <a:gd name="connsiteY6" fmla="*/ 1391657 h 1403418"/>
                  <a:gd name="connsiteX7" fmla="*/ 450062 w 1464513"/>
                  <a:gd name="connsiteY7" fmla="*/ 1373877 h 1403418"/>
                  <a:gd name="connsiteX8" fmla="*/ 259562 w 1464513"/>
                  <a:gd name="connsiteY8" fmla="*/ 1254497 h 1403418"/>
                  <a:gd name="connsiteX9" fmla="*/ 79222 w 1464513"/>
                  <a:gd name="connsiteY9" fmla="*/ 1097017 h 1403418"/>
                  <a:gd name="connsiteX10" fmla="*/ 43662 w 1464513"/>
                  <a:gd name="connsiteY10" fmla="*/ 1033517 h 1403418"/>
                  <a:gd name="connsiteX11" fmla="*/ 10642 w 1464513"/>
                  <a:gd name="connsiteY11" fmla="*/ 230877 h 1403418"/>
                  <a:gd name="connsiteX12" fmla="*/ 203682 w 1464513"/>
                  <a:gd name="connsiteY12" fmla="*/ 63237 h 1403418"/>
                  <a:gd name="connsiteX0" fmla="*/ 203682 w 1463693"/>
                  <a:gd name="connsiteY0" fmla="*/ 63237 h 1403418"/>
                  <a:gd name="connsiteX1" fmla="*/ 883132 w 1463693"/>
                  <a:gd name="connsiteY1" fmla="*/ 3547 h 1403418"/>
                  <a:gd name="connsiteX2" fmla="*/ 1366367 w 1463693"/>
                  <a:gd name="connsiteY2" fmla="*/ 155312 h 1403418"/>
                  <a:gd name="connsiteX3" fmla="*/ 1459712 w 1463693"/>
                  <a:gd name="connsiteY3" fmla="*/ 376927 h 1403418"/>
                  <a:gd name="connsiteX4" fmla="*/ 1440662 w 1463693"/>
                  <a:gd name="connsiteY4" fmla="*/ 1109717 h 1403418"/>
                  <a:gd name="connsiteX5" fmla="*/ 1351762 w 1463693"/>
                  <a:gd name="connsiteY5" fmla="*/ 1221477 h 1403418"/>
                  <a:gd name="connsiteX6" fmla="*/ 605002 w 1463693"/>
                  <a:gd name="connsiteY6" fmla="*/ 1391657 h 1403418"/>
                  <a:gd name="connsiteX7" fmla="*/ 450062 w 1463693"/>
                  <a:gd name="connsiteY7" fmla="*/ 1373877 h 1403418"/>
                  <a:gd name="connsiteX8" fmla="*/ 259562 w 1463693"/>
                  <a:gd name="connsiteY8" fmla="*/ 1254497 h 1403418"/>
                  <a:gd name="connsiteX9" fmla="*/ 79222 w 1463693"/>
                  <a:gd name="connsiteY9" fmla="*/ 1097017 h 1403418"/>
                  <a:gd name="connsiteX10" fmla="*/ 43662 w 1463693"/>
                  <a:gd name="connsiteY10" fmla="*/ 1033517 h 1403418"/>
                  <a:gd name="connsiteX11" fmla="*/ 10642 w 1463693"/>
                  <a:gd name="connsiteY11" fmla="*/ 230877 h 1403418"/>
                  <a:gd name="connsiteX12" fmla="*/ 203682 w 1463693"/>
                  <a:gd name="connsiteY12" fmla="*/ 63237 h 1403418"/>
                  <a:gd name="connsiteX0" fmla="*/ 203682 w 1466850"/>
                  <a:gd name="connsiteY0" fmla="*/ 63237 h 1403418"/>
                  <a:gd name="connsiteX1" fmla="*/ 883132 w 1466850"/>
                  <a:gd name="connsiteY1" fmla="*/ 3547 h 1403418"/>
                  <a:gd name="connsiteX2" fmla="*/ 1366367 w 1466850"/>
                  <a:gd name="connsiteY2" fmla="*/ 155312 h 1403418"/>
                  <a:gd name="connsiteX3" fmla="*/ 1459712 w 1466850"/>
                  <a:gd name="connsiteY3" fmla="*/ 376927 h 1403418"/>
                  <a:gd name="connsiteX4" fmla="*/ 1448282 w 1466850"/>
                  <a:gd name="connsiteY4" fmla="*/ 991607 h 1403418"/>
                  <a:gd name="connsiteX5" fmla="*/ 1351762 w 1466850"/>
                  <a:gd name="connsiteY5" fmla="*/ 1221477 h 1403418"/>
                  <a:gd name="connsiteX6" fmla="*/ 605002 w 1466850"/>
                  <a:gd name="connsiteY6" fmla="*/ 1391657 h 1403418"/>
                  <a:gd name="connsiteX7" fmla="*/ 450062 w 1466850"/>
                  <a:gd name="connsiteY7" fmla="*/ 1373877 h 1403418"/>
                  <a:gd name="connsiteX8" fmla="*/ 259562 w 1466850"/>
                  <a:gd name="connsiteY8" fmla="*/ 1254497 h 1403418"/>
                  <a:gd name="connsiteX9" fmla="*/ 79222 w 1466850"/>
                  <a:gd name="connsiteY9" fmla="*/ 1097017 h 1403418"/>
                  <a:gd name="connsiteX10" fmla="*/ 43662 w 1466850"/>
                  <a:gd name="connsiteY10" fmla="*/ 1033517 h 1403418"/>
                  <a:gd name="connsiteX11" fmla="*/ 10642 w 1466850"/>
                  <a:gd name="connsiteY11" fmla="*/ 230877 h 1403418"/>
                  <a:gd name="connsiteX12" fmla="*/ 203682 w 1466850"/>
                  <a:gd name="connsiteY12" fmla="*/ 63237 h 1403418"/>
                  <a:gd name="connsiteX0" fmla="*/ 203682 w 1468327"/>
                  <a:gd name="connsiteY0" fmla="*/ 63237 h 1402712"/>
                  <a:gd name="connsiteX1" fmla="*/ 883132 w 1468327"/>
                  <a:gd name="connsiteY1" fmla="*/ 3547 h 1402712"/>
                  <a:gd name="connsiteX2" fmla="*/ 1366367 w 1468327"/>
                  <a:gd name="connsiteY2" fmla="*/ 155312 h 1402712"/>
                  <a:gd name="connsiteX3" fmla="*/ 1459712 w 1468327"/>
                  <a:gd name="connsiteY3" fmla="*/ 376927 h 1402712"/>
                  <a:gd name="connsiteX4" fmla="*/ 1448282 w 1468327"/>
                  <a:gd name="connsiteY4" fmla="*/ 991607 h 1402712"/>
                  <a:gd name="connsiteX5" fmla="*/ 1319377 w 1468327"/>
                  <a:gd name="connsiteY5" fmla="*/ 1231002 h 1402712"/>
                  <a:gd name="connsiteX6" fmla="*/ 605002 w 1468327"/>
                  <a:gd name="connsiteY6" fmla="*/ 1391657 h 1402712"/>
                  <a:gd name="connsiteX7" fmla="*/ 450062 w 1468327"/>
                  <a:gd name="connsiteY7" fmla="*/ 1373877 h 1402712"/>
                  <a:gd name="connsiteX8" fmla="*/ 259562 w 1468327"/>
                  <a:gd name="connsiteY8" fmla="*/ 1254497 h 1402712"/>
                  <a:gd name="connsiteX9" fmla="*/ 79222 w 1468327"/>
                  <a:gd name="connsiteY9" fmla="*/ 1097017 h 1402712"/>
                  <a:gd name="connsiteX10" fmla="*/ 43662 w 1468327"/>
                  <a:gd name="connsiteY10" fmla="*/ 1033517 h 1402712"/>
                  <a:gd name="connsiteX11" fmla="*/ 10642 w 1468327"/>
                  <a:gd name="connsiteY11" fmla="*/ 230877 h 1402712"/>
                  <a:gd name="connsiteX12" fmla="*/ 203682 w 1468327"/>
                  <a:gd name="connsiteY12" fmla="*/ 63237 h 1402712"/>
                  <a:gd name="connsiteX0" fmla="*/ 203682 w 1463636"/>
                  <a:gd name="connsiteY0" fmla="*/ 63237 h 1402712"/>
                  <a:gd name="connsiteX1" fmla="*/ 883132 w 1463636"/>
                  <a:gd name="connsiteY1" fmla="*/ 3547 h 1402712"/>
                  <a:gd name="connsiteX2" fmla="*/ 1366367 w 1463636"/>
                  <a:gd name="connsiteY2" fmla="*/ 155312 h 1402712"/>
                  <a:gd name="connsiteX3" fmla="*/ 1459712 w 1463636"/>
                  <a:gd name="connsiteY3" fmla="*/ 376927 h 1402712"/>
                  <a:gd name="connsiteX4" fmla="*/ 1448282 w 1463636"/>
                  <a:gd name="connsiteY4" fmla="*/ 991607 h 1402712"/>
                  <a:gd name="connsiteX5" fmla="*/ 1319377 w 1463636"/>
                  <a:gd name="connsiteY5" fmla="*/ 1231002 h 1402712"/>
                  <a:gd name="connsiteX6" fmla="*/ 605002 w 1463636"/>
                  <a:gd name="connsiteY6" fmla="*/ 1391657 h 1402712"/>
                  <a:gd name="connsiteX7" fmla="*/ 450062 w 1463636"/>
                  <a:gd name="connsiteY7" fmla="*/ 1373877 h 1402712"/>
                  <a:gd name="connsiteX8" fmla="*/ 259562 w 1463636"/>
                  <a:gd name="connsiteY8" fmla="*/ 1254497 h 1402712"/>
                  <a:gd name="connsiteX9" fmla="*/ 79222 w 1463636"/>
                  <a:gd name="connsiteY9" fmla="*/ 1097017 h 1402712"/>
                  <a:gd name="connsiteX10" fmla="*/ 43662 w 1463636"/>
                  <a:gd name="connsiteY10" fmla="*/ 1033517 h 1402712"/>
                  <a:gd name="connsiteX11" fmla="*/ 10642 w 1463636"/>
                  <a:gd name="connsiteY11" fmla="*/ 230877 h 1402712"/>
                  <a:gd name="connsiteX12" fmla="*/ 203682 w 1463636"/>
                  <a:gd name="connsiteY12" fmla="*/ 63237 h 1402712"/>
                  <a:gd name="connsiteX0" fmla="*/ 203682 w 1464565"/>
                  <a:gd name="connsiteY0" fmla="*/ 63237 h 1402712"/>
                  <a:gd name="connsiteX1" fmla="*/ 883132 w 1464565"/>
                  <a:gd name="connsiteY1" fmla="*/ 3547 h 1402712"/>
                  <a:gd name="connsiteX2" fmla="*/ 1366367 w 1464565"/>
                  <a:gd name="connsiteY2" fmla="*/ 155312 h 1402712"/>
                  <a:gd name="connsiteX3" fmla="*/ 1459712 w 1464565"/>
                  <a:gd name="connsiteY3" fmla="*/ 376927 h 1402712"/>
                  <a:gd name="connsiteX4" fmla="*/ 1448282 w 1464565"/>
                  <a:gd name="connsiteY4" fmla="*/ 991607 h 1402712"/>
                  <a:gd name="connsiteX5" fmla="*/ 1319377 w 1464565"/>
                  <a:gd name="connsiteY5" fmla="*/ 1231002 h 1402712"/>
                  <a:gd name="connsiteX6" fmla="*/ 605002 w 1464565"/>
                  <a:gd name="connsiteY6" fmla="*/ 1391657 h 1402712"/>
                  <a:gd name="connsiteX7" fmla="*/ 450062 w 1464565"/>
                  <a:gd name="connsiteY7" fmla="*/ 1373877 h 1402712"/>
                  <a:gd name="connsiteX8" fmla="*/ 259562 w 1464565"/>
                  <a:gd name="connsiteY8" fmla="*/ 1254497 h 1402712"/>
                  <a:gd name="connsiteX9" fmla="*/ 79222 w 1464565"/>
                  <a:gd name="connsiteY9" fmla="*/ 1097017 h 1402712"/>
                  <a:gd name="connsiteX10" fmla="*/ 43662 w 1464565"/>
                  <a:gd name="connsiteY10" fmla="*/ 1033517 h 1402712"/>
                  <a:gd name="connsiteX11" fmla="*/ 10642 w 1464565"/>
                  <a:gd name="connsiteY11" fmla="*/ 230877 h 1402712"/>
                  <a:gd name="connsiteX12" fmla="*/ 203682 w 1464565"/>
                  <a:gd name="connsiteY12" fmla="*/ 63237 h 1402712"/>
                  <a:gd name="connsiteX0" fmla="*/ 203682 w 1464565"/>
                  <a:gd name="connsiteY0" fmla="*/ 63237 h 1391778"/>
                  <a:gd name="connsiteX1" fmla="*/ 883132 w 1464565"/>
                  <a:gd name="connsiteY1" fmla="*/ 3547 h 1391778"/>
                  <a:gd name="connsiteX2" fmla="*/ 1366367 w 1464565"/>
                  <a:gd name="connsiteY2" fmla="*/ 155312 h 1391778"/>
                  <a:gd name="connsiteX3" fmla="*/ 1459712 w 1464565"/>
                  <a:gd name="connsiteY3" fmla="*/ 376927 h 1391778"/>
                  <a:gd name="connsiteX4" fmla="*/ 1448282 w 1464565"/>
                  <a:gd name="connsiteY4" fmla="*/ 991607 h 1391778"/>
                  <a:gd name="connsiteX5" fmla="*/ 1319377 w 1464565"/>
                  <a:gd name="connsiteY5" fmla="*/ 1231002 h 1391778"/>
                  <a:gd name="connsiteX6" fmla="*/ 605002 w 1464565"/>
                  <a:gd name="connsiteY6" fmla="*/ 1391657 h 1391778"/>
                  <a:gd name="connsiteX7" fmla="*/ 259562 w 1464565"/>
                  <a:gd name="connsiteY7" fmla="*/ 1254497 h 1391778"/>
                  <a:gd name="connsiteX8" fmla="*/ 79222 w 1464565"/>
                  <a:gd name="connsiteY8" fmla="*/ 1097017 h 1391778"/>
                  <a:gd name="connsiteX9" fmla="*/ 43662 w 1464565"/>
                  <a:gd name="connsiteY9" fmla="*/ 1033517 h 1391778"/>
                  <a:gd name="connsiteX10" fmla="*/ 10642 w 1464565"/>
                  <a:gd name="connsiteY10" fmla="*/ 230877 h 1391778"/>
                  <a:gd name="connsiteX11" fmla="*/ 203682 w 1464565"/>
                  <a:gd name="connsiteY11" fmla="*/ 63237 h 1391778"/>
                  <a:gd name="connsiteX0" fmla="*/ 203682 w 1464565"/>
                  <a:gd name="connsiteY0" fmla="*/ 63237 h 1394453"/>
                  <a:gd name="connsiteX1" fmla="*/ 883132 w 1464565"/>
                  <a:gd name="connsiteY1" fmla="*/ 3547 h 1394453"/>
                  <a:gd name="connsiteX2" fmla="*/ 1366367 w 1464565"/>
                  <a:gd name="connsiteY2" fmla="*/ 155312 h 1394453"/>
                  <a:gd name="connsiteX3" fmla="*/ 1459712 w 1464565"/>
                  <a:gd name="connsiteY3" fmla="*/ 376927 h 1394453"/>
                  <a:gd name="connsiteX4" fmla="*/ 1448282 w 1464565"/>
                  <a:gd name="connsiteY4" fmla="*/ 991607 h 1394453"/>
                  <a:gd name="connsiteX5" fmla="*/ 1319377 w 1464565"/>
                  <a:gd name="connsiteY5" fmla="*/ 1231002 h 1394453"/>
                  <a:gd name="connsiteX6" fmla="*/ 605002 w 1464565"/>
                  <a:gd name="connsiteY6" fmla="*/ 1391657 h 1394453"/>
                  <a:gd name="connsiteX7" fmla="*/ 320522 w 1464565"/>
                  <a:gd name="connsiteY7" fmla="*/ 1315457 h 1394453"/>
                  <a:gd name="connsiteX8" fmla="*/ 79222 w 1464565"/>
                  <a:gd name="connsiteY8" fmla="*/ 1097017 h 1394453"/>
                  <a:gd name="connsiteX9" fmla="*/ 43662 w 1464565"/>
                  <a:gd name="connsiteY9" fmla="*/ 1033517 h 1394453"/>
                  <a:gd name="connsiteX10" fmla="*/ 10642 w 1464565"/>
                  <a:gd name="connsiteY10" fmla="*/ 230877 h 1394453"/>
                  <a:gd name="connsiteX11" fmla="*/ 203682 w 1464565"/>
                  <a:gd name="connsiteY11" fmla="*/ 63237 h 1394453"/>
                  <a:gd name="connsiteX0" fmla="*/ 203682 w 1464565"/>
                  <a:gd name="connsiteY0" fmla="*/ 63237 h 1388999"/>
                  <a:gd name="connsiteX1" fmla="*/ 883132 w 1464565"/>
                  <a:gd name="connsiteY1" fmla="*/ 3547 h 1388999"/>
                  <a:gd name="connsiteX2" fmla="*/ 1366367 w 1464565"/>
                  <a:gd name="connsiteY2" fmla="*/ 155312 h 1388999"/>
                  <a:gd name="connsiteX3" fmla="*/ 1459712 w 1464565"/>
                  <a:gd name="connsiteY3" fmla="*/ 376927 h 1388999"/>
                  <a:gd name="connsiteX4" fmla="*/ 1448282 w 1464565"/>
                  <a:gd name="connsiteY4" fmla="*/ 991607 h 1388999"/>
                  <a:gd name="connsiteX5" fmla="*/ 1319377 w 1464565"/>
                  <a:gd name="connsiteY5" fmla="*/ 1231002 h 1388999"/>
                  <a:gd name="connsiteX6" fmla="*/ 612622 w 1464565"/>
                  <a:gd name="connsiteY6" fmla="*/ 1385942 h 1388999"/>
                  <a:gd name="connsiteX7" fmla="*/ 320522 w 1464565"/>
                  <a:gd name="connsiteY7" fmla="*/ 1315457 h 1388999"/>
                  <a:gd name="connsiteX8" fmla="*/ 79222 w 1464565"/>
                  <a:gd name="connsiteY8" fmla="*/ 1097017 h 1388999"/>
                  <a:gd name="connsiteX9" fmla="*/ 43662 w 1464565"/>
                  <a:gd name="connsiteY9" fmla="*/ 1033517 h 1388999"/>
                  <a:gd name="connsiteX10" fmla="*/ 10642 w 1464565"/>
                  <a:gd name="connsiteY10" fmla="*/ 230877 h 1388999"/>
                  <a:gd name="connsiteX11" fmla="*/ 203682 w 1464565"/>
                  <a:gd name="connsiteY11" fmla="*/ 63237 h 1388999"/>
                  <a:gd name="connsiteX0" fmla="*/ 203682 w 1464565"/>
                  <a:gd name="connsiteY0" fmla="*/ 63237 h 1391628"/>
                  <a:gd name="connsiteX1" fmla="*/ 883132 w 1464565"/>
                  <a:gd name="connsiteY1" fmla="*/ 3547 h 1391628"/>
                  <a:gd name="connsiteX2" fmla="*/ 1366367 w 1464565"/>
                  <a:gd name="connsiteY2" fmla="*/ 155312 h 1391628"/>
                  <a:gd name="connsiteX3" fmla="*/ 1459712 w 1464565"/>
                  <a:gd name="connsiteY3" fmla="*/ 376927 h 1391628"/>
                  <a:gd name="connsiteX4" fmla="*/ 1448282 w 1464565"/>
                  <a:gd name="connsiteY4" fmla="*/ 991607 h 1391628"/>
                  <a:gd name="connsiteX5" fmla="*/ 1319377 w 1464565"/>
                  <a:gd name="connsiteY5" fmla="*/ 1231002 h 1391628"/>
                  <a:gd name="connsiteX6" fmla="*/ 612622 w 1464565"/>
                  <a:gd name="connsiteY6" fmla="*/ 1385942 h 1391628"/>
                  <a:gd name="connsiteX7" fmla="*/ 320522 w 1464565"/>
                  <a:gd name="connsiteY7" fmla="*/ 1315457 h 1391628"/>
                  <a:gd name="connsiteX8" fmla="*/ 79222 w 1464565"/>
                  <a:gd name="connsiteY8" fmla="*/ 1097017 h 1391628"/>
                  <a:gd name="connsiteX9" fmla="*/ 43662 w 1464565"/>
                  <a:gd name="connsiteY9" fmla="*/ 1033517 h 1391628"/>
                  <a:gd name="connsiteX10" fmla="*/ 10642 w 1464565"/>
                  <a:gd name="connsiteY10" fmla="*/ 230877 h 1391628"/>
                  <a:gd name="connsiteX11" fmla="*/ 203682 w 1464565"/>
                  <a:gd name="connsiteY11" fmla="*/ 63237 h 1391628"/>
                  <a:gd name="connsiteX0" fmla="*/ 203682 w 1468615"/>
                  <a:gd name="connsiteY0" fmla="*/ 63237 h 1388113"/>
                  <a:gd name="connsiteX1" fmla="*/ 883132 w 1468615"/>
                  <a:gd name="connsiteY1" fmla="*/ 3547 h 1388113"/>
                  <a:gd name="connsiteX2" fmla="*/ 1366367 w 1468615"/>
                  <a:gd name="connsiteY2" fmla="*/ 155312 h 1388113"/>
                  <a:gd name="connsiteX3" fmla="*/ 1459712 w 1468615"/>
                  <a:gd name="connsiteY3" fmla="*/ 376927 h 1388113"/>
                  <a:gd name="connsiteX4" fmla="*/ 1448282 w 1468615"/>
                  <a:gd name="connsiteY4" fmla="*/ 991607 h 1388113"/>
                  <a:gd name="connsiteX5" fmla="*/ 1313662 w 1468615"/>
                  <a:gd name="connsiteY5" fmla="*/ 1248147 h 1388113"/>
                  <a:gd name="connsiteX6" fmla="*/ 612622 w 1468615"/>
                  <a:gd name="connsiteY6" fmla="*/ 1385942 h 1388113"/>
                  <a:gd name="connsiteX7" fmla="*/ 320522 w 1468615"/>
                  <a:gd name="connsiteY7" fmla="*/ 1315457 h 1388113"/>
                  <a:gd name="connsiteX8" fmla="*/ 79222 w 1468615"/>
                  <a:gd name="connsiteY8" fmla="*/ 1097017 h 1388113"/>
                  <a:gd name="connsiteX9" fmla="*/ 43662 w 1468615"/>
                  <a:gd name="connsiteY9" fmla="*/ 1033517 h 1388113"/>
                  <a:gd name="connsiteX10" fmla="*/ 10642 w 1468615"/>
                  <a:gd name="connsiteY10" fmla="*/ 230877 h 1388113"/>
                  <a:gd name="connsiteX11" fmla="*/ 203682 w 1468615"/>
                  <a:gd name="connsiteY11" fmla="*/ 63237 h 1388113"/>
                  <a:gd name="connsiteX0" fmla="*/ 203682 w 1466109"/>
                  <a:gd name="connsiteY0" fmla="*/ 63237 h 1388113"/>
                  <a:gd name="connsiteX1" fmla="*/ 883132 w 1466109"/>
                  <a:gd name="connsiteY1" fmla="*/ 3547 h 1388113"/>
                  <a:gd name="connsiteX2" fmla="*/ 1366367 w 1466109"/>
                  <a:gd name="connsiteY2" fmla="*/ 155312 h 1388113"/>
                  <a:gd name="connsiteX3" fmla="*/ 1459712 w 1466109"/>
                  <a:gd name="connsiteY3" fmla="*/ 376927 h 1388113"/>
                  <a:gd name="connsiteX4" fmla="*/ 1448282 w 1466109"/>
                  <a:gd name="connsiteY4" fmla="*/ 991607 h 1388113"/>
                  <a:gd name="connsiteX5" fmla="*/ 1313662 w 1466109"/>
                  <a:gd name="connsiteY5" fmla="*/ 1248147 h 1388113"/>
                  <a:gd name="connsiteX6" fmla="*/ 612622 w 1466109"/>
                  <a:gd name="connsiteY6" fmla="*/ 1385942 h 1388113"/>
                  <a:gd name="connsiteX7" fmla="*/ 320522 w 1466109"/>
                  <a:gd name="connsiteY7" fmla="*/ 1315457 h 1388113"/>
                  <a:gd name="connsiteX8" fmla="*/ 79222 w 1466109"/>
                  <a:gd name="connsiteY8" fmla="*/ 1097017 h 1388113"/>
                  <a:gd name="connsiteX9" fmla="*/ 43662 w 1466109"/>
                  <a:gd name="connsiteY9" fmla="*/ 1033517 h 1388113"/>
                  <a:gd name="connsiteX10" fmla="*/ 10642 w 1466109"/>
                  <a:gd name="connsiteY10" fmla="*/ 230877 h 1388113"/>
                  <a:gd name="connsiteX11" fmla="*/ 203682 w 1466109"/>
                  <a:gd name="connsiteY11" fmla="*/ 63237 h 1388113"/>
                  <a:gd name="connsiteX0" fmla="*/ 203682 w 1463570"/>
                  <a:gd name="connsiteY0" fmla="*/ 63237 h 1388113"/>
                  <a:gd name="connsiteX1" fmla="*/ 883132 w 1463570"/>
                  <a:gd name="connsiteY1" fmla="*/ 3547 h 1388113"/>
                  <a:gd name="connsiteX2" fmla="*/ 1366367 w 1463570"/>
                  <a:gd name="connsiteY2" fmla="*/ 155312 h 1388113"/>
                  <a:gd name="connsiteX3" fmla="*/ 1459712 w 1463570"/>
                  <a:gd name="connsiteY3" fmla="*/ 376927 h 1388113"/>
                  <a:gd name="connsiteX4" fmla="*/ 1448282 w 1463570"/>
                  <a:gd name="connsiteY4" fmla="*/ 991607 h 1388113"/>
                  <a:gd name="connsiteX5" fmla="*/ 1313662 w 1463570"/>
                  <a:gd name="connsiteY5" fmla="*/ 1248147 h 1388113"/>
                  <a:gd name="connsiteX6" fmla="*/ 612622 w 1463570"/>
                  <a:gd name="connsiteY6" fmla="*/ 1385942 h 1388113"/>
                  <a:gd name="connsiteX7" fmla="*/ 320522 w 1463570"/>
                  <a:gd name="connsiteY7" fmla="*/ 1315457 h 1388113"/>
                  <a:gd name="connsiteX8" fmla="*/ 79222 w 1463570"/>
                  <a:gd name="connsiteY8" fmla="*/ 1097017 h 1388113"/>
                  <a:gd name="connsiteX9" fmla="*/ 43662 w 1463570"/>
                  <a:gd name="connsiteY9" fmla="*/ 1033517 h 1388113"/>
                  <a:gd name="connsiteX10" fmla="*/ 10642 w 1463570"/>
                  <a:gd name="connsiteY10" fmla="*/ 230877 h 1388113"/>
                  <a:gd name="connsiteX11" fmla="*/ 203682 w 1463570"/>
                  <a:gd name="connsiteY11" fmla="*/ 63237 h 1388113"/>
                  <a:gd name="connsiteX0" fmla="*/ 203342 w 1463230"/>
                  <a:gd name="connsiteY0" fmla="*/ 63237 h 1388113"/>
                  <a:gd name="connsiteX1" fmla="*/ 882792 w 1463230"/>
                  <a:gd name="connsiteY1" fmla="*/ 3547 h 1388113"/>
                  <a:gd name="connsiteX2" fmla="*/ 1366027 w 1463230"/>
                  <a:gd name="connsiteY2" fmla="*/ 155312 h 1388113"/>
                  <a:gd name="connsiteX3" fmla="*/ 1459372 w 1463230"/>
                  <a:gd name="connsiteY3" fmla="*/ 376927 h 1388113"/>
                  <a:gd name="connsiteX4" fmla="*/ 1447942 w 1463230"/>
                  <a:gd name="connsiteY4" fmla="*/ 991607 h 1388113"/>
                  <a:gd name="connsiteX5" fmla="*/ 1313322 w 1463230"/>
                  <a:gd name="connsiteY5" fmla="*/ 1248147 h 1388113"/>
                  <a:gd name="connsiteX6" fmla="*/ 612282 w 1463230"/>
                  <a:gd name="connsiteY6" fmla="*/ 1385942 h 1388113"/>
                  <a:gd name="connsiteX7" fmla="*/ 320182 w 1463230"/>
                  <a:gd name="connsiteY7" fmla="*/ 1315457 h 1388113"/>
                  <a:gd name="connsiteX8" fmla="*/ 78882 w 1463230"/>
                  <a:gd name="connsiteY8" fmla="*/ 1097017 h 1388113"/>
                  <a:gd name="connsiteX9" fmla="*/ 31892 w 1463230"/>
                  <a:gd name="connsiteY9" fmla="*/ 860162 h 1388113"/>
                  <a:gd name="connsiteX10" fmla="*/ 10302 w 1463230"/>
                  <a:gd name="connsiteY10" fmla="*/ 230877 h 1388113"/>
                  <a:gd name="connsiteX11" fmla="*/ 203342 w 1463230"/>
                  <a:gd name="connsiteY11" fmla="*/ 63237 h 1388113"/>
                  <a:gd name="connsiteX0" fmla="*/ 203342 w 1463230"/>
                  <a:gd name="connsiteY0" fmla="*/ 63237 h 1387917"/>
                  <a:gd name="connsiteX1" fmla="*/ 882792 w 1463230"/>
                  <a:gd name="connsiteY1" fmla="*/ 3547 h 1387917"/>
                  <a:gd name="connsiteX2" fmla="*/ 1366027 w 1463230"/>
                  <a:gd name="connsiteY2" fmla="*/ 155312 h 1387917"/>
                  <a:gd name="connsiteX3" fmla="*/ 1459372 w 1463230"/>
                  <a:gd name="connsiteY3" fmla="*/ 376927 h 1387917"/>
                  <a:gd name="connsiteX4" fmla="*/ 1447942 w 1463230"/>
                  <a:gd name="connsiteY4" fmla="*/ 991607 h 1387917"/>
                  <a:gd name="connsiteX5" fmla="*/ 1313322 w 1463230"/>
                  <a:gd name="connsiteY5" fmla="*/ 1248147 h 1387917"/>
                  <a:gd name="connsiteX6" fmla="*/ 612282 w 1463230"/>
                  <a:gd name="connsiteY6" fmla="*/ 1385942 h 1387917"/>
                  <a:gd name="connsiteX7" fmla="*/ 320182 w 1463230"/>
                  <a:gd name="connsiteY7" fmla="*/ 1315457 h 1387917"/>
                  <a:gd name="connsiteX8" fmla="*/ 99837 w 1463230"/>
                  <a:gd name="connsiteY8" fmla="*/ 1125592 h 1387917"/>
                  <a:gd name="connsiteX9" fmla="*/ 31892 w 1463230"/>
                  <a:gd name="connsiteY9" fmla="*/ 860162 h 1387917"/>
                  <a:gd name="connsiteX10" fmla="*/ 10302 w 1463230"/>
                  <a:gd name="connsiteY10" fmla="*/ 230877 h 1387917"/>
                  <a:gd name="connsiteX11" fmla="*/ 203342 w 1463230"/>
                  <a:gd name="connsiteY11" fmla="*/ 63237 h 1387917"/>
                  <a:gd name="connsiteX0" fmla="*/ 203342 w 1463230"/>
                  <a:gd name="connsiteY0" fmla="*/ 63237 h 1387917"/>
                  <a:gd name="connsiteX1" fmla="*/ 882792 w 1463230"/>
                  <a:gd name="connsiteY1" fmla="*/ 3547 h 1387917"/>
                  <a:gd name="connsiteX2" fmla="*/ 1366027 w 1463230"/>
                  <a:gd name="connsiteY2" fmla="*/ 155312 h 1387917"/>
                  <a:gd name="connsiteX3" fmla="*/ 1459372 w 1463230"/>
                  <a:gd name="connsiteY3" fmla="*/ 376927 h 1387917"/>
                  <a:gd name="connsiteX4" fmla="*/ 1447942 w 1463230"/>
                  <a:gd name="connsiteY4" fmla="*/ 991607 h 1387917"/>
                  <a:gd name="connsiteX5" fmla="*/ 1313322 w 1463230"/>
                  <a:gd name="connsiteY5" fmla="*/ 1248147 h 1387917"/>
                  <a:gd name="connsiteX6" fmla="*/ 612282 w 1463230"/>
                  <a:gd name="connsiteY6" fmla="*/ 1385942 h 1387917"/>
                  <a:gd name="connsiteX7" fmla="*/ 320182 w 1463230"/>
                  <a:gd name="connsiteY7" fmla="*/ 1315457 h 1387917"/>
                  <a:gd name="connsiteX8" fmla="*/ 99837 w 1463230"/>
                  <a:gd name="connsiteY8" fmla="*/ 1125592 h 1387917"/>
                  <a:gd name="connsiteX9" fmla="*/ 31892 w 1463230"/>
                  <a:gd name="connsiteY9" fmla="*/ 860162 h 1387917"/>
                  <a:gd name="connsiteX10" fmla="*/ 10302 w 1463230"/>
                  <a:gd name="connsiteY10" fmla="*/ 230877 h 1387917"/>
                  <a:gd name="connsiteX11" fmla="*/ 203342 w 1463230"/>
                  <a:gd name="connsiteY11" fmla="*/ 63237 h 1387917"/>
                  <a:gd name="connsiteX0" fmla="*/ 203342 w 1463230"/>
                  <a:gd name="connsiteY0" fmla="*/ 63237 h 1388268"/>
                  <a:gd name="connsiteX1" fmla="*/ 882792 w 1463230"/>
                  <a:gd name="connsiteY1" fmla="*/ 3547 h 1388268"/>
                  <a:gd name="connsiteX2" fmla="*/ 1366027 w 1463230"/>
                  <a:gd name="connsiteY2" fmla="*/ 155312 h 1388268"/>
                  <a:gd name="connsiteX3" fmla="*/ 1459372 w 1463230"/>
                  <a:gd name="connsiteY3" fmla="*/ 376927 h 1388268"/>
                  <a:gd name="connsiteX4" fmla="*/ 1447942 w 1463230"/>
                  <a:gd name="connsiteY4" fmla="*/ 991607 h 1388268"/>
                  <a:gd name="connsiteX5" fmla="*/ 1313322 w 1463230"/>
                  <a:gd name="connsiteY5" fmla="*/ 1248147 h 1388268"/>
                  <a:gd name="connsiteX6" fmla="*/ 612282 w 1463230"/>
                  <a:gd name="connsiteY6" fmla="*/ 1385942 h 1388268"/>
                  <a:gd name="connsiteX7" fmla="*/ 329707 w 1463230"/>
                  <a:gd name="connsiteY7" fmla="*/ 1319267 h 1388268"/>
                  <a:gd name="connsiteX8" fmla="*/ 99837 w 1463230"/>
                  <a:gd name="connsiteY8" fmla="*/ 1125592 h 1388268"/>
                  <a:gd name="connsiteX9" fmla="*/ 31892 w 1463230"/>
                  <a:gd name="connsiteY9" fmla="*/ 860162 h 1388268"/>
                  <a:gd name="connsiteX10" fmla="*/ 10302 w 1463230"/>
                  <a:gd name="connsiteY10" fmla="*/ 230877 h 1388268"/>
                  <a:gd name="connsiteX11" fmla="*/ 203342 w 1463230"/>
                  <a:gd name="connsiteY11" fmla="*/ 63237 h 1388268"/>
                  <a:gd name="connsiteX0" fmla="*/ 203342 w 1463230"/>
                  <a:gd name="connsiteY0" fmla="*/ 63237 h 1388562"/>
                  <a:gd name="connsiteX1" fmla="*/ 882792 w 1463230"/>
                  <a:gd name="connsiteY1" fmla="*/ 3547 h 1388562"/>
                  <a:gd name="connsiteX2" fmla="*/ 1366027 w 1463230"/>
                  <a:gd name="connsiteY2" fmla="*/ 155312 h 1388562"/>
                  <a:gd name="connsiteX3" fmla="*/ 1459372 w 1463230"/>
                  <a:gd name="connsiteY3" fmla="*/ 376927 h 1388562"/>
                  <a:gd name="connsiteX4" fmla="*/ 1447942 w 1463230"/>
                  <a:gd name="connsiteY4" fmla="*/ 991607 h 1388562"/>
                  <a:gd name="connsiteX5" fmla="*/ 1313322 w 1463230"/>
                  <a:gd name="connsiteY5" fmla="*/ 1248147 h 1388562"/>
                  <a:gd name="connsiteX6" fmla="*/ 612282 w 1463230"/>
                  <a:gd name="connsiteY6" fmla="*/ 1385942 h 1388562"/>
                  <a:gd name="connsiteX7" fmla="*/ 329707 w 1463230"/>
                  <a:gd name="connsiteY7" fmla="*/ 1319267 h 1388562"/>
                  <a:gd name="connsiteX8" fmla="*/ 99837 w 1463230"/>
                  <a:gd name="connsiteY8" fmla="*/ 1125592 h 1388562"/>
                  <a:gd name="connsiteX9" fmla="*/ 31892 w 1463230"/>
                  <a:gd name="connsiteY9" fmla="*/ 860162 h 1388562"/>
                  <a:gd name="connsiteX10" fmla="*/ 10302 w 1463230"/>
                  <a:gd name="connsiteY10" fmla="*/ 230877 h 1388562"/>
                  <a:gd name="connsiteX11" fmla="*/ 203342 w 1463230"/>
                  <a:gd name="connsiteY11" fmla="*/ 63237 h 1388562"/>
                  <a:gd name="connsiteX0" fmla="*/ 203342 w 1463230"/>
                  <a:gd name="connsiteY0" fmla="*/ 63237 h 1391939"/>
                  <a:gd name="connsiteX1" fmla="*/ 882792 w 1463230"/>
                  <a:gd name="connsiteY1" fmla="*/ 3547 h 1391939"/>
                  <a:gd name="connsiteX2" fmla="*/ 1366027 w 1463230"/>
                  <a:gd name="connsiteY2" fmla="*/ 155312 h 1391939"/>
                  <a:gd name="connsiteX3" fmla="*/ 1459372 w 1463230"/>
                  <a:gd name="connsiteY3" fmla="*/ 376927 h 1391939"/>
                  <a:gd name="connsiteX4" fmla="*/ 1447942 w 1463230"/>
                  <a:gd name="connsiteY4" fmla="*/ 991607 h 1391939"/>
                  <a:gd name="connsiteX5" fmla="*/ 1313322 w 1463230"/>
                  <a:gd name="connsiteY5" fmla="*/ 1248147 h 1391939"/>
                  <a:gd name="connsiteX6" fmla="*/ 612282 w 1463230"/>
                  <a:gd name="connsiteY6" fmla="*/ 1385942 h 1391939"/>
                  <a:gd name="connsiteX7" fmla="*/ 329707 w 1463230"/>
                  <a:gd name="connsiteY7" fmla="*/ 1319267 h 1391939"/>
                  <a:gd name="connsiteX8" fmla="*/ 99837 w 1463230"/>
                  <a:gd name="connsiteY8" fmla="*/ 1125592 h 1391939"/>
                  <a:gd name="connsiteX9" fmla="*/ 31892 w 1463230"/>
                  <a:gd name="connsiteY9" fmla="*/ 860162 h 1391939"/>
                  <a:gd name="connsiteX10" fmla="*/ 10302 w 1463230"/>
                  <a:gd name="connsiteY10" fmla="*/ 230877 h 1391939"/>
                  <a:gd name="connsiteX11" fmla="*/ 203342 w 1463230"/>
                  <a:gd name="connsiteY11" fmla="*/ 63237 h 1391939"/>
                  <a:gd name="connsiteX0" fmla="*/ 203342 w 1463230"/>
                  <a:gd name="connsiteY0" fmla="*/ 63237 h 1391939"/>
                  <a:gd name="connsiteX1" fmla="*/ 882792 w 1463230"/>
                  <a:gd name="connsiteY1" fmla="*/ 3547 h 1391939"/>
                  <a:gd name="connsiteX2" fmla="*/ 1366027 w 1463230"/>
                  <a:gd name="connsiteY2" fmla="*/ 155312 h 1391939"/>
                  <a:gd name="connsiteX3" fmla="*/ 1459372 w 1463230"/>
                  <a:gd name="connsiteY3" fmla="*/ 376927 h 1391939"/>
                  <a:gd name="connsiteX4" fmla="*/ 1447942 w 1463230"/>
                  <a:gd name="connsiteY4" fmla="*/ 991607 h 1391939"/>
                  <a:gd name="connsiteX5" fmla="*/ 1313322 w 1463230"/>
                  <a:gd name="connsiteY5" fmla="*/ 1248147 h 1391939"/>
                  <a:gd name="connsiteX6" fmla="*/ 612282 w 1463230"/>
                  <a:gd name="connsiteY6" fmla="*/ 1385942 h 1391939"/>
                  <a:gd name="connsiteX7" fmla="*/ 329707 w 1463230"/>
                  <a:gd name="connsiteY7" fmla="*/ 1319267 h 1391939"/>
                  <a:gd name="connsiteX8" fmla="*/ 99837 w 1463230"/>
                  <a:gd name="connsiteY8" fmla="*/ 1125592 h 1391939"/>
                  <a:gd name="connsiteX9" fmla="*/ 31892 w 1463230"/>
                  <a:gd name="connsiteY9" fmla="*/ 860162 h 1391939"/>
                  <a:gd name="connsiteX10" fmla="*/ 10302 w 1463230"/>
                  <a:gd name="connsiteY10" fmla="*/ 230877 h 1391939"/>
                  <a:gd name="connsiteX11" fmla="*/ 203342 w 1463230"/>
                  <a:gd name="connsiteY11" fmla="*/ 63237 h 1391939"/>
                  <a:gd name="connsiteX0" fmla="*/ 205344 w 1465232"/>
                  <a:gd name="connsiteY0" fmla="*/ 63237 h 1391939"/>
                  <a:gd name="connsiteX1" fmla="*/ 884794 w 1465232"/>
                  <a:gd name="connsiteY1" fmla="*/ 3547 h 1391939"/>
                  <a:gd name="connsiteX2" fmla="*/ 1368029 w 1465232"/>
                  <a:gd name="connsiteY2" fmla="*/ 155312 h 1391939"/>
                  <a:gd name="connsiteX3" fmla="*/ 1461374 w 1465232"/>
                  <a:gd name="connsiteY3" fmla="*/ 376927 h 1391939"/>
                  <a:gd name="connsiteX4" fmla="*/ 1449944 w 1465232"/>
                  <a:gd name="connsiteY4" fmla="*/ 991607 h 1391939"/>
                  <a:gd name="connsiteX5" fmla="*/ 1315324 w 1465232"/>
                  <a:gd name="connsiteY5" fmla="*/ 1248147 h 1391939"/>
                  <a:gd name="connsiteX6" fmla="*/ 614284 w 1465232"/>
                  <a:gd name="connsiteY6" fmla="*/ 1385942 h 1391939"/>
                  <a:gd name="connsiteX7" fmla="*/ 331709 w 1465232"/>
                  <a:gd name="connsiteY7" fmla="*/ 1319267 h 1391939"/>
                  <a:gd name="connsiteX8" fmla="*/ 101839 w 1465232"/>
                  <a:gd name="connsiteY8" fmla="*/ 1125592 h 1391939"/>
                  <a:gd name="connsiteX9" fmla="*/ 26274 w 1465232"/>
                  <a:gd name="connsiteY9" fmla="*/ 860162 h 1391939"/>
                  <a:gd name="connsiteX10" fmla="*/ 12304 w 1465232"/>
                  <a:gd name="connsiteY10" fmla="*/ 230877 h 1391939"/>
                  <a:gd name="connsiteX11" fmla="*/ 205344 w 1465232"/>
                  <a:gd name="connsiteY11" fmla="*/ 63237 h 1391939"/>
                  <a:gd name="connsiteX0" fmla="*/ 204026 w 1463914"/>
                  <a:gd name="connsiteY0" fmla="*/ 63237 h 1391939"/>
                  <a:gd name="connsiteX1" fmla="*/ 883476 w 1463914"/>
                  <a:gd name="connsiteY1" fmla="*/ 3547 h 1391939"/>
                  <a:gd name="connsiteX2" fmla="*/ 1366711 w 1463914"/>
                  <a:gd name="connsiteY2" fmla="*/ 155312 h 1391939"/>
                  <a:gd name="connsiteX3" fmla="*/ 1460056 w 1463914"/>
                  <a:gd name="connsiteY3" fmla="*/ 376927 h 1391939"/>
                  <a:gd name="connsiteX4" fmla="*/ 1448626 w 1463914"/>
                  <a:gd name="connsiteY4" fmla="*/ 991607 h 1391939"/>
                  <a:gd name="connsiteX5" fmla="*/ 1314006 w 1463914"/>
                  <a:gd name="connsiteY5" fmla="*/ 1248147 h 1391939"/>
                  <a:gd name="connsiteX6" fmla="*/ 612966 w 1463914"/>
                  <a:gd name="connsiteY6" fmla="*/ 1385942 h 1391939"/>
                  <a:gd name="connsiteX7" fmla="*/ 330391 w 1463914"/>
                  <a:gd name="connsiteY7" fmla="*/ 1319267 h 1391939"/>
                  <a:gd name="connsiteX8" fmla="*/ 100521 w 1463914"/>
                  <a:gd name="connsiteY8" fmla="*/ 1125592 h 1391939"/>
                  <a:gd name="connsiteX9" fmla="*/ 24956 w 1463914"/>
                  <a:gd name="connsiteY9" fmla="*/ 860162 h 1391939"/>
                  <a:gd name="connsiteX10" fmla="*/ 10986 w 1463914"/>
                  <a:gd name="connsiteY10" fmla="*/ 230877 h 1391939"/>
                  <a:gd name="connsiteX11" fmla="*/ 204026 w 1463914"/>
                  <a:gd name="connsiteY11" fmla="*/ 63237 h 1391939"/>
                  <a:gd name="connsiteX0" fmla="*/ 204026 w 1463914"/>
                  <a:gd name="connsiteY0" fmla="*/ 63237 h 1391939"/>
                  <a:gd name="connsiteX1" fmla="*/ 883476 w 1463914"/>
                  <a:gd name="connsiteY1" fmla="*/ 3547 h 1391939"/>
                  <a:gd name="connsiteX2" fmla="*/ 1366711 w 1463914"/>
                  <a:gd name="connsiteY2" fmla="*/ 155312 h 1391939"/>
                  <a:gd name="connsiteX3" fmla="*/ 1460056 w 1463914"/>
                  <a:gd name="connsiteY3" fmla="*/ 376927 h 1391939"/>
                  <a:gd name="connsiteX4" fmla="*/ 1448626 w 1463914"/>
                  <a:gd name="connsiteY4" fmla="*/ 991607 h 1391939"/>
                  <a:gd name="connsiteX5" fmla="*/ 1314006 w 1463914"/>
                  <a:gd name="connsiteY5" fmla="*/ 1248147 h 1391939"/>
                  <a:gd name="connsiteX6" fmla="*/ 612966 w 1463914"/>
                  <a:gd name="connsiteY6" fmla="*/ 1385942 h 1391939"/>
                  <a:gd name="connsiteX7" fmla="*/ 330391 w 1463914"/>
                  <a:gd name="connsiteY7" fmla="*/ 1319267 h 1391939"/>
                  <a:gd name="connsiteX8" fmla="*/ 100521 w 1463914"/>
                  <a:gd name="connsiteY8" fmla="*/ 1125592 h 1391939"/>
                  <a:gd name="connsiteX9" fmla="*/ 24956 w 1463914"/>
                  <a:gd name="connsiteY9" fmla="*/ 860162 h 1391939"/>
                  <a:gd name="connsiteX10" fmla="*/ 10986 w 1463914"/>
                  <a:gd name="connsiteY10" fmla="*/ 230877 h 1391939"/>
                  <a:gd name="connsiteX11" fmla="*/ 204026 w 1463914"/>
                  <a:gd name="connsiteY11" fmla="*/ 63237 h 1391939"/>
                  <a:gd name="connsiteX0" fmla="*/ 206122 w 1466010"/>
                  <a:gd name="connsiteY0" fmla="*/ 63237 h 1391939"/>
                  <a:gd name="connsiteX1" fmla="*/ 885572 w 1466010"/>
                  <a:gd name="connsiteY1" fmla="*/ 3547 h 1391939"/>
                  <a:gd name="connsiteX2" fmla="*/ 1368807 w 1466010"/>
                  <a:gd name="connsiteY2" fmla="*/ 155312 h 1391939"/>
                  <a:gd name="connsiteX3" fmla="*/ 1462152 w 1466010"/>
                  <a:gd name="connsiteY3" fmla="*/ 376927 h 1391939"/>
                  <a:gd name="connsiteX4" fmla="*/ 1450722 w 1466010"/>
                  <a:gd name="connsiteY4" fmla="*/ 991607 h 1391939"/>
                  <a:gd name="connsiteX5" fmla="*/ 1316102 w 1466010"/>
                  <a:gd name="connsiteY5" fmla="*/ 1248147 h 1391939"/>
                  <a:gd name="connsiteX6" fmla="*/ 615062 w 1466010"/>
                  <a:gd name="connsiteY6" fmla="*/ 1385942 h 1391939"/>
                  <a:gd name="connsiteX7" fmla="*/ 332487 w 1466010"/>
                  <a:gd name="connsiteY7" fmla="*/ 1319267 h 1391939"/>
                  <a:gd name="connsiteX8" fmla="*/ 102617 w 1466010"/>
                  <a:gd name="connsiteY8" fmla="*/ 1125592 h 1391939"/>
                  <a:gd name="connsiteX9" fmla="*/ 19432 w 1466010"/>
                  <a:gd name="connsiteY9" fmla="*/ 860162 h 1391939"/>
                  <a:gd name="connsiteX10" fmla="*/ 13082 w 1466010"/>
                  <a:gd name="connsiteY10" fmla="*/ 230877 h 1391939"/>
                  <a:gd name="connsiteX11" fmla="*/ 206122 w 1466010"/>
                  <a:gd name="connsiteY11" fmla="*/ 63237 h 1391939"/>
                  <a:gd name="connsiteX0" fmla="*/ 204320 w 1464208"/>
                  <a:gd name="connsiteY0" fmla="*/ 63237 h 1391939"/>
                  <a:gd name="connsiteX1" fmla="*/ 883770 w 1464208"/>
                  <a:gd name="connsiteY1" fmla="*/ 3547 h 1391939"/>
                  <a:gd name="connsiteX2" fmla="*/ 1367005 w 1464208"/>
                  <a:gd name="connsiteY2" fmla="*/ 155312 h 1391939"/>
                  <a:gd name="connsiteX3" fmla="*/ 1460350 w 1464208"/>
                  <a:gd name="connsiteY3" fmla="*/ 376927 h 1391939"/>
                  <a:gd name="connsiteX4" fmla="*/ 1448920 w 1464208"/>
                  <a:gd name="connsiteY4" fmla="*/ 991607 h 1391939"/>
                  <a:gd name="connsiteX5" fmla="*/ 1314300 w 1464208"/>
                  <a:gd name="connsiteY5" fmla="*/ 1248147 h 1391939"/>
                  <a:gd name="connsiteX6" fmla="*/ 613260 w 1464208"/>
                  <a:gd name="connsiteY6" fmla="*/ 1385942 h 1391939"/>
                  <a:gd name="connsiteX7" fmla="*/ 330685 w 1464208"/>
                  <a:gd name="connsiteY7" fmla="*/ 1319267 h 1391939"/>
                  <a:gd name="connsiteX8" fmla="*/ 100815 w 1464208"/>
                  <a:gd name="connsiteY8" fmla="*/ 1125592 h 1391939"/>
                  <a:gd name="connsiteX9" fmla="*/ 17630 w 1464208"/>
                  <a:gd name="connsiteY9" fmla="*/ 860162 h 1391939"/>
                  <a:gd name="connsiteX10" fmla="*/ 11280 w 1464208"/>
                  <a:gd name="connsiteY10" fmla="*/ 230877 h 1391939"/>
                  <a:gd name="connsiteX11" fmla="*/ 204320 w 1464208"/>
                  <a:gd name="connsiteY11" fmla="*/ 63237 h 1391939"/>
                  <a:gd name="connsiteX0" fmla="*/ 198946 w 1458834"/>
                  <a:gd name="connsiteY0" fmla="*/ 63237 h 1391939"/>
                  <a:gd name="connsiteX1" fmla="*/ 878396 w 1458834"/>
                  <a:gd name="connsiteY1" fmla="*/ 3547 h 1391939"/>
                  <a:gd name="connsiteX2" fmla="*/ 1361631 w 1458834"/>
                  <a:gd name="connsiteY2" fmla="*/ 155312 h 1391939"/>
                  <a:gd name="connsiteX3" fmla="*/ 1454976 w 1458834"/>
                  <a:gd name="connsiteY3" fmla="*/ 376927 h 1391939"/>
                  <a:gd name="connsiteX4" fmla="*/ 1443546 w 1458834"/>
                  <a:gd name="connsiteY4" fmla="*/ 991607 h 1391939"/>
                  <a:gd name="connsiteX5" fmla="*/ 1308926 w 1458834"/>
                  <a:gd name="connsiteY5" fmla="*/ 1248147 h 1391939"/>
                  <a:gd name="connsiteX6" fmla="*/ 607886 w 1458834"/>
                  <a:gd name="connsiteY6" fmla="*/ 1385942 h 1391939"/>
                  <a:gd name="connsiteX7" fmla="*/ 325311 w 1458834"/>
                  <a:gd name="connsiteY7" fmla="*/ 1319267 h 1391939"/>
                  <a:gd name="connsiteX8" fmla="*/ 95441 w 1458834"/>
                  <a:gd name="connsiteY8" fmla="*/ 1125592 h 1391939"/>
                  <a:gd name="connsiteX9" fmla="*/ 12256 w 1458834"/>
                  <a:gd name="connsiteY9" fmla="*/ 860162 h 1391939"/>
                  <a:gd name="connsiteX10" fmla="*/ 5906 w 1458834"/>
                  <a:gd name="connsiteY10" fmla="*/ 230877 h 1391939"/>
                  <a:gd name="connsiteX11" fmla="*/ 198946 w 1458834"/>
                  <a:gd name="connsiteY11" fmla="*/ 63237 h 1391939"/>
                  <a:gd name="connsiteX0" fmla="*/ 198946 w 1458834"/>
                  <a:gd name="connsiteY0" fmla="*/ 63237 h 1391939"/>
                  <a:gd name="connsiteX1" fmla="*/ 878396 w 1458834"/>
                  <a:gd name="connsiteY1" fmla="*/ 3547 h 1391939"/>
                  <a:gd name="connsiteX2" fmla="*/ 1361631 w 1458834"/>
                  <a:gd name="connsiteY2" fmla="*/ 155312 h 1391939"/>
                  <a:gd name="connsiteX3" fmla="*/ 1454976 w 1458834"/>
                  <a:gd name="connsiteY3" fmla="*/ 376927 h 1391939"/>
                  <a:gd name="connsiteX4" fmla="*/ 1443546 w 1458834"/>
                  <a:gd name="connsiteY4" fmla="*/ 991607 h 1391939"/>
                  <a:gd name="connsiteX5" fmla="*/ 1308926 w 1458834"/>
                  <a:gd name="connsiteY5" fmla="*/ 1248147 h 1391939"/>
                  <a:gd name="connsiteX6" fmla="*/ 607886 w 1458834"/>
                  <a:gd name="connsiteY6" fmla="*/ 1385942 h 1391939"/>
                  <a:gd name="connsiteX7" fmla="*/ 325311 w 1458834"/>
                  <a:gd name="connsiteY7" fmla="*/ 1319267 h 1391939"/>
                  <a:gd name="connsiteX8" fmla="*/ 95441 w 1458834"/>
                  <a:gd name="connsiteY8" fmla="*/ 1125592 h 1391939"/>
                  <a:gd name="connsiteX9" fmla="*/ 12256 w 1458834"/>
                  <a:gd name="connsiteY9" fmla="*/ 860162 h 1391939"/>
                  <a:gd name="connsiteX10" fmla="*/ 5906 w 1458834"/>
                  <a:gd name="connsiteY10" fmla="*/ 230877 h 1391939"/>
                  <a:gd name="connsiteX11" fmla="*/ 198946 w 1458834"/>
                  <a:gd name="connsiteY11" fmla="*/ 63237 h 1391939"/>
                  <a:gd name="connsiteX0" fmla="*/ 198946 w 1458834"/>
                  <a:gd name="connsiteY0" fmla="*/ 63237 h 1391939"/>
                  <a:gd name="connsiteX1" fmla="*/ 878396 w 1458834"/>
                  <a:gd name="connsiteY1" fmla="*/ 3547 h 1391939"/>
                  <a:gd name="connsiteX2" fmla="*/ 1361631 w 1458834"/>
                  <a:gd name="connsiteY2" fmla="*/ 155312 h 1391939"/>
                  <a:gd name="connsiteX3" fmla="*/ 1454976 w 1458834"/>
                  <a:gd name="connsiteY3" fmla="*/ 376927 h 1391939"/>
                  <a:gd name="connsiteX4" fmla="*/ 1443546 w 1458834"/>
                  <a:gd name="connsiteY4" fmla="*/ 991607 h 1391939"/>
                  <a:gd name="connsiteX5" fmla="*/ 1308926 w 1458834"/>
                  <a:gd name="connsiteY5" fmla="*/ 1248147 h 1391939"/>
                  <a:gd name="connsiteX6" fmla="*/ 607886 w 1458834"/>
                  <a:gd name="connsiteY6" fmla="*/ 1385942 h 1391939"/>
                  <a:gd name="connsiteX7" fmla="*/ 325311 w 1458834"/>
                  <a:gd name="connsiteY7" fmla="*/ 1319267 h 1391939"/>
                  <a:gd name="connsiteX8" fmla="*/ 95441 w 1458834"/>
                  <a:gd name="connsiteY8" fmla="*/ 1125592 h 1391939"/>
                  <a:gd name="connsiteX9" fmla="*/ 12256 w 1458834"/>
                  <a:gd name="connsiteY9" fmla="*/ 860162 h 1391939"/>
                  <a:gd name="connsiteX10" fmla="*/ 5906 w 1458834"/>
                  <a:gd name="connsiteY10" fmla="*/ 230877 h 1391939"/>
                  <a:gd name="connsiteX11" fmla="*/ 198946 w 1458834"/>
                  <a:gd name="connsiteY11" fmla="*/ 63237 h 1391939"/>
                  <a:gd name="connsiteX0" fmla="*/ 198946 w 1458834"/>
                  <a:gd name="connsiteY0" fmla="*/ 63237 h 1393281"/>
                  <a:gd name="connsiteX1" fmla="*/ 878396 w 1458834"/>
                  <a:gd name="connsiteY1" fmla="*/ 3547 h 1393281"/>
                  <a:gd name="connsiteX2" fmla="*/ 1361631 w 1458834"/>
                  <a:gd name="connsiteY2" fmla="*/ 155312 h 1393281"/>
                  <a:gd name="connsiteX3" fmla="*/ 1454976 w 1458834"/>
                  <a:gd name="connsiteY3" fmla="*/ 376927 h 1393281"/>
                  <a:gd name="connsiteX4" fmla="*/ 1443546 w 1458834"/>
                  <a:gd name="connsiteY4" fmla="*/ 991607 h 1393281"/>
                  <a:gd name="connsiteX5" fmla="*/ 1308926 w 1458834"/>
                  <a:gd name="connsiteY5" fmla="*/ 1248147 h 1393281"/>
                  <a:gd name="connsiteX6" fmla="*/ 607886 w 1458834"/>
                  <a:gd name="connsiteY6" fmla="*/ 1385942 h 1393281"/>
                  <a:gd name="connsiteX7" fmla="*/ 325311 w 1458834"/>
                  <a:gd name="connsiteY7" fmla="*/ 1319267 h 1393281"/>
                  <a:gd name="connsiteX8" fmla="*/ 95441 w 1458834"/>
                  <a:gd name="connsiteY8" fmla="*/ 1125592 h 1393281"/>
                  <a:gd name="connsiteX9" fmla="*/ 12256 w 1458834"/>
                  <a:gd name="connsiteY9" fmla="*/ 860162 h 1393281"/>
                  <a:gd name="connsiteX10" fmla="*/ 5906 w 1458834"/>
                  <a:gd name="connsiteY10" fmla="*/ 230877 h 1393281"/>
                  <a:gd name="connsiteX11" fmla="*/ 198946 w 1458834"/>
                  <a:gd name="connsiteY11" fmla="*/ 63237 h 1393281"/>
                  <a:gd name="connsiteX0" fmla="*/ 207971 w 1467859"/>
                  <a:gd name="connsiteY0" fmla="*/ 63853 h 1393897"/>
                  <a:gd name="connsiteX1" fmla="*/ 887421 w 1467859"/>
                  <a:gd name="connsiteY1" fmla="*/ 4163 h 1393897"/>
                  <a:gd name="connsiteX2" fmla="*/ 1370656 w 1467859"/>
                  <a:gd name="connsiteY2" fmla="*/ 155928 h 1393897"/>
                  <a:gd name="connsiteX3" fmla="*/ 1464001 w 1467859"/>
                  <a:gd name="connsiteY3" fmla="*/ 377543 h 1393897"/>
                  <a:gd name="connsiteX4" fmla="*/ 1452571 w 1467859"/>
                  <a:gd name="connsiteY4" fmla="*/ 992223 h 1393897"/>
                  <a:gd name="connsiteX5" fmla="*/ 1317951 w 1467859"/>
                  <a:gd name="connsiteY5" fmla="*/ 1248763 h 1393897"/>
                  <a:gd name="connsiteX6" fmla="*/ 616911 w 1467859"/>
                  <a:gd name="connsiteY6" fmla="*/ 1386558 h 1393897"/>
                  <a:gd name="connsiteX7" fmla="*/ 334336 w 1467859"/>
                  <a:gd name="connsiteY7" fmla="*/ 1319883 h 1393897"/>
                  <a:gd name="connsiteX8" fmla="*/ 104466 w 1467859"/>
                  <a:gd name="connsiteY8" fmla="*/ 1126208 h 1393897"/>
                  <a:gd name="connsiteX9" fmla="*/ 21281 w 1467859"/>
                  <a:gd name="connsiteY9" fmla="*/ 860778 h 1393897"/>
                  <a:gd name="connsiteX10" fmla="*/ 4771 w 1467859"/>
                  <a:gd name="connsiteY10" fmla="*/ 282293 h 1393897"/>
                  <a:gd name="connsiteX11" fmla="*/ 207971 w 1467859"/>
                  <a:gd name="connsiteY11" fmla="*/ 63853 h 1393897"/>
                  <a:gd name="connsiteX0" fmla="*/ 207971 w 1468971"/>
                  <a:gd name="connsiteY0" fmla="*/ 63853 h 1393897"/>
                  <a:gd name="connsiteX1" fmla="*/ 887421 w 1468971"/>
                  <a:gd name="connsiteY1" fmla="*/ 4163 h 1393897"/>
                  <a:gd name="connsiteX2" fmla="*/ 1370656 w 1468971"/>
                  <a:gd name="connsiteY2" fmla="*/ 155928 h 1393897"/>
                  <a:gd name="connsiteX3" fmla="*/ 1461461 w 1468971"/>
                  <a:gd name="connsiteY3" fmla="*/ 402943 h 1393897"/>
                  <a:gd name="connsiteX4" fmla="*/ 1452571 w 1468971"/>
                  <a:gd name="connsiteY4" fmla="*/ 992223 h 1393897"/>
                  <a:gd name="connsiteX5" fmla="*/ 1317951 w 1468971"/>
                  <a:gd name="connsiteY5" fmla="*/ 1248763 h 1393897"/>
                  <a:gd name="connsiteX6" fmla="*/ 616911 w 1468971"/>
                  <a:gd name="connsiteY6" fmla="*/ 1386558 h 1393897"/>
                  <a:gd name="connsiteX7" fmla="*/ 334336 w 1468971"/>
                  <a:gd name="connsiteY7" fmla="*/ 1319883 h 1393897"/>
                  <a:gd name="connsiteX8" fmla="*/ 104466 w 1468971"/>
                  <a:gd name="connsiteY8" fmla="*/ 1126208 h 1393897"/>
                  <a:gd name="connsiteX9" fmla="*/ 21281 w 1468971"/>
                  <a:gd name="connsiteY9" fmla="*/ 860778 h 1393897"/>
                  <a:gd name="connsiteX10" fmla="*/ 4771 w 1468971"/>
                  <a:gd name="connsiteY10" fmla="*/ 282293 h 1393897"/>
                  <a:gd name="connsiteX11" fmla="*/ 207971 w 1468971"/>
                  <a:gd name="connsiteY11" fmla="*/ 63853 h 1393897"/>
                  <a:gd name="connsiteX0" fmla="*/ 207971 w 1464661"/>
                  <a:gd name="connsiteY0" fmla="*/ 63853 h 1393897"/>
                  <a:gd name="connsiteX1" fmla="*/ 887421 w 1464661"/>
                  <a:gd name="connsiteY1" fmla="*/ 4163 h 1393897"/>
                  <a:gd name="connsiteX2" fmla="*/ 1370656 w 1464661"/>
                  <a:gd name="connsiteY2" fmla="*/ 155928 h 1393897"/>
                  <a:gd name="connsiteX3" fmla="*/ 1461461 w 1464661"/>
                  <a:gd name="connsiteY3" fmla="*/ 402943 h 1393897"/>
                  <a:gd name="connsiteX4" fmla="*/ 1452571 w 1464661"/>
                  <a:gd name="connsiteY4" fmla="*/ 992223 h 1393897"/>
                  <a:gd name="connsiteX5" fmla="*/ 1317951 w 1464661"/>
                  <a:gd name="connsiteY5" fmla="*/ 1248763 h 1393897"/>
                  <a:gd name="connsiteX6" fmla="*/ 616911 w 1464661"/>
                  <a:gd name="connsiteY6" fmla="*/ 1386558 h 1393897"/>
                  <a:gd name="connsiteX7" fmla="*/ 334336 w 1464661"/>
                  <a:gd name="connsiteY7" fmla="*/ 1319883 h 1393897"/>
                  <a:gd name="connsiteX8" fmla="*/ 104466 w 1464661"/>
                  <a:gd name="connsiteY8" fmla="*/ 1126208 h 1393897"/>
                  <a:gd name="connsiteX9" fmla="*/ 21281 w 1464661"/>
                  <a:gd name="connsiteY9" fmla="*/ 860778 h 1393897"/>
                  <a:gd name="connsiteX10" fmla="*/ 4771 w 1464661"/>
                  <a:gd name="connsiteY10" fmla="*/ 282293 h 1393897"/>
                  <a:gd name="connsiteX11" fmla="*/ 207971 w 1464661"/>
                  <a:gd name="connsiteY11" fmla="*/ 63853 h 1393897"/>
                  <a:gd name="connsiteX0" fmla="*/ 207971 w 1463049"/>
                  <a:gd name="connsiteY0" fmla="*/ 63853 h 1393897"/>
                  <a:gd name="connsiteX1" fmla="*/ 887421 w 1463049"/>
                  <a:gd name="connsiteY1" fmla="*/ 4163 h 1393897"/>
                  <a:gd name="connsiteX2" fmla="*/ 1370656 w 1463049"/>
                  <a:gd name="connsiteY2" fmla="*/ 155928 h 1393897"/>
                  <a:gd name="connsiteX3" fmla="*/ 1461461 w 1463049"/>
                  <a:gd name="connsiteY3" fmla="*/ 402943 h 1393897"/>
                  <a:gd name="connsiteX4" fmla="*/ 1452571 w 1463049"/>
                  <a:gd name="connsiteY4" fmla="*/ 992223 h 1393897"/>
                  <a:gd name="connsiteX5" fmla="*/ 1317951 w 1463049"/>
                  <a:gd name="connsiteY5" fmla="*/ 1248763 h 1393897"/>
                  <a:gd name="connsiteX6" fmla="*/ 616911 w 1463049"/>
                  <a:gd name="connsiteY6" fmla="*/ 1386558 h 1393897"/>
                  <a:gd name="connsiteX7" fmla="*/ 334336 w 1463049"/>
                  <a:gd name="connsiteY7" fmla="*/ 1319883 h 1393897"/>
                  <a:gd name="connsiteX8" fmla="*/ 104466 w 1463049"/>
                  <a:gd name="connsiteY8" fmla="*/ 1126208 h 1393897"/>
                  <a:gd name="connsiteX9" fmla="*/ 21281 w 1463049"/>
                  <a:gd name="connsiteY9" fmla="*/ 860778 h 1393897"/>
                  <a:gd name="connsiteX10" fmla="*/ 4771 w 1463049"/>
                  <a:gd name="connsiteY10" fmla="*/ 282293 h 1393897"/>
                  <a:gd name="connsiteX11" fmla="*/ 207971 w 1463049"/>
                  <a:gd name="connsiteY11" fmla="*/ 63853 h 1393897"/>
                  <a:gd name="connsiteX0" fmla="*/ 207971 w 1463049"/>
                  <a:gd name="connsiteY0" fmla="*/ 63853 h 1393897"/>
                  <a:gd name="connsiteX1" fmla="*/ 887421 w 1463049"/>
                  <a:gd name="connsiteY1" fmla="*/ 4163 h 1393897"/>
                  <a:gd name="connsiteX2" fmla="*/ 1370656 w 1463049"/>
                  <a:gd name="connsiteY2" fmla="*/ 155928 h 1393897"/>
                  <a:gd name="connsiteX3" fmla="*/ 1461461 w 1463049"/>
                  <a:gd name="connsiteY3" fmla="*/ 402943 h 1393897"/>
                  <a:gd name="connsiteX4" fmla="*/ 1452571 w 1463049"/>
                  <a:gd name="connsiteY4" fmla="*/ 992223 h 1393897"/>
                  <a:gd name="connsiteX5" fmla="*/ 1317951 w 1463049"/>
                  <a:gd name="connsiteY5" fmla="*/ 1248763 h 1393897"/>
                  <a:gd name="connsiteX6" fmla="*/ 616911 w 1463049"/>
                  <a:gd name="connsiteY6" fmla="*/ 1386558 h 1393897"/>
                  <a:gd name="connsiteX7" fmla="*/ 334336 w 1463049"/>
                  <a:gd name="connsiteY7" fmla="*/ 1319883 h 1393897"/>
                  <a:gd name="connsiteX8" fmla="*/ 104466 w 1463049"/>
                  <a:gd name="connsiteY8" fmla="*/ 1126208 h 1393897"/>
                  <a:gd name="connsiteX9" fmla="*/ 21281 w 1463049"/>
                  <a:gd name="connsiteY9" fmla="*/ 860778 h 1393897"/>
                  <a:gd name="connsiteX10" fmla="*/ 4771 w 1463049"/>
                  <a:gd name="connsiteY10" fmla="*/ 282293 h 1393897"/>
                  <a:gd name="connsiteX11" fmla="*/ 207971 w 1463049"/>
                  <a:gd name="connsiteY11" fmla="*/ 63853 h 1393897"/>
                  <a:gd name="connsiteX0" fmla="*/ 207971 w 1463049"/>
                  <a:gd name="connsiteY0" fmla="*/ 63853 h 1393897"/>
                  <a:gd name="connsiteX1" fmla="*/ 887421 w 1463049"/>
                  <a:gd name="connsiteY1" fmla="*/ 4163 h 1393897"/>
                  <a:gd name="connsiteX2" fmla="*/ 1370656 w 1463049"/>
                  <a:gd name="connsiteY2" fmla="*/ 155928 h 1393897"/>
                  <a:gd name="connsiteX3" fmla="*/ 1461461 w 1463049"/>
                  <a:gd name="connsiteY3" fmla="*/ 402943 h 1393897"/>
                  <a:gd name="connsiteX4" fmla="*/ 1452571 w 1463049"/>
                  <a:gd name="connsiteY4" fmla="*/ 992223 h 1393897"/>
                  <a:gd name="connsiteX5" fmla="*/ 1317951 w 1463049"/>
                  <a:gd name="connsiteY5" fmla="*/ 1248763 h 1393897"/>
                  <a:gd name="connsiteX6" fmla="*/ 616911 w 1463049"/>
                  <a:gd name="connsiteY6" fmla="*/ 1386558 h 1393897"/>
                  <a:gd name="connsiteX7" fmla="*/ 334336 w 1463049"/>
                  <a:gd name="connsiteY7" fmla="*/ 1319883 h 1393897"/>
                  <a:gd name="connsiteX8" fmla="*/ 104466 w 1463049"/>
                  <a:gd name="connsiteY8" fmla="*/ 1126208 h 1393897"/>
                  <a:gd name="connsiteX9" fmla="*/ 21281 w 1463049"/>
                  <a:gd name="connsiteY9" fmla="*/ 860778 h 1393897"/>
                  <a:gd name="connsiteX10" fmla="*/ 4771 w 1463049"/>
                  <a:gd name="connsiteY10" fmla="*/ 282293 h 1393897"/>
                  <a:gd name="connsiteX11" fmla="*/ 207971 w 1463049"/>
                  <a:gd name="connsiteY11" fmla="*/ 63853 h 1393897"/>
                  <a:gd name="connsiteX0" fmla="*/ 207971 w 1464295"/>
                  <a:gd name="connsiteY0" fmla="*/ 63853 h 1393897"/>
                  <a:gd name="connsiteX1" fmla="*/ 887421 w 1464295"/>
                  <a:gd name="connsiteY1" fmla="*/ 4163 h 1393897"/>
                  <a:gd name="connsiteX2" fmla="*/ 1370656 w 1464295"/>
                  <a:gd name="connsiteY2" fmla="*/ 155928 h 1393897"/>
                  <a:gd name="connsiteX3" fmla="*/ 1461461 w 1464295"/>
                  <a:gd name="connsiteY3" fmla="*/ 402943 h 1393897"/>
                  <a:gd name="connsiteX4" fmla="*/ 1452571 w 1464295"/>
                  <a:gd name="connsiteY4" fmla="*/ 992223 h 1393897"/>
                  <a:gd name="connsiteX5" fmla="*/ 1317951 w 1464295"/>
                  <a:gd name="connsiteY5" fmla="*/ 1248763 h 1393897"/>
                  <a:gd name="connsiteX6" fmla="*/ 616911 w 1464295"/>
                  <a:gd name="connsiteY6" fmla="*/ 1386558 h 1393897"/>
                  <a:gd name="connsiteX7" fmla="*/ 334336 w 1464295"/>
                  <a:gd name="connsiteY7" fmla="*/ 1319883 h 1393897"/>
                  <a:gd name="connsiteX8" fmla="*/ 104466 w 1464295"/>
                  <a:gd name="connsiteY8" fmla="*/ 1126208 h 1393897"/>
                  <a:gd name="connsiteX9" fmla="*/ 21281 w 1464295"/>
                  <a:gd name="connsiteY9" fmla="*/ 860778 h 1393897"/>
                  <a:gd name="connsiteX10" fmla="*/ 4771 w 1464295"/>
                  <a:gd name="connsiteY10" fmla="*/ 282293 h 1393897"/>
                  <a:gd name="connsiteX11" fmla="*/ 207971 w 1464295"/>
                  <a:gd name="connsiteY11" fmla="*/ 63853 h 1393897"/>
                  <a:gd name="connsiteX0" fmla="*/ 196781 w 1453105"/>
                  <a:gd name="connsiteY0" fmla="*/ 63853 h 1393897"/>
                  <a:gd name="connsiteX1" fmla="*/ 876231 w 1453105"/>
                  <a:gd name="connsiteY1" fmla="*/ 4163 h 1393897"/>
                  <a:gd name="connsiteX2" fmla="*/ 1359466 w 1453105"/>
                  <a:gd name="connsiteY2" fmla="*/ 155928 h 1393897"/>
                  <a:gd name="connsiteX3" fmla="*/ 1450271 w 1453105"/>
                  <a:gd name="connsiteY3" fmla="*/ 402943 h 1393897"/>
                  <a:gd name="connsiteX4" fmla="*/ 1441381 w 1453105"/>
                  <a:gd name="connsiteY4" fmla="*/ 992223 h 1393897"/>
                  <a:gd name="connsiteX5" fmla="*/ 1306761 w 1453105"/>
                  <a:gd name="connsiteY5" fmla="*/ 1248763 h 1393897"/>
                  <a:gd name="connsiteX6" fmla="*/ 605721 w 1453105"/>
                  <a:gd name="connsiteY6" fmla="*/ 1386558 h 1393897"/>
                  <a:gd name="connsiteX7" fmla="*/ 323146 w 1453105"/>
                  <a:gd name="connsiteY7" fmla="*/ 1319883 h 1393897"/>
                  <a:gd name="connsiteX8" fmla="*/ 93276 w 1453105"/>
                  <a:gd name="connsiteY8" fmla="*/ 1126208 h 1393897"/>
                  <a:gd name="connsiteX9" fmla="*/ 10091 w 1453105"/>
                  <a:gd name="connsiteY9" fmla="*/ 860778 h 1393897"/>
                  <a:gd name="connsiteX10" fmla="*/ 6281 w 1453105"/>
                  <a:gd name="connsiteY10" fmla="*/ 282293 h 1393897"/>
                  <a:gd name="connsiteX11" fmla="*/ 196781 w 1453105"/>
                  <a:gd name="connsiteY11" fmla="*/ 63853 h 1393897"/>
                  <a:gd name="connsiteX0" fmla="*/ 197858 w 1454182"/>
                  <a:gd name="connsiteY0" fmla="*/ 63853 h 1393897"/>
                  <a:gd name="connsiteX1" fmla="*/ 877308 w 1454182"/>
                  <a:gd name="connsiteY1" fmla="*/ 4163 h 1393897"/>
                  <a:gd name="connsiteX2" fmla="*/ 1360543 w 1454182"/>
                  <a:gd name="connsiteY2" fmla="*/ 155928 h 1393897"/>
                  <a:gd name="connsiteX3" fmla="*/ 1451348 w 1454182"/>
                  <a:gd name="connsiteY3" fmla="*/ 402943 h 1393897"/>
                  <a:gd name="connsiteX4" fmla="*/ 1442458 w 1454182"/>
                  <a:gd name="connsiteY4" fmla="*/ 992223 h 1393897"/>
                  <a:gd name="connsiteX5" fmla="*/ 1307838 w 1454182"/>
                  <a:gd name="connsiteY5" fmla="*/ 1248763 h 1393897"/>
                  <a:gd name="connsiteX6" fmla="*/ 606798 w 1454182"/>
                  <a:gd name="connsiteY6" fmla="*/ 1386558 h 1393897"/>
                  <a:gd name="connsiteX7" fmla="*/ 324223 w 1454182"/>
                  <a:gd name="connsiteY7" fmla="*/ 1319883 h 1393897"/>
                  <a:gd name="connsiteX8" fmla="*/ 94353 w 1454182"/>
                  <a:gd name="connsiteY8" fmla="*/ 1126208 h 1393897"/>
                  <a:gd name="connsiteX9" fmla="*/ 11168 w 1454182"/>
                  <a:gd name="connsiteY9" fmla="*/ 860778 h 1393897"/>
                  <a:gd name="connsiteX10" fmla="*/ 7358 w 1454182"/>
                  <a:gd name="connsiteY10" fmla="*/ 282293 h 1393897"/>
                  <a:gd name="connsiteX11" fmla="*/ 197858 w 1454182"/>
                  <a:gd name="connsiteY11" fmla="*/ 63853 h 1393897"/>
                  <a:gd name="connsiteX0" fmla="*/ 197858 w 1454182"/>
                  <a:gd name="connsiteY0" fmla="*/ 63133 h 1393177"/>
                  <a:gd name="connsiteX1" fmla="*/ 877308 w 1454182"/>
                  <a:gd name="connsiteY1" fmla="*/ 3443 h 1393177"/>
                  <a:gd name="connsiteX2" fmla="*/ 1360543 w 1454182"/>
                  <a:gd name="connsiteY2" fmla="*/ 155208 h 1393177"/>
                  <a:gd name="connsiteX3" fmla="*/ 1451348 w 1454182"/>
                  <a:gd name="connsiteY3" fmla="*/ 402223 h 1393177"/>
                  <a:gd name="connsiteX4" fmla="*/ 1442458 w 1454182"/>
                  <a:gd name="connsiteY4" fmla="*/ 991503 h 1393177"/>
                  <a:gd name="connsiteX5" fmla="*/ 1307838 w 1454182"/>
                  <a:gd name="connsiteY5" fmla="*/ 1248043 h 1393177"/>
                  <a:gd name="connsiteX6" fmla="*/ 606798 w 1454182"/>
                  <a:gd name="connsiteY6" fmla="*/ 1385838 h 1393177"/>
                  <a:gd name="connsiteX7" fmla="*/ 324223 w 1454182"/>
                  <a:gd name="connsiteY7" fmla="*/ 1319163 h 1393177"/>
                  <a:gd name="connsiteX8" fmla="*/ 94353 w 1454182"/>
                  <a:gd name="connsiteY8" fmla="*/ 1125488 h 1393177"/>
                  <a:gd name="connsiteX9" fmla="*/ 11168 w 1454182"/>
                  <a:gd name="connsiteY9" fmla="*/ 860058 h 1393177"/>
                  <a:gd name="connsiteX10" fmla="*/ 7358 w 1454182"/>
                  <a:gd name="connsiteY10" fmla="*/ 281573 h 1393177"/>
                  <a:gd name="connsiteX11" fmla="*/ 197858 w 1454182"/>
                  <a:gd name="connsiteY11" fmla="*/ 63133 h 1393177"/>
                  <a:gd name="connsiteX0" fmla="*/ 197858 w 1454182"/>
                  <a:gd name="connsiteY0" fmla="*/ 63133 h 1393177"/>
                  <a:gd name="connsiteX1" fmla="*/ 877308 w 1454182"/>
                  <a:gd name="connsiteY1" fmla="*/ 3443 h 1393177"/>
                  <a:gd name="connsiteX2" fmla="*/ 1360543 w 1454182"/>
                  <a:gd name="connsiteY2" fmla="*/ 155208 h 1393177"/>
                  <a:gd name="connsiteX3" fmla="*/ 1451348 w 1454182"/>
                  <a:gd name="connsiteY3" fmla="*/ 402223 h 1393177"/>
                  <a:gd name="connsiteX4" fmla="*/ 1442458 w 1454182"/>
                  <a:gd name="connsiteY4" fmla="*/ 991503 h 1393177"/>
                  <a:gd name="connsiteX5" fmla="*/ 1307838 w 1454182"/>
                  <a:gd name="connsiteY5" fmla="*/ 1248043 h 1393177"/>
                  <a:gd name="connsiteX6" fmla="*/ 606798 w 1454182"/>
                  <a:gd name="connsiteY6" fmla="*/ 1385838 h 1393177"/>
                  <a:gd name="connsiteX7" fmla="*/ 324223 w 1454182"/>
                  <a:gd name="connsiteY7" fmla="*/ 1319163 h 1393177"/>
                  <a:gd name="connsiteX8" fmla="*/ 94353 w 1454182"/>
                  <a:gd name="connsiteY8" fmla="*/ 1125488 h 1393177"/>
                  <a:gd name="connsiteX9" fmla="*/ 11168 w 1454182"/>
                  <a:gd name="connsiteY9" fmla="*/ 860058 h 1393177"/>
                  <a:gd name="connsiteX10" fmla="*/ 7358 w 1454182"/>
                  <a:gd name="connsiteY10" fmla="*/ 281573 h 1393177"/>
                  <a:gd name="connsiteX11" fmla="*/ 197858 w 1454182"/>
                  <a:gd name="connsiteY11" fmla="*/ 63133 h 1393177"/>
                  <a:gd name="connsiteX0" fmla="*/ 197858 w 1454182"/>
                  <a:gd name="connsiteY0" fmla="*/ 73521 h 1403565"/>
                  <a:gd name="connsiteX1" fmla="*/ 636594 w 1454182"/>
                  <a:gd name="connsiteY1" fmla="*/ 13741 h 1403565"/>
                  <a:gd name="connsiteX2" fmla="*/ 877308 w 1454182"/>
                  <a:gd name="connsiteY2" fmla="*/ 13831 h 1403565"/>
                  <a:gd name="connsiteX3" fmla="*/ 1360543 w 1454182"/>
                  <a:gd name="connsiteY3" fmla="*/ 165596 h 1403565"/>
                  <a:gd name="connsiteX4" fmla="*/ 1451348 w 1454182"/>
                  <a:gd name="connsiteY4" fmla="*/ 412611 h 1403565"/>
                  <a:gd name="connsiteX5" fmla="*/ 1442458 w 1454182"/>
                  <a:gd name="connsiteY5" fmla="*/ 1001891 h 1403565"/>
                  <a:gd name="connsiteX6" fmla="*/ 1307838 w 1454182"/>
                  <a:gd name="connsiteY6" fmla="*/ 1258431 h 1403565"/>
                  <a:gd name="connsiteX7" fmla="*/ 606798 w 1454182"/>
                  <a:gd name="connsiteY7" fmla="*/ 1396226 h 1403565"/>
                  <a:gd name="connsiteX8" fmla="*/ 324223 w 1454182"/>
                  <a:gd name="connsiteY8" fmla="*/ 1329551 h 1403565"/>
                  <a:gd name="connsiteX9" fmla="*/ 94353 w 1454182"/>
                  <a:gd name="connsiteY9" fmla="*/ 1135876 h 1403565"/>
                  <a:gd name="connsiteX10" fmla="*/ 11168 w 1454182"/>
                  <a:gd name="connsiteY10" fmla="*/ 870446 h 1403565"/>
                  <a:gd name="connsiteX11" fmla="*/ 7358 w 1454182"/>
                  <a:gd name="connsiteY11" fmla="*/ 291961 h 1403565"/>
                  <a:gd name="connsiteX12" fmla="*/ 197858 w 1454182"/>
                  <a:gd name="connsiteY12" fmla="*/ 73521 h 1403565"/>
                  <a:gd name="connsiteX0" fmla="*/ 197858 w 1454182"/>
                  <a:gd name="connsiteY0" fmla="*/ 73521 h 1403565"/>
                  <a:gd name="connsiteX1" fmla="*/ 636594 w 1454182"/>
                  <a:gd name="connsiteY1" fmla="*/ 13741 h 1403565"/>
                  <a:gd name="connsiteX2" fmla="*/ 877308 w 1454182"/>
                  <a:gd name="connsiteY2" fmla="*/ 13831 h 1403565"/>
                  <a:gd name="connsiteX3" fmla="*/ 1360543 w 1454182"/>
                  <a:gd name="connsiteY3" fmla="*/ 165596 h 1403565"/>
                  <a:gd name="connsiteX4" fmla="*/ 1451348 w 1454182"/>
                  <a:gd name="connsiteY4" fmla="*/ 412611 h 1403565"/>
                  <a:gd name="connsiteX5" fmla="*/ 1442458 w 1454182"/>
                  <a:gd name="connsiteY5" fmla="*/ 1001891 h 1403565"/>
                  <a:gd name="connsiteX6" fmla="*/ 1307838 w 1454182"/>
                  <a:gd name="connsiteY6" fmla="*/ 1258431 h 1403565"/>
                  <a:gd name="connsiteX7" fmla="*/ 606798 w 1454182"/>
                  <a:gd name="connsiteY7" fmla="*/ 1396226 h 1403565"/>
                  <a:gd name="connsiteX8" fmla="*/ 324223 w 1454182"/>
                  <a:gd name="connsiteY8" fmla="*/ 1329551 h 1403565"/>
                  <a:gd name="connsiteX9" fmla="*/ 94353 w 1454182"/>
                  <a:gd name="connsiteY9" fmla="*/ 1135876 h 1403565"/>
                  <a:gd name="connsiteX10" fmla="*/ 11168 w 1454182"/>
                  <a:gd name="connsiteY10" fmla="*/ 870446 h 1403565"/>
                  <a:gd name="connsiteX11" fmla="*/ 7358 w 1454182"/>
                  <a:gd name="connsiteY11" fmla="*/ 291961 h 1403565"/>
                  <a:gd name="connsiteX12" fmla="*/ 197858 w 1454182"/>
                  <a:gd name="connsiteY12" fmla="*/ 73521 h 1403565"/>
                  <a:gd name="connsiteX0" fmla="*/ 197858 w 1454182"/>
                  <a:gd name="connsiteY0" fmla="*/ 76749 h 1406793"/>
                  <a:gd name="connsiteX1" fmla="*/ 636594 w 1454182"/>
                  <a:gd name="connsiteY1" fmla="*/ 10263 h 1406793"/>
                  <a:gd name="connsiteX2" fmla="*/ 877308 w 1454182"/>
                  <a:gd name="connsiteY2" fmla="*/ 17059 h 1406793"/>
                  <a:gd name="connsiteX3" fmla="*/ 1360543 w 1454182"/>
                  <a:gd name="connsiteY3" fmla="*/ 168824 h 1406793"/>
                  <a:gd name="connsiteX4" fmla="*/ 1451348 w 1454182"/>
                  <a:gd name="connsiteY4" fmla="*/ 415839 h 1406793"/>
                  <a:gd name="connsiteX5" fmla="*/ 1442458 w 1454182"/>
                  <a:gd name="connsiteY5" fmla="*/ 1005119 h 1406793"/>
                  <a:gd name="connsiteX6" fmla="*/ 1307838 w 1454182"/>
                  <a:gd name="connsiteY6" fmla="*/ 1261659 h 1406793"/>
                  <a:gd name="connsiteX7" fmla="*/ 606798 w 1454182"/>
                  <a:gd name="connsiteY7" fmla="*/ 1399454 h 1406793"/>
                  <a:gd name="connsiteX8" fmla="*/ 324223 w 1454182"/>
                  <a:gd name="connsiteY8" fmla="*/ 1332779 h 1406793"/>
                  <a:gd name="connsiteX9" fmla="*/ 94353 w 1454182"/>
                  <a:gd name="connsiteY9" fmla="*/ 1139104 h 1406793"/>
                  <a:gd name="connsiteX10" fmla="*/ 11168 w 1454182"/>
                  <a:gd name="connsiteY10" fmla="*/ 873674 h 1406793"/>
                  <a:gd name="connsiteX11" fmla="*/ 7358 w 1454182"/>
                  <a:gd name="connsiteY11" fmla="*/ 295189 h 1406793"/>
                  <a:gd name="connsiteX12" fmla="*/ 197858 w 1454182"/>
                  <a:gd name="connsiteY12" fmla="*/ 76749 h 1406793"/>
                  <a:gd name="connsiteX0" fmla="*/ 188326 w 1457628"/>
                  <a:gd name="connsiteY0" fmla="*/ 85132 h 1406793"/>
                  <a:gd name="connsiteX1" fmla="*/ 640040 w 1457628"/>
                  <a:gd name="connsiteY1" fmla="*/ 10263 h 1406793"/>
                  <a:gd name="connsiteX2" fmla="*/ 880754 w 1457628"/>
                  <a:gd name="connsiteY2" fmla="*/ 17059 h 1406793"/>
                  <a:gd name="connsiteX3" fmla="*/ 1363989 w 1457628"/>
                  <a:gd name="connsiteY3" fmla="*/ 168824 h 1406793"/>
                  <a:gd name="connsiteX4" fmla="*/ 1454794 w 1457628"/>
                  <a:gd name="connsiteY4" fmla="*/ 415839 h 1406793"/>
                  <a:gd name="connsiteX5" fmla="*/ 1445904 w 1457628"/>
                  <a:gd name="connsiteY5" fmla="*/ 1005119 h 1406793"/>
                  <a:gd name="connsiteX6" fmla="*/ 1311284 w 1457628"/>
                  <a:gd name="connsiteY6" fmla="*/ 1261659 h 1406793"/>
                  <a:gd name="connsiteX7" fmla="*/ 610244 w 1457628"/>
                  <a:gd name="connsiteY7" fmla="*/ 1399454 h 1406793"/>
                  <a:gd name="connsiteX8" fmla="*/ 327669 w 1457628"/>
                  <a:gd name="connsiteY8" fmla="*/ 1332779 h 1406793"/>
                  <a:gd name="connsiteX9" fmla="*/ 97799 w 1457628"/>
                  <a:gd name="connsiteY9" fmla="*/ 1139104 h 1406793"/>
                  <a:gd name="connsiteX10" fmla="*/ 14614 w 1457628"/>
                  <a:gd name="connsiteY10" fmla="*/ 873674 h 1406793"/>
                  <a:gd name="connsiteX11" fmla="*/ 10804 w 1457628"/>
                  <a:gd name="connsiteY11" fmla="*/ 295189 h 1406793"/>
                  <a:gd name="connsiteX12" fmla="*/ 188326 w 1457628"/>
                  <a:gd name="connsiteY12" fmla="*/ 85132 h 1406793"/>
                  <a:gd name="connsiteX0" fmla="*/ 186831 w 1456133"/>
                  <a:gd name="connsiteY0" fmla="*/ 85132 h 1406793"/>
                  <a:gd name="connsiteX1" fmla="*/ 638545 w 1456133"/>
                  <a:gd name="connsiteY1" fmla="*/ 10263 h 1406793"/>
                  <a:gd name="connsiteX2" fmla="*/ 879259 w 1456133"/>
                  <a:gd name="connsiteY2" fmla="*/ 17059 h 1406793"/>
                  <a:gd name="connsiteX3" fmla="*/ 1362494 w 1456133"/>
                  <a:gd name="connsiteY3" fmla="*/ 168824 h 1406793"/>
                  <a:gd name="connsiteX4" fmla="*/ 1453299 w 1456133"/>
                  <a:gd name="connsiteY4" fmla="*/ 415839 h 1406793"/>
                  <a:gd name="connsiteX5" fmla="*/ 1444409 w 1456133"/>
                  <a:gd name="connsiteY5" fmla="*/ 1005119 h 1406793"/>
                  <a:gd name="connsiteX6" fmla="*/ 1309789 w 1456133"/>
                  <a:gd name="connsiteY6" fmla="*/ 1261659 h 1406793"/>
                  <a:gd name="connsiteX7" fmla="*/ 608749 w 1456133"/>
                  <a:gd name="connsiteY7" fmla="*/ 1399454 h 1406793"/>
                  <a:gd name="connsiteX8" fmla="*/ 326174 w 1456133"/>
                  <a:gd name="connsiteY8" fmla="*/ 1332779 h 1406793"/>
                  <a:gd name="connsiteX9" fmla="*/ 96304 w 1456133"/>
                  <a:gd name="connsiteY9" fmla="*/ 1139104 h 1406793"/>
                  <a:gd name="connsiteX10" fmla="*/ 13119 w 1456133"/>
                  <a:gd name="connsiteY10" fmla="*/ 873674 h 1406793"/>
                  <a:gd name="connsiteX11" fmla="*/ 11163 w 1456133"/>
                  <a:gd name="connsiteY11" fmla="*/ 295189 h 1406793"/>
                  <a:gd name="connsiteX12" fmla="*/ 186831 w 1456133"/>
                  <a:gd name="connsiteY12" fmla="*/ 85132 h 1406793"/>
                  <a:gd name="connsiteX0" fmla="*/ 182003 w 1451305"/>
                  <a:gd name="connsiteY0" fmla="*/ 85132 h 1406793"/>
                  <a:gd name="connsiteX1" fmla="*/ 633717 w 1451305"/>
                  <a:gd name="connsiteY1" fmla="*/ 10263 h 1406793"/>
                  <a:gd name="connsiteX2" fmla="*/ 874431 w 1451305"/>
                  <a:gd name="connsiteY2" fmla="*/ 17059 h 1406793"/>
                  <a:gd name="connsiteX3" fmla="*/ 1357666 w 1451305"/>
                  <a:gd name="connsiteY3" fmla="*/ 168824 h 1406793"/>
                  <a:gd name="connsiteX4" fmla="*/ 1448471 w 1451305"/>
                  <a:gd name="connsiteY4" fmla="*/ 415839 h 1406793"/>
                  <a:gd name="connsiteX5" fmla="*/ 1439581 w 1451305"/>
                  <a:gd name="connsiteY5" fmla="*/ 1005119 h 1406793"/>
                  <a:gd name="connsiteX6" fmla="*/ 1304961 w 1451305"/>
                  <a:gd name="connsiteY6" fmla="*/ 1261659 h 1406793"/>
                  <a:gd name="connsiteX7" fmla="*/ 603921 w 1451305"/>
                  <a:gd name="connsiteY7" fmla="*/ 1399454 h 1406793"/>
                  <a:gd name="connsiteX8" fmla="*/ 321346 w 1451305"/>
                  <a:gd name="connsiteY8" fmla="*/ 1332779 h 1406793"/>
                  <a:gd name="connsiteX9" fmla="*/ 91476 w 1451305"/>
                  <a:gd name="connsiteY9" fmla="*/ 1139104 h 1406793"/>
                  <a:gd name="connsiteX10" fmla="*/ 8291 w 1451305"/>
                  <a:gd name="connsiteY10" fmla="*/ 873674 h 1406793"/>
                  <a:gd name="connsiteX11" fmla="*/ 6335 w 1451305"/>
                  <a:gd name="connsiteY11" fmla="*/ 295189 h 1406793"/>
                  <a:gd name="connsiteX12" fmla="*/ 182003 w 1451305"/>
                  <a:gd name="connsiteY12" fmla="*/ 85132 h 1406793"/>
                  <a:gd name="connsiteX0" fmla="*/ 186830 w 1456132"/>
                  <a:gd name="connsiteY0" fmla="*/ 86809 h 1406793"/>
                  <a:gd name="connsiteX1" fmla="*/ 638544 w 1456132"/>
                  <a:gd name="connsiteY1" fmla="*/ 10263 h 1406793"/>
                  <a:gd name="connsiteX2" fmla="*/ 879258 w 1456132"/>
                  <a:gd name="connsiteY2" fmla="*/ 17059 h 1406793"/>
                  <a:gd name="connsiteX3" fmla="*/ 1362493 w 1456132"/>
                  <a:gd name="connsiteY3" fmla="*/ 168824 h 1406793"/>
                  <a:gd name="connsiteX4" fmla="*/ 1453298 w 1456132"/>
                  <a:gd name="connsiteY4" fmla="*/ 415839 h 1406793"/>
                  <a:gd name="connsiteX5" fmla="*/ 1444408 w 1456132"/>
                  <a:gd name="connsiteY5" fmla="*/ 1005119 h 1406793"/>
                  <a:gd name="connsiteX6" fmla="*/ 1309788 w 1456132"/>
                  <a:gd name="connsiteY6" fmla="*/ 1261659 h 1406793"/>
                  <a:gd name="connsiteX7" fmla="*/ 608748 w 1456132"/>
                  <a:gd name="connsiteY7" fmla="*/ 1399454 h 1406793"/>
                  <a:gd name="connsiteX8" fmla="*/ 326173 w 1456132"/>
                  <a:gd name="connsiteY8" fmla="*/ 1332779 h 1406793"/>
                  <a:gd name="connsiteX9" fmla="*/ 96303 w 1456132"/>
                  <a:gd name="connsiteY9" fmla="*/ 1139104 h 1406793"/>
                  <a:gd name="connsiteX10" fmla="*/ 13118 w 1456132"/>
                  <a:gd name="connsiteY10" fmla="*/ 873674 h 1406793"/>
                  <a:gd name="connsiteX11" fmla="*/ 11162 w 1456132"/>
                  <a:gd name="connsiteY11" fmla="*/ 295189 h 1406793"/>
                  <a:gd name="connsiteX12" fmla="*/ 186830 w 1456132"/>
                  <a:gd name="connsiteY12" fmla="*/ 86809 h 1406793"/>
                  <a:gd name="connsiteX0" fmla="*/ 180864 w 1455728"/>
                  <a:gd name="connsiteY0" fmla="*/ 85132 h 1406793"/>
                  <a:gd name="connsiteX1" fmla="*/ 638140 w 1455728"/>
                  <a:gd name="connsiteY1" fmla="*/ 10263 h 1406793"/>
                  <a:gd name="connsiteX2" fmla="*/ 878854 w 1455728"/>
                  <a:gd name="connsiteY2" fmla="*/ 17059 h 1406793"/>
                  <a:gd name="connsiteX3" fmla="*/ 1362089 w 1455728"/>
                  <a:gd name="connsiteY3" fmla="*/ 168824 h 1406793"/>
                  <a:gd name="connsiteX4" fmla="*/ 1452894 w 1455728"/>
                  <a:gd name="connsiteY4" fmla="*/ 415839 h 1406793"/>
                  <a:gd name="connsiteX5" fmla="*/ 1444004 w 1455728"/>
                  <a:gd name="connsiteY5" fmla="*/ 1005119 h 1406793"/>
                  <a:gd name="connsiteX6" fmla="*/ 1309384 w 1455728"/>
                  <a:gd name="connsiteY6" fmla="*/ 1261659 h 1406793"/>
                  <a:gd name="connsiteX7" fmla="*/ 608344 w 1455728"/>
                  <a:gd name="connsiteY7" fmla="*/ 1399454 h 1406793"/>
                  <a:gd name="connsiteX8" fmla="*/ 325769 w 1455728"/>
                  <a:gd name="connsiteY8" fmla="*/ 1332779 h 1406793"/>
                  <a:gd name="connsiteX9" fmla="*/ 95899 w 1455728"/>
                  <a:gd name="connsiteY9" fmla="*/ 1139104 h 1406793"/>
                  <a:gd name="connsiteX10" fmla="*/ 12714 w 1455728"/>
                  <a:gd name="connsiteY10" fmla="*/ 873674 h 1406793"/>
                  <a:gd name="connsiteX11" fmla="*/ 10758 w 1455728"/>
                  <a:gd name="connsiteY11" fmla="*/ 295189 h 1406793"/>
                  <a:gd name="connsiteX12" fmla="*/ 180864 w 1455728"/>
                  <a:gd name="connsiteY12" fmla="*/ 85132 h 1406793"/>
                  <a:gd name="connsiteX0" fmla="*/ 180864 w 1455728"/>
                  <a:gd name="connsiteY0" fmla="*/ 85132 h 1406793"/>
                  <a:gd name="connsiteX1" fmla="*/ 638140 w 1455728"/>
                  <a:gd name="connsiteY1" fmla="*/ 10263 h 1406793"/>
                  <a:gd name="connsiteX2" fmla="*/ 878854 w 1455728"/>
                  <a:gd name="connsiteY2" fmla="*/ 17059 h 1406793"/>
                  <a:gd name="connsiteX3" fmla="*/ 1362089 w 1455728"/>
                  <a:gd name="connsiteY3" fmla="*/ 168824 h 1406793"/>
                  <a:gd name="connsiteX4" fmla="*/ 1452894 w 1455728"/>
                  <a:gd name="connsiteY4" fmla="*/ 415839 h 1406793"/>
                  <a:gd name="connsiteX5" fmla="*/ 1444004 w 1455728"/>
                  <a:gd name="connsiteY5" fmla="*/ 1005119 h 1406793"/>
                  <a:gd name="connsiteX6" fmla="*/ 1309384 w 1455728"/>
                  <a:gd name="connsiteY6" fmla="*/ 1261659 h 1406793"/>
                  <a:gd name="connsiteX7" fmla="*/ 608344 w 1455728"/>
                  <a:gd name="connsiteY7" fmla="*/ 1399454 h 1406793"/>
                  <a:gd name="connsiteX8" fmla="*/ 325769 w 1455728"/>
                  <a:gd name="connsiteY8" fmla="*/ 1332779 h 1406793"/>
                  <a:gd name="connsiteX9" fmla="*/ 95899 w 1455728"/>
                  <a:gd name="connsiteY9" fmla="*/ 1139104 h 1406793"/>
                  <a:gd name="connsiteX10" fmla="*/ 12714 w 1455728"/>
                  <a:gd name="connsiteY10" fmla="*/ 873674 h 1406793"/>
                  <a:gd name="connsiteX11" fmla="*/ 10758 w 1455728"/>
                  <a:gd name="connsiteY11" fmla="*/ 295189 h 1406793"/>
                  <a:gd name="connsiteX12" fmla="*/ 180864 w 1455728"/>
                  <a:gd name="connsiteY12" fmla="*/ 85132 h 1406793"/>
                  <a:gd name="connsiteX0" fmla="*/ 180864 w 1455728"/>
                  <a:gd name="connsiteY0" fmla="*/ 85132 h 1406793"/>
                  <a:gd name="connsiteX1" fmla="*/ 638140 w 1455728"/>
                  <a:gd name="connsiteY1" fmla="*/ 10263 h 1406793"/>
                  <a:gd name="connsiteX2" fmla="*/ 878854 w 1455728"/>
                  <a:gd name="connsiteY2" fmla="*/ 17059 h 1406793"/>
                  <a:gd name="connsiteX3" fmla="*/ 1362089 w 1455728"/>
                  <a:gd name="connsiteY3" fmla="*/ 168824 h 1406793"/>
                  <a:gd name="connsiteX4" fmla="*/ 1452894 w 1455728"/>
                  <a:gd name="connsiteY4" fmla="*/ 415839 h 1406793"/>
                  <a:gd name="connsiteX5" fmla="*/ 1444004 w 1455728"/>
                  <a:gd name="connsiteY5" fmla="*/ 1005119 h 1406793"/>
                  <a:gd name="connsiteX6" fmla="*/ 1309384 w 1455728"/>
                  <a:gd name="connsiteY6" fmla="*/ 1261659 h 1406793"/>
                  <a:gd name="connsiteX7" fmla="*/ 608344 w 1455728"/>
                  <a:gd name="connsiteY7" fmla="*/ 1399454 h 1406793"/>
                  <a:gd name="connsiteX8" fmla="*/ 325769 w 1455728"/>
                  <a:gd name="connsiteY8" fmla="*/ 1332779 h 1406793"/>
                  <a:gd name="connsiteX9" fmla="*/ 95899 w 1455728"/>
                  <a:gd name="connsiteY9" fmla="*/ 1139104 h 1406793"/>
                  <a:gd name="connsiteX10" fmla="*/ 12714 w 1455728"/>
                  <a:gd name="connsiteY10" fmla="*/ 873674 h 1406793"/>
                  <a:gd name="connsiteX11" fmla="*/ 10758 w 1455728"/>
                  <a:gd name="connsiteY11" fmla="*/ 295189 h 1406793"/>
                  <a:gd name="connsiteX12" fmla="*/ 180864 w 1455728"/>
                  <a:gd name="connsiteY12" fmla="*/ 85132 h 1406793"/>
                  <a:gd name="connsiteX0" fmla="*/ 181195 w 1456059"/>
                  <a:gd name="connsiteY0" fmla="*/ 85132 h 1406793"/>
                  <a:gd name="connsiteX1" fmla="*/ 638471 w 1456059"/>
                  <a:gd name="connsiteY1" fmla="*/ 10263 h 1406793"/>
                  <a:gd name="connsiteX2" fmla="*/ 879185 w 1456059"/>
                  <a:gd name="connsiteY2" fmla="*/ 17059 h 1406793"/>
                  <a:gd name="connsiteX3" fmla="*/ 1362420 w 1456059"/>
                  <a:gd name="connsiteY3" fmla="*/ 168824 h 1406793"/>
                  <a:gd name="connsiteX4" fmla="*/ 1453225 w 1456059"/>
                  <a:gd name="connsiteY4" fmla="*/ 415839 h 1406793"/>
                  <a:gd name="connsiteX5" fmla="*/ 1444335 w 1456059"/>
                  <a:gd name="connsiteY5" fmla="*/ 1005119 h 1406793"/>
                  <a:gd name="connsiteX6" fmla="*/ 1309715 w 1456059"/>
                  <a:gd name="connsiteY6" fmla="*/ 1261659 h 1406793"/>
                  <a:gd name="connsiteX7" fmla="*/ 608675 w 1456059"/>
                  <a:gd name="connsiteY7" fmla="*/ 1399454 h 1406793"/>
                  <a:gd name="connsiteX8" fmla="*/ 326100 w 1456059"/>
                  <a:gd name="connsiteY8" fmla="*/ 1332779 h 1406793"/>
                  <a:gd name="connsiteX9" fmla="*/ 96230 w 1456059"/>
                  <a:gd name="connsiteY9" fmla="*/ 1139104 h 1406793"/>
                  <a:gd name="connsiteX10" fmla="*/ 13045 w 1456059"/>
                  <a:gd name="connsiteY10" fmla="*/ 873674 h 1406793"/>
                  <a:gd name="connsiteX11" fmla="*/ 11089 w 1456059"/>
                  <a:gd name="connsiteY11" fmla="*/ 295189 h 1406793"/>
                  <a:gd name="connsiteX12" fmla="*/ 181195 w 1456059"/>
                  <a:gd name="connsiteY12" fmla="*/ 85132 h 1406793"/>
                  <a:gd name="connsiteX0" fmla="*/ 184959 w 1459823"/>
                  <a:gd name="connsiteY0" fmla="*/ 85132 h 1406793"/>
                  <a:gd name="connsiteX1" fmla="*/ 642235 w 1459823"/>
                  <a:gd name="connsiteY1" fmla="*/ 10263 h 1406793"/>
                  <a:gd name="connsiteX2" fmla="*/ 882949 w 1459823"/>
                  <a:gd name="connsiteY2" fmla="*/ 17059 h 1406793"/>
                  <a:gd name="connsiteX3" fmla="*/ 1366184 w 1459823"/>
                  <a:gd name="connsiteY3" fmla="*/ 168824 h 1406793"/>
                  <a:gd name="connsiteX4" fmla="*/ 1456989 w 1459823"/>
                  <a:gd name="connsiteY4" fmla="*/ 415839 h 1406793"/>
                  <a:gd name="connsiteX5" fmla="*/ 1448099 w 1459823"/>
                  <a:gd name="connsiteY5" fmla="*/ 1005119 h 1406793"/>
                  <a:gd name="connsiteX6" fmla="*/ 1313479 w 1459823"/>
                  <a:gd name="connsiteY6" fmla="*/ 1261659 h 1406793"/>
                  <a:gd name="connsiteX7" fmla="*/ 612439 w 1459823"/>
                  <a:gd name="connsiteY7" fmla="*/ 1399454 h 1406793"/>
                  <a:gd name="connsiteX8" fmla="*/ 329864 w 1459823"/>
                  <a:gd name="connsiteY8" fmla="*/ 1332779 h 1406793"/>
                  <a:gd name="connsiteX9" fmla="*/ 99994 w 1459823"/>
                  <a:gd name="connsiteY9" fmla="*/ 1139104 h 1406793"/>
                  <a:gd name="connsiteX10" fmla="*/ 5685 w 1459823"/>
                  <a:gd name="connsiteY10" fmla="*/ 873674 h 1406793"/>
                  <a:gd name="connsiteX11" fmla="*/ 14853 w 1459823"/>
                  <a:gd name="connsiteY11" fmla="*/ 295189 h 1406793"/>
                  <a:gd name="connsiteX12" fmla="*/ 184959 w 1459823"/>
                  <a:gd name="connsiteY12" fmla="*/ 85132 h 1406793"/>
                  <a:gd name="connsiteX0" fmla="*/ 184959 w 1459823"/>
                  <a:gd name="connsiteY0" fmla="*/ 85132 h 1406793"/>
                  <a:gd name="connsiteX1" fmla="*/ 642235 w 1459823"/>
                  <a:gd name="connsiteY1" fmla="*/ 10263 h 1406793"/>
                  <a:gd name="connsiteX2" fmla="*/ 882949 w 1459823"/>
                  <a:gd name="connsiteY2" fmla="*/ 17059 h 1406793"/>
                  <a:gd name="connsiteX3" fmla="*/ 1366184 w 1459823"/>
                  <a:gd name="connsiteY3" fmla="*/ 168824 h 1406793"/>
                  <a:gd name="connsiteX4" fmla="*/ 1456989 w 1459823"/>
                  <a:gd name="connsiteY4" fmla="*/ 415839 h 1406793"/>
                  <a:gd name="connsiteX5" fmla="*/ 1448099 w 1459823"/>
                  <a:gd name="connsiteY5" fmla="*/ 1005119 h 1406793"/>
                  <a:gd name="connsiteX6" fmla="*/ 1313479 w 1459823"/>
                  <a:gd name="connsiteY6" fmla="*/ 1261659 h 1406793"/>
                  <a:gd name="connsiteX7" fmla="*/ 612439 w 1459823"/>
                  <a:gd name="connsiteY7" fmla="*/ 1399454 h 1406793"/>
                  <a:gd name="connsiteX8" fmla="*/ 329864 w 1459823"/>
                  <a:gd name="connsiteY8" fmla="*/ 1332779 h 1406793"/>
                  <a:gd name="connsiteX9" fmla="*/ 99994 w 1459823"/>
                  <a:gd name="connsiteY9" fmla="*/ 1139104 h 1406793"/>
                  <a:gd name="connsiteX10" fmla="*/ 5685 w 1459823"/>
                  <a:gd name="connsiteY10" fmla="*/ 873674 h 1406793"/>
                  <a:gd name="connsiteX11" fmla="*/ 14853 w 1459823"/>
                  <a:gd name="connsiteY11" fmla="*/ 295189 h 1406793"/>
                  <a:gd name="connsiteX12" fmla="*/ 184959 w 1459823"/>
                  <a:gd name="connsiteY12" fmla="*/ 85132 h 1406793"/>
                  <a:gd name="connsiteX0" fmla="*/ 184959 w 1459823"/>
                  <a:gd name="connsiteY0" fmla="*/ 85132 h 1406210"/>
                  <a:gd name="connsiteX1" fmla="*/ 642235 w 1459823"/>
                  <a:gd name="connsiteY1" fmla="*/ 10263 h 1406210"/>
                  <a:gd name="connsiteX2" fmla="*/ 882949 w 1459823"/>
                  <a:gd name="connsiteY2" fmla="*/ 17059 h 1406210"/>
                  <a:gd name="connsiteX3" fmla="*/ 1366184 w 1459823"/>
                  <a:gd name="connsiteY3" fmla="*/ 168824 h 1406210"/>
                  <a:gd name="connsiteX4" fmla="*/ 1456989 w 1459823"/>
                  <a:gd name="connsiteY4" fmla="*/ 415839 h 1406210"/>
                  <a:gd name="connsiteX5" fmla="*/ 1448099 w 1459823"/>
                  <a:gd name="connsiteY5" fmla="*/ 1005119 h 1406210"/>
                  <a:gd name="connsiteX6" fmla="*/ 1313479 w 1459823"/>
                  <a:gd name="connsiteY6" fmla="*/ 1261659 h 1406210"/>
                  <a:gd name="connsiteX7" fmla="*/ 612439 w 1459823"/>
                  <a:gd name="connsiteY7" fmla="*/ 1399454 h 1406210"/>
                  <a:gd name="connsiteX8" fmla="*/ 329864 w 1459823"/>
                  <a:gd name="connsiteY8" fmla="*/ 1332779 h 1406210"/>
                  <a:gd name="connsiteX9" fmla="*/ 99994 w 1459823"/>
                  <a:gd name="connsiteY9" fmla="*/ 1139104 h 1406210"/>
                  <a:gd name="connsiteX10" fmla="*/ 5685 w 1459823"/>
                  <a:gd name="connsiteY10" fmla="*/ 873674 h 1406210"/>
                  <a:gd name="connsiteX11" fmla="*/ 14853 w 1459823"/>
                  <a:gd name="connsiteY11" fmla="*/ 295189 h 1406210"/>
                  <a:gd name="connsiteX12" fmla="*/ 184959 w 1459823"/>
                  <a:gd name="connsiteY12" fmla="*/ 85132 h 1406210"/>
                  <a:gd name="connsiteX0" fmla="*/ 187654 w 1462518"/>
                  <a:gd name="connsiteY0" fmla="*/ 85132 h 1406210"/>
                  <a:gd name="connsiteX1" fmla="*/ 644930 w 1462518"/>
                  <a:gd name="connsiteY1" fmla="*/ 10263 h 1406210"/>
                  <a:gd name="connsiteX2" fmla="*/ 885644 w 1462518"/>
                  <a:gd name="connsiteY2" fmla="*/ 17059 h 1406210"/>
                  <a:gd name="connsiteX3" fmla="*/ 1368879 w 1462518"/>
                  <a:gd name="connsiteY3" fmla="*/ 168824 h 1406210"/>
                  <a:gd name="connsiteX4" fmla="*/ 1459684 w 1462518"/>
                  <a:gd name="connsiteY4" fmla="*/ 415839 h 1406210"/>
                  <a:gd name="connsiteX5" fmla="*/ 1450794 w 1462518"/>
                  <a:gd name="connsiteY5" fmla="*/ 1005119 h 1406210"/>
                  <a:gd name="connsiteX6" fmla="*/ 1316174 w 1462518"/>
                  <a:gd name="connsiteY6" fmla="*/ 1261659 h 1406210"/>
                  <a:gd name="connsiteX7" fmla="*/ 615134 w 1462518"/>
                  <a:gd name="connsiteY7" fmla="*/ 1399454 h 1406210"/>
                  <a:gd name="connsiteX8" fmla="*/ 332559 w 1462518"/>
                  <a:gd name="connsiteY8" fmla="*/ 1332779 h 1406210"/>
                  <a:gd name="connsiteX9" fmla="*/ 102689 w 1462518"/>
                  <a:gd name="connsiteY9" fmla="*/ 1139104 h 1406210"/>
                  <a:gd name="connsiteX10" fmla="*/ 8380 w 1462518"/>
                  <a:gd name="connsiteY10" fmla="*/ 873674 h 1406210"/>
                  <a:gd name="connsiteX11" fmla="*/ 17548 w 1462518"/>
                  <a:gd name="connsiteY11" fmla="*/ 295189 h 1406210"/>
                  <a:gd name="connsiteX12" fmla="*/ 187654 w 1462518"/>
                  <a:gd name="connsiteY12" fmla="*/ 85132 h 1406210"/>
                  <a:gd name="connsiteX0" fmla="*/ 186239 w 1461103"/>
                  <a:gd name="connsiteY0" fmla="*/ 85132 h 1406210"/>
                  <a:gd name="connsiteX1" fmla="*/ 643515 w 1461103"/>
                  <a:gd name="connsiteY1" fmla="*/ 10263 h 1406210"/>
                  <a:gd name="connsiteX2" fmla="*/ 884229 w 1461103"/>
                  <a:gd name="connsiteY2" fmla="*/ 17059 h 1406210"/>
                  <a:gd name="connsiteX3" fmla="*/ 1367464 w 1461103"/>
                  <a:gd name="connsiteY3" fmla="*/ 168824 h 1406210"/>
                  <a:gd name="connsiteX4" fmla="*/ 1458269 w 1461103"/>
                  <a:gd name="connsiteY4" fmla="*/ 415839 h 1406210"/>
                  <a:gd name="connsiteX5" fmla="*/ 1449379 w 1461103"/>
                  <a:gd name="connsiteY5" fmla="*/ 1005119 h 1406210"/>
                  <a:gd name="connsiteX6" fmla="*/ 1314759 w 1461103"/>
                  <a:gd name="connsiteY6" fmla="*/ 1261659 h 1406210"/>
                  <a:gd name="connsiteX7" fmla="*/ 613719 w 1461103"/>
                  <a:gd name="connsiteY7" fmla="*/ 1399454 h 1406210"/>
                  <a:gd name="connsiteX8" fmla="*/ 331144 w 1461103"/>
                  <a:gd name="connsiteY8" fmla="*/ 1332779 h 1406210"/>
                  <a:gd name="connsiteX9" fmla="*/ 101274 w 1461103"/>
                  <a:gd name="connsiteY9" fmla="*/ 1139104 h 1406210"/>
                  <a:gd name="connsiteX10" fmla="*/ 6965 w 1461103"/>
                  <a:gd name="connsiteY10" fmla="*/ 873674 h 1406210"/>
                  <a:gd name="connsiteX11" fmla="*/ 16133 w 1461103"/>
                  <a:gd name="connsiteY11" fmla="*/ 295189 h 1406210"/>
                  <a:gd name="connsiteX12" fmla="*/ 186239 w 1461103"/>
                  <a:gd name="connsiteY12" fmla="*/ 85132 h 1406210"/>
                  <a:gd name="connsiteX0" fmla="*/ 184998 w 1459862"/>
                  <a:gd name="connsiteY0" fmla="*/ 85132 h 1406210"/>
                  <a:gd name="connsiteX1" fmla="*/ 642274 w 1459862"/>
                  <a:gd name="connsiteY1" fmla="*/ 10263 h 1406210"/>
                  <a:gd name="connsiteX2" fmla="*/ 882988 w 1459862"/>
                  <a:gd name="connsiteY2" fmla="*/ 17059 h 1406210"/>
                  <a:gd name="connsiteX3" fmla="*/ 1366223 w 1459862"/>
                  <a:gd name="connsiteY3" fmla="*/ 168824 h 1406210"/>
                  <a:gd name="connsiteX4" fmla="*/ 1457028 w 1459862"/>
                  <a:gd name="connsiteY4" fmla="*/ 415839 h 1406210"/>
                  <a:gd name="connsiteX5" fmla="*/ 1448138 w 1459862"/>
                  <a:gd name="connsiteY5" fmla="*/ 1005119 h 1406210"/>
                  <a:gd name="connsiteX6" fmla="*/ 1313518 w 1459862"/>
                  <a:gd name="connsiteY6" fmla="*/ 1261659 h 1406210"/>
                  <a:gd name="connsiteX7" fmla="*/ 612478 w 1459862"/>
                  <a:gd name="connsiteY7" fmla="*/ 1399454 h 1406210"/>
                  <a:gd name="connsiteX8" fmla="*/ 329903 w 1459862"/>
                  <a:gd name="connsiteY8" fmla="*/ 1332779 h 1406210"/>
                  <a:gd name="connsiteX9" fmla="*/ 100033 w 1459862"/>
                  <a:gd name="connsiteY9" fmla="*/ 1139104 h 1406210"/>
                  <a:gd name="connsiteX10" fmla="*/ 5724 w 1459862"/>
                  <a:gd name="connsiteY10" fmla="*/ 873674 h 1406210"/>
                  <a:gd name="connsiteX11" fmla="*/ 14892 w 1459862"/>
                  <a:gd name="connsiteY11" fmla="*/ 295189 h 1406210"/>
                  <a:gd name="connsiteX12" fmla="*/ 184998 w 1459862"/>
                  <a:gd name="connsiteY12" fmla="*/ 85132 h 1406210"/>
                  <a:gd name="connsiteX0" fmla="*/ 184998 w 1459862"/>
                  <a:gd name="connsiteY0" fmla="*/ 85132 h 1406210"/>
                  <a:gd name="connsiteX1" fmla="*/ 642274 w 1459862"/>
                  <a:gd name="connsiteY1" fmla="*/ 10263 h 1406210"/>
                  <a:gd name="connsiteX2" fmla="*/ 882988 w 1459862"/>
                  <a:gd name="connsiteY2" fmla="*/ 17059 h 1406210"/>
                  <a:gd name="connsiteX3" fmla="*/ 1366223 w 1459862"/>
                  <a:gd name="connsiteY3" fmla="*/ 168824 h 1406210"/>
                  <a:gd name="connsiteX4" fmla="*/ 1457028 w 1459862"/>
                  <a:gd name="connsiteY4" fmla="*/ 415839 h 1406210"/>
                  <a:gd name="connsiteX5" fmla="*/ 1448138 w 1459862"/>
                  <a:gd name="connsiteY5" fmla="*/ 1005119 h 1406210"/>
                  <a:gd name="connsiteX6" fmla="*/ 1313518 w 1459862"/>
                  <a:gd name="connsiteY6" fmla="*/ 1261659 h 1406210"/>
                  <a:gd name="connsiteX7" fmla="*/ 612478 w 1459862"/>
                  <a:gd name="connsiteY7" fmla="*/ 1399454 h 1406210"/>
                  <a:gd name="connsiteX8" fmla="*/ 329903 w 1459862"/>
                  <a:gd name="connsiteY8" fmla="*/ 1332779 h 1406210"/>
                  <a:gd name="connsiteX9" fmla="*/ 100033 w 1459862"/>
                  <a:gd name="connsiteY9" fmla="*/ 1139104 h 1406210"/>
                  <a:gd name="connsiteX10" fmla="*/ 5724 w 1459862"/>
                  <a:gd name="connsiteY10" fmla="*/ 873674 h 1406210"/>
                  <a:gd name="connsiteX11" fmla="*/ 14892 w 1459862"/>
                  <a:gd name="connsiteY11" fmla="*/ 295189 h 1406210"/>
                  <a:gd name="connsiteX12" fmla="*/ 184998 w 1459862"/>
                  <a:gd name="connsiteY12" fmla="*/ 85132 h 1406210"/>
                  <a:gd name="connsiteX0" fmla="*/ 184998 w 1459862"/>
                  <a:gd name="connsiteY0" fmla="*/ 85132 h 1406210"/>
                  <a:gd name="connsiteX1" fmla="*/ 642274 w 1459862"/>
                  <a:gd name="connsiteY1" fmla="*/ 10263 h 1406210"/>
                  <a:gd name="connsiteX2" fmla="*/ 882988 w 1459862"/>
                  <a:gd name="connsiteY2" fmla="*/ 17059 h 1406210"/>
                  <a:gd name="connsiteX3" fmla="*/ 1366223 w 1459862"/>
                  <a:gd name="connsiteY3" fmla="*/ 168824 h 1406210"/>
                  <a:gd name="connsiteX4" fmla="*/ 1457028 w 1459862"/>
                  <a:gd name="connsiteY4" fmla="*/ 415839 h 1406210"/>
                  <a:gd name="connsiteX5" fmla="*/ 1448138 w 1459862"/>
                  <a:gd name="connsiteY5" fmla="*/ 1005119 h 1406210"/>
                  <a:gd name="connsiteX6" fmla="*/ 1313518 w 1459862"/>
                  <a:gd name="connsiteY6" fmla="*/ 1261659 h 1406210"/>
                  <a:gd name="connsiteX7" fmla="*/ 612478 w 1459862"/>
                  <a:gd name="connsiteY7" fmla="*/ 1399454 h 1406210"/>
                  <a:gd name="connsiteX8" fmla="*/ 329903 w 1459862"/>
                  <a:gd name="connsiteY8" fmla="*/ 1332779 h 1406210"/>
                  <a:gd name="connsiteX9" fmla="*/ 100033 w 1459862"/>
                  <a:gd name="connsiteY9" fmla="*/ 1139104 h 1406210"/>
                  <a:gd name="connsiteX10" fmla="*/ 5724 w 1459862"/>
                  <a:gd name="connsiteY10" fmla="*/ 873674 h 1406210"/>
                  <a:gd name="connsiteX11" fmla="*/ 14892 w 1459862"/>
                  <a:gd name="connsiteY11" fmla="*/ 295189 h 1406210"/>
                  <a:gd name="connsiteX12" fmla="*/ 184998 w 1459862"/>
                  <a:gd name="connsiteY12" fmla="*/ 85132 h 1406210"/>
                  <a:gd name="connsiteX0" fmla="*/ 184998 w 1459862"/>
                  <a:gd name="connsiteY0" fmla="*/ 85132 h 1406689"/>
                  <a:gd name="connsiteX1" fmla="*/ 642274 w 1459862"/>
                  <a:gd name="connsiteY1" fmla="*/ 10263 h 1406689"/>
                  <a:gd name="connsiteX2" fmla="*/ 882988 w 1459862"/>
                  <a:gd name="connsiteY2" fmla="*/ 17059 h 1406689"/>
                  <a:gd name="connsiteX3" fmla="*/ 1366223 w 1459862"/>
                  <a:gd name="connsiteY3" fmla="*/ 168824 h 1406689"/>
                  <a:gd name="connsiteX4" fmla="*/ 1457028 w 1459862"/>
                  <a:gd name="connsiteY4" fmla="*/ 415839 h 1406689"/>
                  <a:gd name="connsiteX5" fmla="*/ 1448138 w 1459862"/>
                  <a:gd name="connsiteY5" fmla="*/ 1005119 h 1406689"/>
                  <a:gd name="connsiteX6" fmla="*/ 1313518 w 1459862"/>
                  <a:gd name="connsiteY6" fmla="*/ 1261659 h 1406689"/>
                  <a:gd name="connsiteX7" fmla="*/ 612478 w 1459862"/>
                  <a:gd name="connsiteY7" fmla="*/ 1399454 h 1406689"/>
                  <a:gd name="connsiteX8" fmla="*/ 329903 w 1459862"/>
                  <a:gd name="connsiteY8" fmla="*/ 1332779 h 1406689"/>
                  <a:gd name="connsiteX9" fmla="*/ 100033 w 1459862"/>
                  <a:gd name="connsiteY9" fmla="*/ 1139104 h 1406689"/>
                  <a:gd name="connsiteX10" fmla="*/ 5724 w 1459862"/>
                  <a:gd name="connsiteY10" fmla="*/ 873674 h 1406689"/>
                  <a:gd name="connsiteX11" fmla="*/ 14892 w 1459862"/>
                  <a:gd name="connsiteY11" fmla="*/ 295189 h 1406689"/>
                  <a:gd name="connsiteX12" fmla="*/ 184998 w 1459862"/>
                  <a:gd name="connsiteY12" fmla="*/ 85132 h 1406689"/>
                  <a:gd name="connsiteX0" fmla="*/ 184998 w 1459862"/>
                  <a:gd name="connsiteY0" fmla="*/ 85132 h 1407037"/>
                  <a:gd name="connsiteX1" fmla="*/ 642274 w 1459862"/>
                  <a:gd name="connsiteY1" fmla="*/ 10263 h 1407037"/>
                  <a:gd name="connsiteX2" fmla="*/ 882988 w 1459862"/>
                  <a:gd name="connsiteY2" fmla="*/ 17059 h 1407037"/>
                  <a:gd name="connsiteX3" fmla="*/ 1366223 w 1459862"/>
                  <a:gd name="connsiteY3" fmla="*/ 168824 h 1407037"/>
                  <a:gd name="connsiteX4" fmla="*/ 1457028 w 1459862"/>
                  <a:gd name="connsiteY4" fmla="*/ 415839 h 1407037"/>
                  <a:gd name="connsiteX5" fmla="*/ 1448138 w 1459862"/>
                  <a:gd name="connsiteY5" fmla="*/ 1005119 h 1407037"/>
                  <a:gd name="connsiteX6" fmla="*/ 1313518 w 1459862"/>
                  <a:gd name="connsiteY6" fmla="*/ 1261659 h 1407037"/>
                  <a:gd name="connsiteX7" fmla="*/ 612478 w 1459862"/>
                  <a:gd name="connsiteY7" fmla="*/ 1399454 h 1407037"/>
                  <a:gd name="connsiteX8" fmla="*/ 329903 w 1459862"/>
                  <a:gd name="connsiteY8" fmla="*/ 1332779 h 1407037"/>
                  <a:gd name="connsiteX9" fmla="*/ 100033 w 1459862"/>
                  <a:gd name="connsiteY9" fmla="*/ 1139104 h 1407037"/>
                  <a:gd name="connsiteX10" fmla="*/ 5724 w 1459862"/>
                  <a:gd name="connsiteY10" fmla="*/ 873674 h 1407037"/>
                  <a:gd name="connsiteX11" fmla="*/ 14892 w 1459862"/>
                  <a:gd name="connsiteY11" fmla="*/ 295189 h 1407037"/>
                  <a:gd name="connsiteX12" fmla="*/ 184998 w 1459862"/>
                  <a:gd name="connsiteY12" fmla="*/ 85132 h 1407037"/>
                  <a:gd name="connsiteX0" fmla="*/ 185714 w 1460578"/>
                  <a:gd name="connsiteY0" fmla="*/ 85132 h 1407037"/>
                  <a:gd name="connsiteX1" fmla="*/ 642990 w 1460578"/>
                  <a:gd name="connsiteY1" fmla="*/ 10263 h 1407037"/>
                  <a:gd name="connsiteX2" fmla="*/ 883704 w 1460578"/>
                  <a:gd name="connsiteY2" fmla="*/ 17059 h 1407037"/>
                  <a:gd name="connsiteX3" fmla="*/ 1366939 w 1460578"/>
                  <a:gd name="connsiteY3" fmla="*/ 168824 h 1407037"/>
                  <a:gd name="connsiteX4" fmla="*/ 1457744 w 1460578"/>
                  <a:gd name="connsiteY4" fmla="*/ 415839 h 1407037"/>
                  <a:gd name="connsiteX5" fmla="*/ 1448854 w 1460578"/>
                  <a:gd name="connsiteY5" fmla="*/ 1005119 h 1407037"/>
                  <a:gd name="connsiteX6" fmla="*/ 1314234 w 1460578"/>
                  <a:gd name="connsiteY6" fmla="*/ 1261659 h 1407037"/>
                  <a:gd name="connsiteX7" fmla="*/ 613194 w 1460578"/>
                  <a:gd name="connsiteY7" fmla="*/ 1399454 h 1407037"/>
                  <a:gd name="connsiteX8" fmla="*/ 330619 w 1460578"/>
                  <a:gd name="connsiteY8" fmla="*/ 1332779 h 1407037"/>
                  <a:gd name="connsiteX9" fmla="*/ 100749 w 1460578"/>
                  <a:gd name="connsiteY9" fmla="*/ 1139104 h 1407037"/>
                  <a:gd name="connsiteX10" fmla="*/ 6440 w 1460578"/>
                  <a:gd name="connsiteY10" fmla="*/ 873674 h 1407037"/>
                  <a:gd name="connsiteX11" fmla="*/ 15608 w 1460578"/>
                  <a:gd name="connsiteY11" fmla="*/ 295189 h 1407037"/>
                  <a:gd name="connsiteX12" fmla="*/ 185714 w 1460578"/>
                  <a:gd name="connsiteY12" fmla="*/ 85132 h 1407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60578" h="1407037">
                    <a:moveTo>
                      <a:pt x="185714" y="85132"/>
                    </a:moveTo>
                    <a:cubicBezTo>
                      <a:pt x="295840" y="40997"/>
                      <a:pt x="505647" y="25240"/>
                      <a:pt x="642990" y="10263"/>
                    </a:cubicBezTo>
                    <a:cubicBezTo>
                      <a:pt x="756232" y="315"/>
                      <a:pt x="763046" y="-9368"/>
                      <a:pt x="883704" y="17059"/>
                    </a:cubicBezTo>
                    <a:cubicBezTo>
                      <a:pt x="1004362" y="43486"/>
                      <a:pt x="1271266" y="102361"/>
                      <a:pt x="1366939" y="168824"/>
                    </a:cubicBezTo>
                    <a:cubicBezTo>
                      <a:pt x="1462612" y="235287"/>
                      <a:pt x="1454887" y="266297"/>
                      <a:pt x="1457744" y="415839"/>
                    </a:cubicBezTo>
                    <a:cubicBezTo>
                      <a:pt x="1460601" y="565381"/>
                      <a:pt x="1465152" y="864149"/>
                      <a:pt x="1448854" y="1005119"/>
                    </a:cubicBezTo>
                    <a:cubicBezTo>
                      <a:pt x="1432556" y="1146089"/>
                      <a:pt x="1453511" y="1195937"/>
                      <a:pt x="1314234" y="1261659"/>
                    </a:cubicBezTo>
                    <a:cubicBezTo>
                      <a:pt x="1174957" y="1327381"/>
                      <a:pt x="777130" y="1378076"/>
                      <a:pt x="613194" y="1399454"/>
                    </a:cubicBezTo>
                    <a:cubicBezTo>
                      <a:pt x="449258" y="1420832"/>
                      <a:pt x="413526" y="1396513"/>
                      <a:pt x="330619" y="1332779"/>
                    </a:cubicBezTo>
                    <a:cubicBezTo>
                      <a:pt x="247712" y="1269045"/>
                      <a:pt x="168846" y="1207274"/>
                      <a:pt x="100749" y="1139104"/>
                    </a:cubicBezTo>
                    <a:cubicBezTo>
                      <a:pt x="32652" y="1070934"/>
                      <a:pt x="8345" y="1056130"/>
                      <a:pt x="6440" y="873674"/>
                    </a:cubicBezTo>
                    <a:cubicBezTo>
                      <a:pt x="4315" y="732101"/>
                      <a:pt x="-11328" y="426613"/>
                      <a:pt x="15608" y="295189"/>
                    </a:cubicBezTo>
                    <a:cubicBezTo>
                      <a:pt x="42544" y="163765"/>
                      <a:pt x="75588" y="129267"/>
                      <a:pt x="185714" y="85132"/>
                    </a:cubicBezTo>
                    <a:close/>
                  </a:path>
                </a:pathLst>
              </a:custGeom>
              <a:solidFill>
                <a:srgbClr val="F4F4F2"/>
              </a:solidFill>
              <a:ln w="31750">
                <a:solidFill>
                  <a:srgbClr val="4A55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orme libre 84"/>
              <p:cNvSpPr/>
              <p:nvPr/>
            </p:nvSpPr>
            <p:spPr>
              <a:xfrm>
                <a:off x="826712" y="1976526"/>
                <a:ext cx="1097563" cy="279993"/>
              </a:xfrm>
              <a:custGeom>
                <a:avLst/>
                <a:gdLst>
                  <a:gd name="connsiteX0" fmla="*/ 465 w 1097745"/>
                  <a:gd name="connsiteY0" fmla="*/ 880 h 1060060"/>
                  <a:gd name="connsiteX1" fmla="*/ 335745 w 1097745"/>
                  <a:gd name="connsiteY1" fmla="*/ 126610 h 1060060"/>
                  <a:gd name="connsiteX2" fmla="*/ 419565 w 1097745"/>
                  <a:gd name="connsiteY2" fmla="*/ 134230 h 1060060"/>
                  <a:gd name="connsiteX3" fmla="*/ 1097745 w 1097745"/>
                  <a:gd name="connsiteY3" fmla="*/ 69460 h 1060060"/>
                  <a:gd name="connsiteX4" fmla="*/ 1097745 w 1097745"/>
                  <a:gd name="connsiteY4" fmla="*/ 69460 h 1060060"/>
                  <a:gd name="connsiteX5" fmla="*/ 522435 w 1097745"/>
                  <a:gd name="connsiteY5" fmla="*/ 218050 h 1060060"/>
                  <a:gd name="connsiteX6" fmla="*/ 461475 w 1097745"/>
                  <a:gd name="connsiteY6" fmla="*/ 252340 h 1060060"/>
                  <a:gd name="connsiteX7" fmla="*/ 419565 w 1097745"/>
                  <a:gd name="connsiteY7" fmla="*/ 305680 h 1060060"/>
                  <a:gd name="connsiteX8" fmla="*/ 404325 w 1097745"/>
                  <a:gd name="connsiteY8" fmla="*/ 366640 h 1060060"/>
                  <a:gd name="connsiteX9" fmla="*/ 331935 w 1097745"/>
                  <a:gd name="connsiteY9" fmla="*/ 1060060 h 1060060"/>
                  <a:gd name="connsiteX10" fmla="*/ 331935 w 1097745"/>
                  <a:gd name="connsiteY10" fmla="*/ 1060060 h 1060060"/>
                  <a:gd name="connsiteX11" fmla="*/ 305265 w 1097745"/>
                  <a:gd name="connsiteY11" fmla="*/ 320920 h 1060060"/>
                  <a:gd name="connsiteX12" fmla="*/ 293835 w 1097745"/>
                  <a:gd name="connsiteY12" fmla="*/ 256150 h 1060060"/>
                  <a:gd name="connsiteX13" fmla="*/ 263355 w 1097745"/>
                  <a:gd name="connsiteY13" fmla="*/ 199000 h 1060060"/>
                  <a:gd name="connsiteX14" fmla="*/ 465 w 1097745"/>
                  <a:gd name="connsiteY14" fmla="*/ 880 h 1060060"/>
                  <a:gd name="connsiteX0" fmla="*/ 465 w 1097745"/>
                  <a:gd name="connsiteY0" fmla="*/ 880 h 1060060"/>
                  <a:gd name="connsiteX1" fmla="*/ 335745 w 1097745"/>
                  <a:gd name="connsiteY1" fmla="*/ 126610 h 1060060"/>
                  <a:gd name="connsiteX2" fmla="*/ 419565 w 1097745"/>
                  <a:gd name="connsiteY2" fmla="*/ 134230 h 1060060"/>
                  <a:gd name="connsiteX3" fmla="*/ 1097745 w 1097745"/>
                  <a:gd name="connsiteY3" fmla="*/ 69460 h 1060060"/>
                  <a:gd name="connsiteX4" fmla="*/ 1097745 w 1097745"/>
                  <a:gd name="connsiteY4" fmla="*/ 69460 h 1060060"/>
                  <a:gd name="connsiteX5" fmla="*/ 522435 w 1097745"/>
                  <a:gd name="connsiteY5" fmla="*/ 218050 h 1060060"/>
                  <a:gd name="connsiteX6" fmla="*/ 419565 w 1097745"/>
                  <a:gd name="connsiteY6" fmla="*/ 305680 h 1060060"/>
                  <a:gd name="connsiteX7" fmla="*/ 404325 w 1097745"/>
                  <a:gd name="connsiteY7" fmla="*/ 366640 h 1060060"/>
                  <a:gd name="connsiteX8" fmla="*/ 331935 w 1097745"/>
                  <a:gd name="connsiteY8" fmla="*/ 1060060 h 1060060"/>
                  <a:gd name="connsiteX9" fmla="*/ 331935 w 1097745"/>
                  <a:gd name="connsiteY9" fmla="*/ 1060060 h 1060060"/>
                  <a:gd name="connsiteX10" fmla="*/ 305265 w 1097745"/>
                  <a:gd name="connsiteY10" fmla="*/ 320920 h 1060060"/>
                  <a:gd name="connsiteX11" fmla="*/ 293835 w 1097745"/>
                  <a:gd name="connsiteY11" fmla="*/ 256150 h 1060060"/>
                  <a:gd name="connsiteX12" fmla="*/ 263355 w 1097745"/>
                  <a:gd name="connsiteY12" fmla="*/ 199000 h 1060060"/>
                  <a:gd name="connsiteX13" fmla="*/ 465 w 1097745"/>
                  <a:gd name="connsiteY13" fmla="*/ 880 h 1060060"/>
                  <a:gd name="connsiteX0" fmla="*/ 465 w 1097745"/>
                  <a:gd name="connsiteY0" fmla="*/ 880 h 1060060"/>
                  <a:gd name="connsiteX1" fmla="*/ 335745 w 1097745"/>
                  <a:gd name="connsiteY1" fmla="*/ 126610 h 1060060"/>
                  <a:gd name="connsiteX2" fmla="*/ 419565 w 1097745"/>
                  <a:gd name="connsiteY2" fmla="*/ 134230 h 1060060"/>
                  <a:gd name="connsiteX3" fmla="*/ 1097745 w 1097745"/>
                  <a:gd name="connsiteY3" fmla="*/ 69460 h 1060060"/>
                  <a:gd name="connsiteX4" fmla="*/ 1097745 w 1097745"/>
                  <a:gd name="connsiteY4" fmla="*/ 69460 h 1060060"/>
                  <a:gd name="connsiteX5" fmla="*/ 522435 w 1097745"/>
                  <a:gd name="connsiteY5" fmla="*/ 218050 h 1060060"/>
                  <a:gd name="connsiteX6" fmla="*/ 404325 w 1097745"/>
                  <a:gd name="connsiteY6" fmla="*/ 366640 h 1060060"/>
                  <a:gd name="connsiteX7" fmla="*/ 331935 w 1097745"/>
                  <a:gd name="connsiteY7" fmla="*/ 1060060 h 1060060"/>
                  <a:gd name="connsiteX8" fmla="*/ 331935 w 1097745"/>
                  <a:gd name="connsiteY8" fmla="*/ 1060060 h 1060060"/>
                  <a:gd name="connsiteX9" fmla="*/ 305265 w 1097745"/>
                  <a:gd name="connsiteY9" fmla="*/ 320920 h 1060060"/>
                  <a:gd name="connsiteX10" fmla="*/ 293835 w 1097745"/>
                  <a:gd name="connsiteY10" fmla="*/ 256150 h 1060060"/>
                  <a:gd name="connsiteX11" fmla="*/ 263355 w 1097745"/>
                  <a:gd name="connsiteY11" fmla="*/ 199000 h 1060060"/>
                  <a:gd name="connsiteX12" fmla="*/ 465 w 1097745"/>
                  <a:gd name="connsiteY12" fmla="*/ 880 h 1060060"/>
                  <a:gd name="connsiteX0" fmla="*/ 465 w 1097745"/>
                  <a:gd name="connsiteY0" fmla="*/ 880 h 1060060"/>
                  <a:gd name="connsiteX1" fmla="*/ 335745 w 1097745"/>
                  <a:gd name="connsiteY1" fmla="*/ 126610 h 1060060"/>
                  <a:gd name="connsiteX2" fmla="*/ 419565 w 1097745"/>
                  <a:gd name="connsiteY2" fmla="*/ 134230 h 1060060"/>
                  <a:gd name="connsiteX3" fmla="*/ 1097745 w 1097745"/>
                  <a:gd name="connsiteY3" fmla="*/ 69460 h 1060060"/>
                  <a:gd name="connsiteX4" fmla="*/ 1097745 w 1097745"/>
                  <a:gd name="connsiteY4" fmla="*/ 69460 h 1060060"/>
                  <a:gd name="connsiteX5" fmla="*/ 522435 w 1097745"/>
                  <a:gd name="connsiteY5" fmla="*/ 218050 h 1060060"/>
                  <a:gd name="connsiteX6" fmla="*/ 404325 w 1097745"/>
                  <a:gd name="connsiteY6" fmla="*/ 366640 h 1060060"/>
                  <a:gd name="connsiteX7" fmla="*/ 331935 w 1097745"/>
                  <a:gd name="connsiteY7" fmla="*/ 1060060 h 1060060"/>
                  <a:gd name="connsiteX8" fmla="*/ 331935 w 1097745"/>
                  <a:gd name="connsiteY8" fmla="*/ 1060060 h 1060060"/>
                  <a:gd name="connsiteX9" fmla="*/ 305265 w 1097745"/>
                  <a:gd name="connsiteY9" fmla="*/ 320920 h 1060060"/>
                  <a:gd name="connsiteX10" fmla="*/ 293835 w 1097745"/>
                  <a:gd name="connsiteY10" fmla="*/ 256150 h 1060060"/>
                  <a:gd name="connsiteX11" fmla="*/ 263355 w 1097745"/>
                  <a:gd name="connsiteY11" fmla="*/ 199000 h 1060060"/>
                  <a:gd name="connsiteX12" fmla="*/ 465 w 1097745"/>
                  <a:gd name="connsiteY12" fmla="*/ 880 h 1060060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1921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93480 w 1097390"/>
                  <a:gd name="connsiteY10" fmla="*/ 256394 h 1060304"/>
                  <a:gd name="connsiteX11" fmla="*/ 263000 w 1097390"/>
                  <a:gd name="connsiteY11" fmla="*/ 199244 h 1060304"/>
                  <a:gd name="connsiteX12" fmla="*/ 110 w 1097390"/>
                  <a:gd name="connsiteY12" fmla="*/ 1124 h 1060304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1921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93480 w 1097390"/>
                  <a:gd name="connsiteY10" fmla="*/ 256394 h 1060304"/>
                  <a:gd name="connsiteX11" fmla="*/ 263000 w 1097390"/>
                  <a:gd name="connsiteY11" fmla="*/ 199244 h 1060304"/>
                  <a:gd name="connsiteX12" fmla="*/ 110 w 1097390"/>
                  <a:gd name="connsiteY12" fmla="*/ 1124 h 1060304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1921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93480 w 1097390"/>
                  <a:gd name="connsiteY10" fmla="*/ 256394 h 1060304"/>
                  <a:gd name="connsiteX11" fmla="*/ 263000 w 1097390"/>
                  <a:gd name="connsiteY11" fmla="*/ 199244 h 1060304"/>
                  <a:gd name="connsiteX12" fmla="*/ 110 w 1097390"/>
                  <a:gd name="connsiteY12" fmla="*/ 1124 h 1060304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4207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93480 w 1097390"/>
                  <a:gd name="connsiteY10" fmla="*/ 256394 h 1060304"/>
                  <a:gd name="connsiteX11" fmla="*/ 263000 w 1097390"/>
                  <a:gd name="connsiteY11" fmla="*/ 199244 h 1060304"/>
                  <a:gd name="connsiteX12" fmla="*/ 110 w 1097390"/>
                  <a:gd name="connsiteY12" fmla="*/ 1124 h 1060304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4207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63000 w 1097390"/>
                  <a:gd name="connsiteY10" fmla="*/ 199244 h 1060304"/>
                  <a:gd name="connsiteX11" fmla="*/ 110 w 1097390"/>
                  <a:gd name="connsiteY11" fmla="*/ 1124 h 1060304"/>
                  <a:gd name="connsiteX0" fmla="*/ 284 w 1097564"/>
                  <a:gd name="connsiteY0" fmla="*/ 807 h 1059987"/>
                  <a:gd name="connsiteX1" fmla="*/ 297464 w 1097564"/>
                  <a:gd name="connsiteY1" fmla="*/ 118917 h 1059987"/>
                  <a:gd name="connsiteX2" fmla="*/ 442244 w 1097564"/>
                  <a:gd name="connsiteY2" fmla="*/ 134157 h 1059987"/>
                  <a:gd name="connsiteX3" fmla="*/ 1097564 w 1097564"/>
                  <a:gd name="connsiteY3" fmla="*/ 69387 h 1059987"/>
                  <a:gd name="connsiteX4" fmla="*/ 1097564 w 1097564"/>
                  <a:gd name="connsiteY4" fmla="*/ 69387 h 1059987"/>
                  <a:gd name="connsiteX5" fmla="*/ 522254 w 1097564"/>
                  <a:gd name="connsiteY5" fmla="*/ 217977 h 1059987"/>
                  <a:gd name="connsiteX6" fmla="*/ 404144 w 1097564"/>
                  <a:gd name="connsiteY6" fmla="*/ 366567 h 1059987"/>
                  <a:gd name="connsiteX7" fmla="*/ 331754 w 1097564"/>
                  <a:gd name="connsiteY7" fmla="*/ 1059987 h 1059987"/>
                  <a:gd name="connsiteX8" fmla="*/ 331754 w 1097564"/>
                  <a:gd name="connsiteY8" fmla="*/ 1059987 h 1059987"/>
                  <a:gd name="connsiteX9" fmla="*/ 305084 w 1097564"/>
                  <a:gd name="connsiteY9" fmla="*/ 320847 h 1059987"/>
                  <a:gd name="connsiteX10" fmla="*/ 244124 w 1097564"/>
                  <a:gd name="connsiteY10" fmla="*/ 185592 h 1059987"/>
                  <a:gd name="connsiteX11" fmla="*/ 284 w 1097564"/>
                  <a:gd name="connsiteY11" fmla="*/ 807 h 1059987"/>
                  <a:gd name="connsiteX0" fmla="*/ 303 w 1097583"/>
                  <a:gd name="connsiteY0" fmla="*/ 807 h 1059987"/>
                  <a:gd name="connsiteX1" fmla="*/ 297483 w 1097583"/>
                  <a:gd name="connsiteY1" fmla="*/ 118917 h 1059987"/>
                  <a:gd name="connsiteX2" fmla="*/ 442263 w 1097583"/>
                  <a:gd name="connsiteY2" fmla="*/ 134157 h 1059987"/>
                  <a:gd name="connsiteX3" fmla="*/ 1097583 w 1097583"/>
                  <a:gd name="connsiteY3" fmla="*/ 69387 h 1059987"/>
                  <a:gd name="connsiteX4" fmla="*/ 1097583 w 1097583"/>
                  <a:gd name="connsiteY4" fmla="*/ 69387 h 1059987"/>
                  <a:gd name="connsiteX5" fmla="*/ 522273 w 1097583"/>
                  <a:gd name="connsiteY5" fmla="*/ 217977 h 1059987"/>
                  <a:gd name="connsiteX6" fmla="*/ 404163 w 1097583"/>
                  <a:gd name="connsiteY6" fmla="*/ 366567 h 1059987"/>
                  <a:gd name="connsiteX7" fmla="*/ 331773 w 1097583"/>
                  <a:gd name="connsiteY7" fmla="*/ 1059987 h 1059987"/>
                  <a:gd name="connsiteX8" fmla="*/ 331773 w 1097583"/>
                  <a:gd name="connsiteY8" fmla="*/ 1059987 h 1059987"/>
                  <a:gd name="connsiteX9" fmla="*/ 305103 w 1097583"/>
                  <a:gd name="connsiteY9" fmla="*/ 320847 h 1059987"/>
                  <a:gd name="connsiteX10" fmla="*/ 244143 w 1097583"/>
                  <a:gd name="connsiteY10" fmla="*/ 185592 h 1059987"/>
                  <a:gd name="connsiteX11" fmla="*/ 303 w 1097583"/>
                  <a:gd name="connsiteY11" fmla="*/ 807 h 1059987"/>
                  <a:gd name="connsiteX0" fmla="*/ 303 w 1097583"/>
                  <a:gd name="connsiteY0" fmla="*/ 807 h 1059987"/>
                  <a:gd name="connsiteX1" fmla="*/ 297483 w 1097583"/>
                  <a:gd name="connsiteY1" fmla="*/ 118917 h 1059987"/>
                  <a:gd name="connsiteX2" fmla="*/ 442263 w 1097583"/>
                  <a:gd name="connsiteY2" fmla="*/ 134157 h 1059987"/>
                  <a:gd name="connsiteX3" fmla="*/ 1097583 w 1097583"/>
                  <a:gd name="connsiteY3" fmla="*/ 69387 h 1059987"/>
                  <a:gd name="connsiteX4" fmla="*/ 1097583 w 1097583"/>
                  <a:gd name="connsiteY4" fmla="*/ 69387 h 1059987"/>
                  <a:gd name="connsiteX5" fmla="*/ 522273 w 1097583"/>
                  <a:gd name="connsiteY5" fmla="*/ 217977 h 1059987"/>
                  <a:gd name="connsiteX6" fmla="*/ 404163 w 1097583"/>
                  <a:gd name="connsiteY6" fmla="*/ 366567 h 1059987"/>
                  <a:gd name="connsiteX7" fmla="*/ 331773 w 1097583"/>
                  <a:gd name="connsiteY7" fmla="*/ 1059987 h 1059987"/>
                  <a:gd name="connsiteX8" fmla="*/ 331773 w 1097583"/>
                  <a:gd name="connsiteY8" fmla="*/ 1059987 h 1059987"/>
                  <a:gd name="connsiteX9" fmla="*/ 305103 w 1097583"/>
                  <a:gd name="connsiteY9" fmla="*/ 320847 h 1059987"/>
                  <a:gd name="connsiteX10" fmla="*/ 244143 w 1097583"/>
                  <a:gd name="connsiteY10" fmla="*/ 185592 h 1059987"/>
                  <a:gd name="connsiteX11" fmla="*/ 303 w 1097583"/>
                  <a:gd name="connsiteY11" fmla="*/ 807 h 1059987"/>
                  <a:gd name="connsiteX0" fmla="*/ 303 w 1097583"/>
                  <a:gd name="connsiteY0" fmla="*/ 807 h 1059987"/>
                  <a:gd name="connsiteX1" fmla="*/ 297483 w 1097583"/>
                  <a:gd name="connsiteY1" fmla="*/ 118917 h 1059987"/>
                  <a:gd name="connsiteX2" fmla="*/ 442263 w 1097583"/>
                  <a:gd name="connsiteY2" fmla="*/ 134157 h 1059987"/>
                  <a:gd name="connsiteX3" fmla="*/ 1097583 w 1097583"/>
                  <a:gd name="connsiteY3" fmla="*/ 69387 h 1059987"/>
                  <a:gd name="connsiteX4" fmla="*/ 1097583 w 1097583"/>
                  <a:gd name="connsiteY4" fmla="*/ 69387 h 1059987"/>
                  <a:gd name="connsiteX5" fmla="*/ 522273 w 1097583"/>
                  <a:gd name="connsiteY5" fmla="*/ 217977 h 1059987"/>
                  <a:gd name="connsiteX6" fmla="*/ 404163 w 1097583"/>
                  <a:gd name="connsiteY6" fmla="*/ 366567 h 1059987"/>
                  <a:gd name="connsiteX7" fmla="*/ 331773 w 1097583"/>
                  <a:gd name="connsiteY7" fmla="*/ 1059987 h 1059987"/>
                  <a:gd name="connsiteX8" fmla="*/ 347726 w 1097583"/>
                  <a:gd name="connsiteY8" fmla="*/ 473822 h 1059987"/>
                  <a:gd name="connsiteX9" fmla="*/ 305103 w 1097583"/>
                  <a:gd name="connsiteY9" fmla="*/ 320847 h 1059987"/>
                  <a:gd name="connsiteX10" fmla="*/ 244143 w 1097583"/>
                  <a:gd name="connsiteY10" fmla="*/ 185592 h 1059987"/>
                  <a:gd name="connsiteX11" fmla="*/ 303 w 1097583"/>
                  <a:gd name="connsiteY11" fmla="*/ 807 h 1059987"/>
                  <a:gd name="connsiteX0" fmla="*/ 303 w 1097583"/>
                  <a:gd name="connsiteY0" fmla="*/ 807 h 473822"/>
                  <a:gd name="connsiteX1" fmla="*/ 297483 w 1097583"/>
                  <a:gd name="connsiteY1" fmla="*/ 118917 h 473822"/>
                  <a:gd name="connsiteX2" fmla="*/ 442263 w 1097583"/>
                  <a:gd name="connsiteY2" fmla="*/ 134157 h 473822"/>
                  <a:gd name="connsiteX3" fmla="*/ 1097583 w 1097583"/>
                  <a:gd name="connsiteY3" fmla="*/ 69387 h 473822"/>
                  <a:gd name="connsiteX4" fmla="*/ 1097583 w 1097583"/>
                  <a:gd name="connsiteY4" fmla="*/ 69387 h 473822"/>
                  <a:gd name="connsiteX5" fmla="*/ 522273 w 1097583"/>
                  <a:gd name="connsiteY5" fmla="*/ 217977 h 473822"/>
                  <a:gd name="connsiteX6" fmla="*/ 404163 w 1097583"/>
                  <a:gd name="connsiteY6" fmla="*/ 366567 h 473822"/>
                  <a:gd name="connsiteX7" fmla="*/ 347726 w 1097583"/>
                  <a:gd name="connsiteY7" fmla="*/ 470204 h 473822"/>
                  <a:gd name="connsiteX8" fmla="*/ 347726 w 1097583"/>
                  <a:gd name="connsiteY8" fmla="*/ 473822 h 473822"/>
                  <a:gd name="connsiteX9" fmla="*/ 305103 w 1097583"/>
                  <a:gd name="connsiteY9" fmla="*/ 320847 h 473822"/>
                  <a:gd name="connsiteX10" fmla="*/ 244143 w 1097583"/>
                  <a:gd name="connsiteY10" fmla="*/ 185592 h 473822"/>
                  <a:gd name="connsiteX11" fmla="*/ 303 w 1097583"/>
                  <a:gd name="connsiteY11" fmla="*/ 807 h 473822"/>
                  <a:gd name="connsiteX0" fmla="*/ 303 w 1097583"/>
                  <a:gd name="connsiteY0" fmla="*/ 807 h 470204"/>
                  <a:gd name="connsiteX1" fmla="*/ 297483 w 1097583"/>
                  <a:gd name="connsiteY1" fmla="*/ 118917 h 470204"/>
                  <a:gd name="connsiteX2" fmla="*/ 442263 w 1097583"/>
                  <a:gd name="connsiteY2" fmla="*/ 134157 h 470204"/>
                  <a:gd name="connsiteX3" fmla="*/ 1097583 w 1097583"/>
                  <a:gd name="connsiteY3" fmla="*/ 69387 h 470204"/>
                  <a:gd name="connsiteX4" fmla="*/ 1097583 w 1097583"/>
                  <a:gd name="connsiteY4" fmla="*/ 69387 h 470204"/>
                  <a:gd name="connsiteX5" fmla="*/ 522273 w 1097583"/>
                  <a:gd name="connsiteY5" fmla="*/ 217977 h 470204"/>
                  <a:gd name="connsiteX6" fmla="*/ 404163 w 1097583"/>
                  <a:gd name="connsiteY6" fmla="*/ 366567 h 470204"/>
                  <a:gd name="connsiteX7" fmla="*/ 347726 w 1097583"/>
                  <a:gd name="connsiteY7" fmla="*/ 470204 h 470204"/>
                  <a:gd name="connsiteX8" fmla="*/ 327785 w 1097583"/>
                  <a:gd name="connsiteY8" fmla="*/ 352835 h 470204"/>
                  <a:gd name="connsiteX9" fmla="*/ 305103 w 1097583"/>
                  <a:gd name="connsiteY9" fmla="*/ 320847 h 470204"/>
                  <a:gd name="connsiteX10" fmla="*/ 244143 w 1097583"/>
                  <a:gd name="connsiteY10" fmla="*/ 185592 h 470204"/>
                  <a:gd name="connsiteX11" fmla="*/ 303 w 1097583"/>
                  <a:gd name="connsiteY11" fmla="*/ 807 h 470204"/>
                  <a:gd name="connsiteX0" fmla="*/ 303 w 1097583"/>
                  <a:gd name="connsiteY0" fmla="*/ 807 h 373642"/>
                  <a:gd name="connsiteX1" fmla="*/ 297483 w 1097583"/>
                  <a:gd name="connsiteY1" fmla="*/ 118917 h 373642"/>
                  <a:gd name="connsiteX2" fmla="*/ 442263 w 1097583"/>
                  <a:gd name="connsiteY2" fmla="*/ 134157 h 373642"/>
                  <a:gd name="connsiteX3" fmla="*/ 1097583 w 1097583"/>
                  <a:gd name="connsiteY3" fmla="*/ 69387 h 373642"/>
                  <a:gd name="connsiteX4" fmla="*/ 1097583 w 1097583"/>
                  <a:gd name="connsiteY4" fmla="*/ 69387 h 373642"/>
                  <a:gd name="connsiteX5" fmla="*/ 522273 w 1097583"/>
                  <a:gd name="connsiteY5" fmla="*/ 217977 h 373642"/>
                  <a:gd name="connsiteX6" fmla="*/ 404163 w 1097583"/>
                  <a:gd name="connsiteY6" fmla="*/ 366567 h 373642"/>
                  <a:gd name="connsiteX7" fmla="*/ 365174 w 1097583"/>
                  <a:gd name="connsiteY7" fmla="*/ 351478 h 373642"/>
                  <a:gd name="connsiteX8" fmla="*/ 327785 w 1097583"/>
                  <a:gd name="connsiteY8" fmla="*/ 352835 h 373642"/>
                  <a:gd name="connsiteX9" fmla="*/ 305103 w 1097583"/>
                  <a:gd name="connsiteY9" fmla="*/ 320847 h 373642"/>
                  <a:gd name="connsiteX10" fmla="*/ 244143 w 1097583"/>
                  <a:gd name="connsiteY10" fmla="*/ 185592 h 373642"/>
                  <a:gd name="connsiteX11" fmla="*/ 303 w 1097583"/>
                  <a:gd name="connsiteY11" fmla="*/ 807 h 373642"/>
                  <a:gd name="connsiteX0" fmla="*/ 303 w 1097583"/>
                  <a:gd name="connsiteY0" fmla="*/ 807 h 359207"/>
                  <a:gd name="connsiteX1" fmla="*/ 297483 w 1097583"/>
                  <a:gd name="connsiteY1" fmla="*/ 118917 h 359207"/>
                  <a:gd name="connsiteX2" fmla="*/ 442263 w 1097583"/>
                  <a:gd name="connsiteY2" fmla="*/ 134157 h 359207"/>
                  <a:gd name="connsiteX3" fmla="*/ 1097583 w 1097583"/>
                  <a:gd name="connsiteY3" fmla="*/ 69387 h 359207"/>
                  <a:gd name="connsiteX4" fmla="*/ 1097583 w 1097583"/>
                  <a:gd name="connsiteY4" fmla="*/ 69387 h 359207"/>
                  <a:gd name="connsiteX5" fmla="*/ 522273 w 1097583"/>
                  <a:gd name="connsiteY5" fmla="*/ 217977 h 359207"/>
                  <a:gd name="connsiteX6" fmla="*/ 409148 w 1097583"/>
                  <a:gd name="connsiteY6" fmla="*/ 348475 h 359207"/>
                  <a:gd name="connsiteX7" fmla="*/ 365174 w 1097583"/>
                  <a:gd name="connsiteY7" fmla="*/ 351478 h 359207"/>
                  <a:gd name="connsiteX8" fmla="*/ 327785 w 1097583"/>
                  <a:gd name="connsiteY8" fmla="*/ 352835 h 359207"/>
                  <a:gd name="connsiteX9" fmla="*/ 305103 w 1097583"/>
                  <a:gd name="connsiteY9" fmla="*/ 320847 h 359207"/>
                  <a:gd name="connsiteX10" fmla="*/ 244143 w 1097583"/>
                  <a:gd name="connsiteY10" fmla="*/ 185592 h 359207"/>
                  <a:gd name="connsiteX11" fmla="*/ 303 w 1097583"/>
                  <a:gd name="connsiteY11" fmla="*/ 807 h 359207"/>
                  <a:gd name="connsiteX0" fmla="*/ 303 w 1097583"/>
                  <a:gd name="connsiteY0" fmla="*/ 807 h 359207"/>
                  <a:gd name="connsiteX1" fmla="*/ 297483 w 1097583"/>
                  <a:gd name="connsiteY1" fmla="*/ 118917 h 359207"/>
                  <a:gd name="connsiteX2" fmla="*/ 442263 w 1097583"/>
                  <a:gd name="connsiteY2" fmla="*/ 134157 h 359207"/>
                  <a:gd name="connsiteX3" fmla="*/ 1097583 w 1097583"/>
                  <a:gd name="connsiteY3" fmla="*/ 69387 h 359207"/>
                  <a:gd name="connsiteX4" fmla="*/ 1097583 w 1097583"/>
                  <a:gd name="connsiteY4" fmla="*/ 69387 h 359207"/>
                  <a:gd name="connsiteX5" fmla="*/ 522273 w 1097583"/>
                  <a:gd name="connsiteY5" fmla="*/ 217977 h 359207"/>
                  <a:gd name="connsiteX6" fmla="*/ 409148 w 1097583"/>
                  <a:gd name="connsiteY6" fmla="*/ 348475 h 359207"/>
                  <a:gd name="connsiteX7" fmla="*/ 365174 w 1097583"/>
                  <a:gd name="connsiteY7" fmla="*/ 351478 h 359207"/>
                  <a:gd name="connsiteX8" fmla="*/ 305103 w 1097583"/>
                  <a:gd name="connsiteY8" fmla="*/ 320847 h 359207"/>
                  <a:gd name="connsiteX9" fmla="*/ 244143 w 1097583"/>
                  <a:gd name="connsiteY9" fmla="*/ 185592 h 359207"/>
                  <a:gd name="connsiteX10" fmla="*/ 303 w 1097583"/>
                  <a:gd name="connsiteY10" fmla="*/ 807 h 359207"/>
                  <a:gd name="connsiteX0" fmla="*/ 303 w 1097583"/>
                  <a:gd name="connsiteY0" fmla="*/ 807 h 356971"/>
                  <a:gd name="connsiteX1" fmla="*/ 297483 w 1097583"/>
                  <a:gd name="connsiteY1" fmla="*/ 118917 h 356971"/>
                  <a:gd name="connsiteX2" fmla="*/ 442263 w 1097583"/>
                  <a:gd name="connsiteY2" fmla="*/ 134157 h 356971"/>
                  <a:gd name="connsiteX3" fmla="*/ 1097583 w 1097583"/>
                  <a:gd name="connsiteY3" fmla="*/ 69387 h 356971"/>
                  <a:gd name="connsiteX4" fmla="*/ 1097583 w 1097583"/>
                  <a:gd name="connsiteY4" fmla="*/ 69387 h 356971"/>
                  <a:gd name="connsiteX5" fmla="*/ 522273 w 1097583"/>
                  <a:gd name="connsiteY5" fmla="*/ 217977 h 356971"/>
                  <a:gd name="connsiteX6" fmla="*/ 409148 w 1097583"/>
                  <a:gd name="connsiteY6" fmla="*/ 348475 h 356971"/>
                  <a:gd name="connsiteX7" fmla="*/ 316568 w 1097583"/>
                  <a:gd name="connsiteY7" fmla="*/ 344693 h 356971"/>
                  <a:gd name="connsiteX8" fmla="*/ 305103 w 1097583"/>
                  <a:gd name="connsiteY8" fmla="*/ 320847 h 356971"/>
                  <a:gd name="connsiteX9" fmla="*/ 244143 w 1097583"/>
                  <a:gd name="connsiteY9" fmla="*/ 185592 h 356971"/>
                  <a:gd name="connsiteX10" fmla="*/ 303 w 1097583"/>
                  <a:gd name="connsiteY10" fmla="*/ 807 h 356971"/>
                  <a:gd name="connsiteX0" fmla="*/ 303 w 1097583"/>
                  <a:gd name="connsiteY0" fmla="*/ 807 h 353009"/>
                  <a:gd name="connsiteX1" fmla="*/ 297483 w 1097583"/>
                  <a:gd name="connsiteY1" fmla="*/ 118917 h 353009"/>
                  <a:gd name="connsiteX2" fmla="*/ 442263 w 1097583"/>
                  <a:gd name="connsiteY2" fmla="*/ 134157 h 353009"/>
                  <a:gd name="connsiteX3" fmla="*/ 1097583 w 1097583"/>
                  <a:gd name="connsiteY3" fmla="*/ 69387 h 353009"/>
                  <a:gd name="connsiteX4" fmla="*/ 1097583 w 1097583"/>
                  <a:gd name="connsiteY4" fmla="*/ 69387 h 353009"/>
                  <a:gd name="connsiteX5" fmla="*/ 522273 w 1097583"/>
                  <a:gd name="connsiteY5" fmla="*/ 217977 h 353009"/>
                  <a:gd name="connsiteX6" fmla="*/ 409148 w 1097583"/>
                  <a:gd name="connsiteY6" fmla="*/ 348475 h 353009"/>
                  <a:gd name="connsiteX7" fmla="*/ 316568 w 1097583"/>
                  <a:gd name="connsiteY7" fmla="*/ 344693 h 353009"/>
                  <a:gd name="connsiteX8" fmla="*/ 305103 w 1097583"/>
                  <a:gd name="connsiteY8" fmla="*/ 320847 h 353009"/>
                  <a:gd name="connsiteX9" fmla="*/ 244143 w 1097583"/>
                  <a:gd name="connsiteY9" fmla="*/ 185592 h 353009"/>
                  <a:gd name="connsiteX10" fmla="*/ 303 w 1097583"/>
                  <a:gd name="connsiteY10" fmla="*/ 807 h 353009"/>
                  <a:gd name="connsiteX0" fmla="*/ 285 w 1097565"/>
                  <a:gd name="connsiteY0" fmla="*/ 807 h 353009"/>
                  <a:gd name="connsiteX1" fmla="*/ 297465 w 1097565"/>
                  <a:gd name="connsiteY1" fmla="*/ 118917 h 353009"/>
                  <a:gd name="connsiteX2" fmla="*/ 442245 w 1097565"/>
                  <a:gd name="connsiteY2" fmla="*/ 134157 h 353009"/>
                  <a:gd name="connsiteX3" fmla="*/ 1097565 w 1097565"/>
                  <a:gd name="connsiteY3" fmla="*/ 69387 h 353009"/>
                  <a:gd name="connsiteX4" fmla="*/ 1097565 w 1097565"/>
                  <a:gd name="connsiteY4" fmla="*/ 69387 h 353009"/>
                  <a:gd name="connsiteX5" fmla="*/ 522255 w 1097565"/>
                  <a:gd name="connsiteY5" fmla="*/ 217977 h 353009"/>
                  <a:gd name="connsiteX6" fmla="*/ 409130 w 1097565"/>
                  <a:gd name="connsiteY6" fmla="*/ 348475 h 353009"/>
                  <a:gd name="connsiteX7" fmla="*/ 316550 w 1097565"/>
                  <a:gd name="connsiteY7" fmla="*/ 344693 h 353009"/>
                  <a:gd name="connsiteX8" fmla="*/ 305085 w 1097565"/>
                  <a:gd name="connsiteY8" fmla="*/ 312932 h 353009"/>
                  <a:gd name="connsiteX9" fmla="*/ 244125 w 1097565"/>
                  <a:gd name="connsiteY9" fmla="*/ 185592 h 353009"/>
                  <a:gd name="connsiteX10" fmla="*/ 285 w 1097565"/>
                  <a:gd name="connsiteY10" fmla="*/ 807 h 353009"/>
                  <a:gd name="connsiteX0" fmla="*/ 288 w 1097568"/>
                  <a:gd name="connsiteY0" fmla="*/ 807 h 353009"/>
                  <a:gd name="connsiteX1" fmla="*/ 297468 w 1097568"/>
                  <a:gd name="connsiteY1" fmla="*/ 118917 h 353009"/>
                  <a:gd name="connsiteX2" fmla="*/ 442248 w 1097568"/>
                  <a:gd name="connsiteY2" fmla="*/ 134157 h 353009"/>
                  <a:gd name="connsiteX3" fmla="*/ 1097568 w 1097568"/>
                  <a:gd name="connsiteY3" fmla="*/ 69387 h 353009"/>
                  <a:gd name="connsiteX4" fmla="*/ 1097568 w 1097568"/>
                  <a:gd name="connsiteY4" fmla="*/ 69387 h 353009"/>
                  <a:gd name="connsiteX5" fmla="*/ 522258 w 1097568"/>
                  <a:gd name="connsiteY5" fmla="*/ 217977 h 353009"/>
                  <a:gd name="connsiteX6" fmla="*/ 409133 w 1097568"/>
                  <a:gd name="connsiteY6" fmla="*/ 348475 h 353009"/>
                  <a:gd name="connsiteX7" fmla="*/ 316553 w 1097568"/>
                  <a:gd name="connsiteY7" fmla="*/ 344693 h 353009"/>
                  <a:gd name="connsiteX8" fmla="*/ 305088 w 1097568"/>
                  <a:gd name="connsiteY8" fmla="*/ 312932 h 353009"/>
                  <a:gd name="connsiteX9" fmla="*/ 244128 w 1097568"/>
                  <a:gd name="connsiteY9" fmla="*/ 185592 h 353009"/>
                  <a:gd name="connsiteX10" fmla="*/ 288 w 1097568"/>
                  <a:gd name="connsiteY10" fmla="*/ 807 h 353009"/>
                  <a:gd name="connsiteX0" fmla="*/ 288 w 1097568"/>
                  <a:gd name="connsiteY0" fmla="*/ 807 h 356060"/>
                  <a:gd name="connsiteX1" fmla="*/ 297468 w 1097568"/>
                  <a:gd name="connsiteY1" fmla="*/ 118917 h 356060"/>
                  <a:gd name="connsiteX2" fmla="*/ 442248 w 1097568"/>
                  <a:gd name="connsiteY2" fmla="*/ 134157 h 356060"/>
                  <a:gd name="connsiteX3" fmla="*/ 1097568 w 1097568"/>
                  <a:gd name="connsiteY3" fmla="*/ 69387 h 356060"/>
                  <a:gd name="connsiteX4" fmla="*/ 1097568 w 1097568"/>
                  <a:gd name="connsiteY4" fmla="*/ 69387 h 356060"/>
                  <a:gd name="connsiteX5" fmla="*/ 522258 w 1097568"/>
                  <a:gd name="connsiteY5" fmla="*/ 217977 h 356060"/>
                  <a:gd name="connsiteX6" fmla="*/ 409133 w 1097568"/>
                  <a:gd name="connsiteY6" fmla="*/ 348475 h 356060"/>
                  <a:gd name="connsiteX7" fmla="*/ 314060 w 1097568"/>
                  <a:gd name="connsiteY7" fmla="*/ 341301 h 356060"/>
                  <a:gd name="connsiteX8" fmla="*/ 305088 w 1097568"/>
                  <a:gd name="connsiteY8" fmla="*/ 312932 h 356060"/>
                  <a:gd name="connsiteX9" fmla="*/ 244128 w 1097568"/>
                  <a:gd name="connsiteY9" fmla="*/ 185592 h 356060"/>
                  <a:gd name="connsiteX10" fmla="*/ 288 w 1097568"/>
                  <a:gd name="connsiteY10" fmla="*/ 807 h 356060"/>
                  <a:gd name="connsiteX0" fmla="*/ 288 w 1097568"/>
                  <a:gd name="connsiteY0" fmla="*/ 807 h 352447"/>
                  <a:gd name="connsiteX1" fmla="*/ 297468 w 1097568"/>
                  <a:gd name="connsiteY1" fmla="*/ 118917 h 352447"/>
                  <a:gd name="connsiteX2" fmla="*/ 442248 w 1097568"/>
                  <a:gd name="connsiteY2" fmla="*/ 134157 h 352447"/>
                  <a:gd name="connsiteX3" fmla="*/ 1097568 w 1097568"/>
                  <a:gd name="connsiteY3" fmla="*/ 69387 h 352447"/>
                  <a:gd name="connsiteX4" fmla="*/ 1097568 w 1097568"/>
                  <a:gd name="connsiteY4" fmla="*/ 69387 h 352447"/>
                  <a:gd name="connsiteX5" fmla="*/ 522258 w 1097568"/>
                  <a:gd name="connsiteY5" fmla="*/ 217977 h 352447"/>
                  <a:gd name="connsiteX6" fmla="*/ 414118 w 1097568"/>
                  <a:gd name="connsiteY6" fmla="*/ 343952 h 352447"/>
                  <a:gd name="connsiteX7" fmla="*/ 314060 w 1097568"/>
                  <a:gd name="connsiteY7" fmla="*/ 341301 h 352447"/>
                  <a:gd name="connsiteX8" fmla="*/ 305088 w 1097568"/>
                  <a:gd name="connsiteY8" fmla="*/ 312932 h 352447"/>
                  <a:gd name="connsiteX9" fmla="*/ 244128 w 1097568"/>
                  <a:gd name="connsiteY9" fmla="*/ 185592 h 352447"/>
                  <a:gd name="connsiteX10" fmla="*/ 288 w 1097568"/>
                  <a:gd name="connsiteY10" fmla="*/ 807 h 352447"/>
                  <a:gd name="connsiteX0" fmla="*/ 288 w 1097568"/>
                  <a:gd name="connsiteY0" fmla="*/ 807 h 349950"/>
                  <a:gd name="connsiteX1" fmla="*/ 297468 w 1097568"/>
                  <a:gd name="connsiteY1" fmla="*/ 118917 h 349950"/>
                  <a:gd name="connsiteX2" fmla="*/ 442248 w 1097568"/>
                  <a:gd name="connsiteY2" fmla="*/ 134157 h 349950"/>
                  <a:gd name="connsiteX3" fmla="*/ 1097568 w 1097568"/>
                  <a:gd name="connsiteY3" fmla="*/ 69387 h 349950"/>
                  <a:gd name="connsiteX4" fmla="*/ 1097568 w 1097568"/>
                  <a:gd name="connsiteY4" fmla="*/ 69387 h 349950"/>
                  <a:gd name="connsiteX5" fmla="*/ 522258 w 1097568"/>
                  <a:gd name="connsiteY5" fmla="*/ 217977 h 349950"/>
                  <a:gd name="connsiteX6" fmla="*/ 414118 w 1097568"/>
                  <a:gd name="connsiteY6" fmla="*/ 343952 h 349950"/>
                  <a:gd name="connsiteX7" fmla="*/ 314060 w 1097568"/>
                  <a:gd name="connsiteY7" fmla="*/ 341301 h 349950"/>
                  <a:gd name="connsiteX8" fmla="*/ 305088 w 1097568"/>
                  <a:gd name="connsiteY8" fmla="*/ 312932 h 349950"/>
                  <a:gd name="connsiteX9" fmla="*/ 244128 w 1097568"/>
                  <a:gd name="connsiteY9" fmla="*/ 185592 h 349950"/>
                  <a:gd name="connsiteX10" fmla="*/ 288 w 1097568"/>
                  <a:gd name="connsiteY10" fmla="*/ 807 h 349950"/>
                  <a:gd name="connsiteX0" fmla="*/ 288 w 1097568"/>
                  <a:gd name="connsiteY0" fmla="*/ 807 h 349497"/>
                  <a:gd name="connsiteX1" fmla="*/ 297468 w 1097568"/>
                  <a:gd name="connsiteY1" fmla="*/ 118917 h 349497"/>
                  <a:gd name="connsiteX2" fmla="*/ 442248 w 1097568"/>
                  <a:gd name="connsiteY2" fmla="*/ 134157 h 349497"/>
                  <a:gd name="connsiteX3" fmla="*/ 1097568 w 1097568"/>
                  <a:gd name="connsiteY3" fmla="*/ 69387 h 349497"/>
                  <a:gd name="connsiteX4" fmla="*/ 1097568 w 1097568"/>
                  <a:gd name="connsiteY4" fmla="*/ 69387 h 349497"/>
                  <a:gd name="connsiteX5" fmla="*/ 522258 w 1097568"/>
                  <a:gd name="connsiteY5" fmla="*/ 217977 h 349497"/>
                  <a:gd name="connsiteX6" fmla="*/ 414118 w 1097568"/>
                  <a:gd name="connsiteY6" fmla="*/ 343952 h 349497"/>
                  <a:gd name="connsiteX7" fmla="*/ 305088 w 1097568"/>
                  <a:gd name="connsiteY7" fmla="*/ 312932 h 349497"/>
                  <a:gd name="connsiteX8" fmla="*/ 244128 w 1097568"/>
                  <a:gd name="connsiteY8" fmla="*/ 185592 h 349497"/>
                  <a:gd name="connsiteX9" fmla="*/ 288 w 1097568"/>
                  <a:gd name="connsiteY9" fmla="*/ 807 h 349497"/>
                  <a:gd name="connsiteX0" fmla="*/ 288 w 1097568"/>
                  <a:gd name="connsiteY0" fmla="*/ 807 h 320287"/>
                  <a:gd name="connsiteX1" fmla="*/ 297468 w 1097568"/>
                  <a:gd name="connsiteY1" fmla="*/ 118917 h 320287"/>
                  <a:gd name="connsiteX2" fmla="*/ 442248 w 1097568"/>
                  <a:gd name="connsiteY2" fmla="*/ 134157 h 320287"/>
                  <a:gd name="connsiteX3" fmla="*/ 1097568 w 1097568"/>
                  <a:gd name="connsiteY3" fmla="*/ 69387 h 320287"/>
                  <a:gd name="connsiteX4" fmla="*/ 1097568 w 1097568"/>
                  <a:gd name="connsiteY4" fmla="*/ 69387 h 320287"/>
                  <a:gd name="connsiteX5" fmla="*/ 522258 w 1097568"/>
                  <a:gd name="connsiteY5" fmla="*/ 217977 h 320287"/>
                  <a:gd name="connsiteX6" fmla="*/ 440706 w 1097568"/>
                  <a:gd name="connsiteY6" fmla="*/ 271586 h 320287"/>
                  <a:gd name="connsiteX7" fmla="*/ 305088 w 1097568"/>
                  <a:gd name="connsiteY7" fmla="*/ 312932 h 320287"/>
                  <a:gd name="connsiteX8" fmla="*/ 244128 w 1097568"/>
                  <a:gd name="connsiteY8" fmla="*/ 185592 h 320287"/>
                  <a:gd name="connsiteX9" fmla="*/ 288 w 1097568"/>
                  <a:gd name="connsiteY9" fmla="*/ 807 h 320287"/>
                  <a:gd name="connsiteX0" fmla="*/ 283 w 1097563"/>
                  <a:gd name="connsiteY0" fmla="*/ 807 h 281951"/>
                  <a:gd name="connsiteX1" fmla="*/ 297463 w 1097563"/>
                  <a:gd name="connsiteY1" fmla="*/ 118917 h 281951"/>
                  <a:gd name="connsiteX2" fmla="*/ 442243 w 1097563"/>
                  <a:gd name="connsiteY2" fmla="*/ 134157 h 281951"/>
                  <a:gd name="connsiteX3" fmla="*/ 1097563 w 1097563"/>
                  <a:gd name="connsiteY3" fmla="*/ 69387 h 281951"/>
                  <a:gd name="connsiteX4" fmla="*/ 1097563 w 1097563"/>
                  <a:gd name="connsiteY4" fmla="*/ 69387 h 281951"/>
                  <a:gd name="connsiteX5" fmla="*/ 522253 w 1097563"/>
                  <a:gd name="connsiteY5" fmla="*/ 217977 h 281951"/>
                  <a:gd name="connsiteX6" fmla="*/ 440701 w 1097563"/>
                  <a:gd name="connsiteY6" fmla="*/ 271586 h 281951"/>
                  <a:gd name="connsiteX7" fmla="*/ 293451 w 1097563"/>
                  <a:gd name="connsiteY7" fmla="*/ 266196 h 281951"/>
                  <a:gd name="connsiteX8" fmla="*/ 244123 w 1097563"/>
                  <a:gd name="connsiteY8" fmla="*/ 185592 h 281951"/>
                  <a:gd name="connsiteX9" fmla="*/ 283 w 1097563"/>
                  <a:gd name="connsiteY9" fmla="*/ 807 h 281951"/>
                  <a:gd name="connsiteX0" fmla="*/ 283 w 1097563"/>
                  <a:gd name="connsiteY0" fmla="*/ 807 h 281951"/>
                  <a:gd name="connsiteX1" fmla="*/ 297463 w 1097563"/>
                  <a:gd name="connsiteY1" fmla="*/ 118917 h 281951"/>
                  <a:gd name="connsiteX2" fmla="*/ 442243 w 1097563"/>
                  <a:gd name="connsiteY2" fmla="*/ 134157 h 281951"/>
                  <a:gd name="connsiteX3" fmla="*/ 1097563 w 1097563"/>
                  <a:gd name="connsiteY3" fmla="*/ 69387 h 281951"/>
                  <a:gd name="connsiteX4" fmla="*/ 1097563 w 1097563"/>
                  <a:gd name="connsiteY4" fmla="*/ 69387 h 281951"/>
                  <a:gd name="connsiteX5" fmla="*/ 522253 w 1097563"/>
                  <a:gd name="connsiteY5" fmla="*/ 217977 h 281951"/>
                  <a:gd name="connsiteX6" fmla="*/ 440701 w 1097563"/>
                  <a:gd name="connsiteY6" fmla="*/ 271586 h 281951"/>
                  <a:gd name="connsiteX7" fmla="*/ 293451 w 1097563"/>
                  <a:gd name="connsiteY7" fmla="*/ 266196 h 281951"/>
                  <a:gd name="connsiteX8" fmla="*/ 244123 w 1097563"/>
                  <a:gd name="connsiteY8" fmla="*/ 185592 h 281951"/>
                  <a:gd name="connsiteX9" fmla="*/ 283 w 1097563"/>
                  <a:gd name="connsiteY9" fmla="*/ 807 h 281951"/>
                  <a:gd name="connsiteX0" fmla="*/ 283 w 1097563"/>
                  <a:gd name="connsiteY0" fmla="*/ 807 h 278975"/>
                  <a:gd name="connsiteX1" fmla="*/ 297463 w 1097563"/>
                  <a:gd name="connsiteY1" fmla="*/ 118917 h 278975"/>
                  <a:gd name="connsiteX2" fmla="*/ 442243 w 1097563"/>
                  <a:gd name="connsiteY2" fmla="*/ 134157 h 278975"/>
                  <a:gd name="connsiteX3" fmla="*/ 1097563 w 1097563"/>
                  <a:gd name="connsiteY3" fmla="*/ 69387 h 278975"/>
                  <a:gd name="connsiteX4" fmla="*/ 1097563 w 1097563"/>
                  <a:gd name="connsiteY4" fmla="*/ 69387 h 278975"/>
                  <a:gd name="connsiteX5" fmla="*/ 522253 w 1097563"/>
                  <a:gd name="connsiteY5" fmla="*/ 217977 h 278975"/>
                  <a:gd name="connsiteX6" fmla="*/ 440701 w 1097563"/>
                  <a:gd name="connsiteY6" fmla="*/ 271586 h 278975"/>
                  <a:gd name="connsiteX7" fmla="*/ 293451 w 1097563"/>
                  <a:gd name="connsiteY7" fmla="*/ 266196 h 278975"/>
                  <a:gd name="connsiteX8" fmla="*/ 244123 w 1097563"/>
                  <a:gd name="connsiteY8" fmla="*/ 185592 h 278975"/>
                  <a:gd name="connsiteX9" fmla="*/ 283 w 1097563"/>
                  <a:gd name="connsiteY9" fmla="*/ 807 h 278975"/>
                  <a:gd name="connsiteX0" fmla="*/ 283 w 1097563"/>
                  <a:gd name="connsiteY0" fmla="*/ 807 h 280133"/>
                  <a:gd name="connsiteX1" fmla="*/ 297463 w 1097563"/>
                  <a:gd name="connsiteY1" fmla="*/ 118917 h 280133"/>
                  <a:gd name="connsiteX2" fmla="*/ 442243 w 1097563"/>
                  <a:gd name="connsiteY2" fmla="*/ 134157 h 280133"/>
                  <a:gd name="connsiteX3" fmla="*/ 1097563 w 1097563"/>
                  <a:gd name="connsiteY3" fmla="*/ 69387 h 280133"/>
                  <a:gd name="connsiteX4" fmla="*/ 1097563 w 1097563"/>
                  <a:gd name="connsiteY4" fmla="*/ 69387 h 280133"/>
                  <a:gd name="connsiteX5" fmla="*/ 522253 w 1097563"/>
                  <a:gd name="connsiteY5" fmla="*/ 217977 h 280133"/>
                  <a:gd name="connsiteX6" fmla="*/ 440701 w 1097563"/>
                  <a:gd name="connsiteY6" fmla="*/ 271586 h 280133"/>
                  <a:gd name="connsiteX7" fmla="*/ 293451 w 1097563"/>
                  <a:gd name="connsiteY7" fmla="*/ 266196 h 280133"/>
                  <a:gd name="connsiteX8" fmla="*/ 244123 w 1097563"/>
                  <a:gd name="connsiteY8" fmla="*/ 185592 h 280133"/>
                  <a:gd name="connsiteX9" fmla="*/ 283 w 1097563"/>
                  <a:gd name="connsiteY9" fmla="*/ 807 h 280133"/>
                  <a:gd name="connsiteX0" fmla="*/ 283 w 1097563"/>
                  <a:gd name="connsiteY0" fmla="*/ 807 h 281870"/>
                  <a:gd name="connsiteX1" fmla="*/ 297463 w 1097563"/>
                  <a:gd name="connsiteY1" fmla="*/ 118917 h 281870"/>
                  <a:gd name="connsiteX2" fmla="*/ 442243 w 1097563"/>
                  <a:gd name="connsiteY2" fmla="*/ 134157 h 281870"/>
                  <a:gd name="connsiteX3" fmla="*/ 1097563 w 1097563"/>
                  <a:gd name="connsiteY3" fmla="*/ 69387 h 281870"/>
                  <a:gd name="connsiteX4" fmla="*/ 1097563 w 1097563"/>
                  <a:gd name="connsiteY4" fmla="*/ 69387 h 281870"/>
                  <a:gd name="connsiteX5" fmla="*/ 522253 w 1097563"/>
                  <a:gd name="connsiteY5" fmla="*/ 217977 h 281870"/>
                  <a:gd name="connsiteX6" fmla="*/ 425746 w 1097563"/>
                  <a:gd name="connsiteY6" fmla="*/ 274601 h 281870"/>
                  <a:gd name="connsiteX7" fmla="*/ 293451 w 1097563"/>
                  <a:gd name="connsiteY7" fmla="*/ 266196 h 281870"/>
                  <a:gd name="connsiteX8" fmla="*/ 244123 w 1097563"/>
                  <a:gd name="connsiteY8" fmla="*/ 185592 h 281870"/>
                  <a:gd name="connsiteX9" fmla="*/ 283 w 1097563"/>
                  <a:gd name="connsiteY9" fmla="*/ 807 h 281870"/>
                  <a:gd name="connsiteX0" fmla="*/ 283 w 1097563"/>
                  <a:gd name="connsiteY0" fmla="*/ 807 h 279993"/>
                  <a:gd name="connsiteX1" fmla="*/ 297463 w 1097563"/>
                  <a:gd name="connsiteY1" fmla="*/ 118917 h 279993"/>
                  <a:gd name="connsiteX2" fmla="*/ 442243 w 1097563"/>
                  <a:gd name="connsiteY2" fmla="*/ 134157 h 279993"/>
                  <a:gd name="connsiteX3" fmla="*/ 1097563 w 1097563"/>
                  <a:gd name="connsiteY3" fmla="*/ 69387 h 279993"/>
                  <a:gd name="connsiteX4" fmla="*/ 1097563 w 1097563"/>
                  <a:gd name="connsiteY4" fmla="*/ 69387 h 279993"/>
                  <a:gd name="connsiteX5" fmla="*/ 522253 w 1097563"/>
                  <a:gd name="connsiteY5" fmla="*/ 217977 h 279993"/>
                  <a:gd name="connsiteX6" fmla="*/ 425746 w 1097563"/>
                  <a:gd name="connsiteY6" fmla="*/ 274601 h 279993"/>
                  <a:gd name="connsiteX7" fmla="*/ 293451 w 1097563"/>
                  <a:gd name="connsiteY7" fmla="*/ 266196 h 279993"/>
                  <a:gd name="connsiteX8" fmla="*/ 244123 w 1097563"/>
                  <a:gd name="connsiteY8" fmla="*/ 185592 h 279993"/>
                  <a:gd name="connsiteX9" fmla="*/ 283 w 1097563"/>
                  <a:gd name="connsiteY9" fmla="*/ 807 h 279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97563" h="279993">
                    <a:moveTo>
                      <a:pt x="283" y="807"/>
                    </a:moveTo>
                    <a:cubicBezTo>
                      <a:pt x="9173" y="-10306"/>
                      <a:pt x="223803" y="96692"/>
                      <a:pt x="297463" y="118917"/>
                    </a:cubicBezTo>
                    <a:cubicBezTo>
                      <a:pt x="371123" y="141142"/>
                      <a:pt x="360328" y="144317"/>
                      <a:pt x="442243" y="134157"/>
                    </a:cubicBezTo>
                    <a:cubicBezTo>
                      <a:pt x="524158" y="123997"/>
                      <a:pt x="988343" y="80182"/>
                      <a:pt x="1097563" y="69387"/>
                    </a:cubicBezTo>
                    <a:lnTo>
                      <a:pt x="1097563" y="69387"/>
                    </a:lnTo>
                    <a:lnTo>
                      <a:pt x="522253" y="217977"/>
                    </a:lnTo>
                    <a:cubicBezTo>
                      <a:pt x="406683" y="267507"/>
                      <a:pt x="455571" y="268073"/>
                      <a:pt x="425746" y="274601"/>
                    </a:cubicBezTo>
                    <a:cubicBezTo>
                      <a:pt x="395921" y="281129"/>
                      <a:pt x="328430" y="285051"/>
                      <a:pt x="293451" y="266196"/>
                    </a:cubicBezTo>
                    <a:cubicBezTo>
                      <a:pt x="270104" y="236788"/>
                      <a:pt x="292984" y="229824"/>
                      <a:pt x="244123" y="185592"/>
                    </a:cubicBezTo>
                    <a:cubicBezTo>
                      <a:pt x="195262" y="141361"/>
                      <a:pt x="-8607" y="11920"/>
                      <a:pt x="283" y="807"/>
                    </a:cubicBezTo>
                    <a:close/>
                  </a:path>
                </a:pathLst>
              </a:cu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orme libre 85"/>
              <p:cNvSpPr/>
              <p:nvPr/>
            </p:nvSpPr>
            <p:spPr>
              <a:xfrm>
                <a:off x="827953" y="1359022"/>
                <a:ext cx="1097568" cy="349950"/>
              </a:xfrm>
              <a:custGeom>
                <a:avLst/>
                <a:gdLst>
                  <a:gd name="connsiteX0" fmla="*/ 465 w 1097745"/>
                  <a:gd name="connsiteY0" fmla="*/ 880 h 1060060"/>
                  <a:gd name="connsiteX1" fmla="*/ 335745 w 1097745"/>
                  <a:gd name="connsiteY1" fmla="*/ 126610 h 1060060"/>
                  <a:gd name="connsiteX2" fmla="*/ 419565 w 1097745"/>
                  <a:gd name="connsiteY2" fmla="*/ 134230 h 1060060"/>
                  <a:gd name="connsiteX3" fmla="*/ 1097745 w 1097745"/>
                  <a:gd name="connsiteY3" fmla="*/ 69460 h 1060060"/>
                  <a:gd name="connsiteX4" fmla="*/ 1097745 w 1097745"/>
                  <a:gd name="connsiteY4" fmla="*/ 69460 h 1060060"/>
                  <a:gd name="connsiteX5" fmla="*/ 522435 w 1097745"/>
                  <a:gd name="connsiteY5" fmla="*/ 218050 h 1060060"/>
                  <a:gd name="connsiteX6" fmla="*/ 461475 w 1097745"/>
                  <a:gd name="connsiteY6" fmla="*/ 252340 h 1060060"/>
                  <a:gd name="connsiteX7" fmla="*/ 419565 w 1097745"/>
                  <a:gd name="connsiteY7" fmla="*/ 305680 h 1060060"/>
                  <a:gd name="connsiteX8" fmla="*/ 404325 w 1097745"/>
                  <a:gd name="connsiteY8" fmla="*/ 366640 h 1060060"/>
                  <a:gd name="connsiteX9" fmla="*/ 331935 w 1097745"/>
                  <a:gd name="connsiteY9" fmla="*/ 1060060 h 1060060"/>
                  <a:gd name="connsiteX10" fmla="*/ 331935 w 1097745"/>
                  <a:gd name="connsiteY10" fmla="*/ 1060060 h 1060060"/>
                  <a:gd name="connsiteX11" fmla="*/ 305265 w 1097745"/>
                  <a:gd name="connsiteY11" fmla="*/ 320920 h 1060060"/>
                  <a:gd name="connsiteX12" fmla="*/ 293835 w 1097745"/>
                  <a:gd name="connsiteY12" fmla="*/ 256150 h 1060060"/>
                  <a:gd name="connsiteX13" fmla="*/ 263355 w 1097745"/>
                  <a:gd name="connsiteY13" fmla="*/ 199000 h 1060060"/>
                  <a:gd name="connsiteX14" fmla="*/ 465 w 1097745"/>
                  <a:gd name="connsiteY14" fmla="*/ 880 h 1060060"/>
                  <a:gd name="connsiteX0" fmla="*/ 465 w 1097745"/>
                  <a:gd name="connsiteY0" fmla="*/ 880 h 1060060"/>
                  <a:gd name="connsiteX1" fmla="*/ 335745 w 1097745"/>
                  <a:gd name="connsiteY1" fmla="*/ 126610 h 1060060"/>
                  <a:gd name="connsiteX2" fmla="*/ 419565 w 1097745"/>
                  <a:gd name="connsiteY2" fmla="*/ 134230 h 1060060"/>
                  <a:gd name="connsiteX3" fmla="*/ 1097745 w 1097745"/>
                  <a:gd name="connsiteY3" fmla="*/ 69460 h 1060060"/>
                  <a:gd name="connsiteX4" fmla="*/ 1097745 w 1097745"/>
                  <a:gd name="connsiteY4" fmla="*/ 69460 h 1060060"/>
                  <a:gd name="connsiteX5" fmla="*/ 522435 w 1097745"/>
                  <a:gd name="connsiteY5" fmla="*/ 218050 h 1060060"/>
                  <a:gd name="connsiteX6" fmla="*/ 419565 w 1097745"/>
                  <a:gd name="connsiteY6" fmla="*/ 305680 h 1060060"/>
                  <a:gd name="connsiteX7" fmla="*/ 404325 w 1097745"/>
                  <a:gd name="connsiteY7" fmla="*/ 366640 h 1060060"/>
                  <a:gd name="connsiteX8" fmla="*/ 331935 w 1097745"/>
                  <a:gd name="connsiteY8" fmla="*/ 1060060 h 1060060"/>
                  <a:gd name="connsiteX9" fmla="*/ 331935 w 1097745"/>
                  <a:gd name="connsiteY9" fmla="*/ 1060060 h 1060060"/>
                  <a:gd name="connsiteX10" fmla="*/ 305265 w 1097745"/>
                  <a:gd name="connsiteY10" fmla="*/ 320920 h 1060060"/>
                  <a:gd name="connsiteX11" fmla="*/ 293835 w 1097745"/>
                  <a:gd name="connsiteY11" fmla="*/ 256150 h 1060060"/>
                  <a:gd name="connsiteX12" fmla="*/ 263355 w 1097745"/>
                  <a:gd name="connsiteY12" fmla="*/ 199000 h 1060060"/>
                  <a:gd name="connsiteX13" fmla="*/ 465 w 1097745"/>
                  <a:gd name="connsiteY13" fmla="*/ 880 h 1060060"/>
                  <a:gd name="connsiteX0" fmla="*/ 465 w 1097745"/>
                  <a:gd name="connsiteY0" fmla="*/ 880 h 1060060"/>
                  <a:gd name="connsiteX1" fmla="*/ 335745 w 1097745"/>
                  <a:gd name="connsiteY1" fmla="*/ 126610 h 1060060"/>
                  <a:gd name="connsiteX2" fmla="*/ 419565 w 1097745"/>
                  <a:gd name="connsiteY2" fmla="*/ 134230 h 1060060"/>
                  <a:gd name="connsiteX3" fmla="*/ 1097745 w 1097745"/>
                  <a:gd name="connsiteY3" fmla="*/ 69460 h 1060060"/>
                  <a:gd name="connsiteX4" fmla="*/ 1097745 w 1097745"/>
                  <a:gd name="connsiteY4" fmla="*/ 69460 h 1060060"/>
                  <a:gd name="connsiteX5" fmla="*/ 522435 w 1097745"/>
                  <a:gd name="connsiteY5" fmla="*/ 218050 h 1060060"/>
                  <a:gd name="connsiteX6" fmla="*/ 404325 w 1097745"/>
                  <a:gd name="connsiteY6" fmla="*/ 366640 h 1060060"/>
                  <a:gd name="connsiteX7" fmla="*/ 331935 w 1097745"/>
                  <a:gd name="connsiteY7" fmla="*/ 1060060 h 1060060"/>
                  <a:gd name="connsiteX8" fmla="*/ 331935 w 1097745"/>
                  <a:gd name="connsiteY8" fmla="*/ 1060060 h 1060060"/>
                  <a:gd name="connsiteX9" fmla="*/ 305265 w 1097745"/>
                  <a:gd name="connsiteY9" fmla="*/ 320920 h 1060060"/>
                  <a:gd name="connsiteX10" fmla="*/ 293835 w 1097745"/>
                  <a:gd name="connsiteY10" fmla="*/ 256150 h 1060060"/>
                  <a:gd name="connsiteX11" fmla="*/ 263355 w 1097745"/>
                  <a:gd name="connsiteY11" fmla="*/ 199000 h 1060060"/>
                  <a:gd name="connsiteX12" fmla="*/ 465 w 1097745"/>
                  <a:gd name="connsiteY12" fmla="*/ 880 h 1060060"/>
                  <a:gd name="connsiteX0" fmla="*/ 465 w 1097745"/>
                  <a:gd name="connsiteY0" fmla="*/ 880 h 1060060"/>
                  <a:gd name="connsiteX1" fmla="*/ 335745 w 1097745"/>
                  <a:gd name="connsiteY1" fmla="*/ 126610 h 1060060"/>
                  <a:gd name="connsiteX2" fmla="*/ 419565 w 1097745"/>
                  <a:gd name="connsiteY2" fmla="*/ 134230 h 1060060"/>
                  <a:gd name="connsiteX3" fmla="*/ 1097745 w 1097745"/>
                  <a:gd name="connsiteY3" fmla="*/ 69460 h 1060060"/>
                  <a:gd name="connsiteX4" fmla="*/ 1097745 w 1097745"/>
                  <a:gd name="connsiteY4" fmla="*/ 69460 h 1060060"/>
                  <a:gd name="connsiteX5" fmla="*/ 522435 w 1097745"/>
                  <a:gd name="connsiteY5" fmla="*/ 218050 h 1060060"/>
                  <a:gd name="connsiteX6" fmla="*/ 404325 w 1097745"/>
                  <a:gd name="connsiteY6" fmla="*/ 366640 h 1060060"/>
                  <a:gd name="connsiteX7" fmla="*/ 331935 w 1097745"/>
                  <a:gd name="connsiteY7" fmla="*/ 1060060 h 1060060"/>
                  <a:gd name="connsiteX8" fmla="*/ 331935 w 1097745"/>
                  <a:gd name="connsiteY8" fmla="*/ 1060060 h 1060060"/>
                  <a:gd name="connsiteX9" fmla="*/ 305265 w 1097745"/>
                  <a:gd name="connsiteY9" fmla="*/ 320920 h 1060060"/>
                  <a:gd name="connsiteX10" fmla="*/ 293835 w 1097745"/>
                  <a:gd name="connsiteY10" fmla="*/ 256150 h 1060060"/>
                  <a:gd name="connsiteX11" fmla="*/ 263355 w 1097745"/>
                  <a:gd name="connsiteY11" fmla="*/ 199000 h 1060060"/>
                  <a:gd name="connsiteX12" fmla="*/ 465 w 1097745"/>
                  <a:gd name="connsiteY12" fmla="*/ 880 h 1060060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1921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93480 w 1097390"/>
                  <a:gd name="connsiteY10" fmla="*/ 256394 h 1060304"/>
                  <a:gd name="connsiteX11" fmla="*/ 263000 w 1097390"/>
                  <a:gd name="connsiteY11" fmla="*/ 199244 h 1060304"/>
                  <a:gd name="connsiteX12" fmla="*/ 110 w 1097390"/>
                  <a:gd name="connsiteY12" fmla="*/ 1124 h 1060304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1921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93480 w 1097390"/>
                  <a:gd name="connsiteY10" fmla="*/ 256394 h 1060304"/>
                  <a:gd name="connsiteX11" fmla="*/ 263000 w 1097390"/>
                  <a:gd name="connsiteY11" fmla="*/ 199244 h 1060304"/>
                  <a:gd name="connsiteX12" fmla="*/ 110 w 1097390"/>
                  <a:gd name="connsiteY12" fmla="*/ 1124 h 1060304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1921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93480 w 1097390"/>
                  <a:gd name="connsiteY10" fmla="*/ 256394 h 1060304"/>
                  <a:gd name="connsiteX11" fmla="*/ 263000 w 1097390"/>
                  <a:gd name="connsiteY11" fmla="*/ 199244 h 1060304"/>
                  <a:gd name="connsiteX12" fmla="*/ 110 w 1097390"/>
                  <a:gd name="connsiteY12" fmla="*/ 1124 h 1060304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4207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93480 w 1097390"/>
                  <a:gd name="connsiteY10" fmla="*/ 256394 h 1060304"/>
                  <a:gd name="connsiteX11" fmla="*/ 263000 w 1097390"/>
                  <a:gd name="connsiteY11" fmla="*/ 199244 h 1060304"/>
                  <a:gd name="connsiteX12" fmla="*/ 110 w 1097390"/>
                  <a:gd name="connsiteY12" fmla="*/ 1124 h 1060304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4207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63000 w 1097390"/>
                  <a:gd name="connsiteY10" fmla="*/ 199244 h 1060304"/>
                  <a:gd name="connsiteX11" fmla="*/ 110 w 1097390"/>
                  <a:gd name="connsiteY11" fmla="*/ 1124 h 1060304"/>
                  <a:gd name="connsiteX0" fmla="*/ 284 w 1097564"/>
                  <a:gd name="connsiteY0" fmla="*/ 807 h 1059987"/>
                  <a:gd name="connsiteX1" fmla="*/ 297464 w 1097564"/>
                  <a:gd name="connsiteY1" fmla="*/ 118917 h 1059987"/>
                  <a:gd name="connsiteX2" fmla="*/ 442244 w 1097564"/>
                  <a:gd name="connsiteY2" fmla="*/ 134157 h 1059987"/>
                  <a:gd name="connsiteX3" fmla="*/ 1097564 w 1097564"/>
                  <a:gd name="connsiteY3" fmla="*/ 69387 h 1059987"/>
                  <a:gd name="connsiteX4" fmla="*/ 1097564 w 1097564"/>
                  <a:gd name="connsiteY4" fmla="*/ 69387 h 1059987"/>
                  <a:gd name="connsiteX5" fmla="*/ 522254 w 1097564"/>
                  <a:gd name="connsiteY5" fmla="*/ 217977 h 1059987"/>
                  <a:gd name="connsiteX6" fmla="*/ 404144 w 1097564"/>
                  <a:gd name="connsiteY6" fmla="*/ 366567 h 1059987"/>
                  <a:gd name="connsiteX7" fmla="*/ 331754 w 1097564"/>
                  <a:gd name="connsiteY7" fmla="*/ 1059987 h 1059987"/>
                  <a:gd name="connsiteX8" fmla="*/ 331754 w 1097564"/>
                  <a:gd name="connsiteY8" fmla="*/ 1059987 h 1059987"/>
                  <a:gd name="connsiteX9" fmla="*/ 305084 w 1097564"/>
                  <a:gd name="connsiteY9" fmla="*/ 320847 h 1059987"/>
                  <a:gd name="connsiteX10" fmla="*/ 244124 w 1097564"/>
                  <a:gd name="connsiteY10" fmla="*/ 185592 h 1059987"/>
                  <a:gd name="connsiteX11" fmla="*/ 284 w 1097564"/>
                  <a:gd name="connsiteY11" fmla="*/ 807 h 1059987"/>
                  <a:gd name="connsiteX0" fmla="*/ 303 w 1097583"/>
                  <a:gd name="connsiteY0" fmla="*/ 807 h 1059987"/>
                  <a:gd name="connsiteX1" fmla="*/ 297483 w 1097583"/>
                  <a:gd name="connsiteY1" fmla="*/ 118917 h 1059987"/>
                  <a:gd name="connsiteX2" fmla="*/ 442263 w 1097583"/>
                  <a:gd name="connsiteY2" fmla="*/ 134157 h 1059987"/>
                  <a:gd name="connsiteX3" fmla="*/ 1097583 w 1097583"/>
                  <a:gd name="connsiteY3" fmla="*/ 69387 h 1059987"/>
                  <a:gd name="connsiteX4" fmla="*/ 1097583 w 1097583"/>
                  <a:gd name="connsiteY4" fmla="*/ 69387 h 1059987"/>
                  <a:gd name="connsiteX5" fmla="*/ 522273 w 1097583"/>
                  <a:gd name="connsiteY5" fmla="*/ 217977 h 1059987"/>
                  <a:gd name="connsiteX6" fmla="*/ 404163 w 1097583"/>
                  <a:gd name="connsiteY6" fmla="*/ 366567 h 1059987"/>
                  <a:gd name="connsiteX7" fmla="*/ 331773 w 1097583"/>
                  <a:gd name="connsiteY7" fmla="*/ 1059987 h 1059987"/>
                  <a:gd name="connsiteX8" fmla="*/ 331773 w 1097583"/>
                  <a:gd name="connsiteY8" fmla="*/ 1059987 h 1059987"/>
                  <a:gd name="connsiteX9" fmla="*/ 305103 w 1097583"/>
                  <a:gd name="connsiteY9" fmla="*/ 320847 h 1059987"/>
                  <a:gd name="connsiteX10" fmla="*/ 244143 w 1097583"/>
                  <a:gd name="connsiteY10" fmla="*/ 185592 h 1059987"/>
                  <a:gd name="connsiteX11" fmla="*/ 303 w 1097583"/>
                  <a:gd name="connsiteY11" fmla="*/ 807 h 1059987"/>
                  <a:gd name="connsiteX0" fmla="*/ 303 w 1097583"/>
                  <a:gd name="connsiteY0" fmla="*/ 807 h 1059987"/>
                  <a:gd name="connsiteX1" fmla="*/ 297483 w 1097583"/>
                  <a:gd name="connsiteY1" fmla="*/ 118917 h 1059987"/>
                  <a:gd name="connsiteX2" fmla="*/ 442263 w 1097583"/>
                  <a:gd name="connsiteY2" fmla="*/ 134157 h 1059987"/>
                  <a:gd name="connsiteX3" fmla="*/ 1097583 w 1097583"/>
                  <a:gd name="connsiteY3" fmla="*/ 69387 h 1059987"/>
                  <a:gd name="connsiteX4" fmla="*/ 1097583 w 1097583"/>
                  <a:gd name="connsiteY4" fmla="*/ 69387 h 1059987"/>
                  <a:gd name="connsiteX5" fmla="*/ 522273 w 1097583"/>
                  <a:gd name="connsiteY5" fmla="*/ 217977 h 1059987"/>
                  <a:gd name="connsiteX6" fmla="*/ 404163 w 1097583"/>
                  <a:gd name="connsiteY6" fmla="*/ 366567 h 1059987"/>
                  <a:gd name="connsiteX7" fmla="*/ 331773 w 1097583"/>
                  <a:gd name="connsiteY7" fmla="*/ 1059987 h 1059987"/>
                  <a:gd name="connsiteX8" fmla="*/ 331773 w 1097583"/>
                  <a:gd name="connsiteY8" fmla="*/ 1059987 h 1059987"/>
                  <a:gd name="connsiteX9" fmla="*/ 305103 w 1097583"/>
                  <a:gd name="connsiteY9" fmla="*/ 320847 h 1059987"/>
                  <a:gd name="connsiteX10" fmla="*/ 244143 w 1097583"/>
                  <a:gd name="connsiteY10" fmla="*/ 185592 h 1059987"/>
                  <a:gd name="connsiteX11" fmla="*/ 303 w 1097583"/>
                  <a:gd name="connsiteY11" fmla="*/ 807 h 1059987"/>
                  <a:gd name="connsiteX0" fmla="*/ 303 w 1097583"/>
                  <a:gd name="connsiteY0" fmla="*/ 807 h 1059987"/>
                  <a:gd name="connsiteX1" fmla="*/ 297483 w 1097583"/>
                  <a:gd name="connsiteY1" fmla="*/ 118917 h 1059987"/>
                  <a:gd name="connsiteX2" fmla="*/ 442263 w 1097583"/>
                  <a:gd name="connsiteY2" fmla="*/ 134157 h 1059987"/>
                  <a:gd name="connsiteX3" fmla="*/ 1097583 w 1097583"/>
                  <a:gd name="connsiteY3" fmla="*/ 69387 h 1059987"/>
                  <a:gd name="connsiteX4" fmla="*/ 1097583 w 1097583"/>
                  <a:gd name="connsiteY4" fmla="*/ 69387 h 1059987"/>
                  <a:gd name="connsiteX5" fmla="*/ 522273 w 1097583"/>
                  <a:gd name="connsiteY5" fmla="*/ 217977 h 1059987"/>
                  <a:gd name="connsiteX6" fmla="*/ 404163 w 1097583"/>
                  <a:gd name="connsiteY6" fmla="*/ 366567 h 1059987"/>
                  <a:gd name="connsiteX7" fmla="*/ 331773 w 1097583"/>
                  <a:gd name="connsiteY7" fmla="*/ 1059987 h 1059987"/>
                  <a:gd name="connsiteX8" fmla="*/ 347726 w 1097583"/>
                  <a:gd name="connsiteY8" fmla="*/ 473822 h 1059987"/>
                  <a:gd name="connsiteX9" fmla="*/ 305103 w 1097583"/>
                  <a:gd name="connsiteY9" fmla="*/ 320847 h 1059987"/>
                  <a:gd name="connsiteX10" fmla="*/ 244143 w 1097583"/>
                  <a:gd name="connsiteY10" fmla="*/ 185592 h 1059987"/>
                  <a:gd name="connsiteX11" fmla="*/ 303 w 1097583"/>
                  <a:gd name="connsiteY11" fmla="*/ 807 h 1059987"/>
                  <a:gd name="connsiteX0" fmla="*/ 303 w 1097583"/>
                  <a:gd name="connsiteY0" fmla="*/ 807 h 473822"/>
                  <a:gd name="connsiteX1" fmla="*/ 297483 w 1097583"/>
                  <a:gd name="connsiteY1" fmla="*/ 118917 h 473822"/>
                  <a:gd name="connsiteX2" fmla="*/ 442263 w 1097583"/>
                  <a:gd name="connsiteY2" fmla="*/ 134157 h 473822"/>
                  <a:gd name="connsiteX3" fmla="*/ 1097583 w 1097583"/>
                  <a:gd name="connsiteY3" fmla="*/ 69387 h 473822"/>
                  <a:gd name="connsiteX4" fmla="*/ 1097583 w 1097583"/>
                  <a:gd name="connsiteY4" fmla="*/ 69387 h 473822"/>
                  <a:gd name="connsiteX5" fmla="*/ 522273 w 1097583"/>
                  <a:gd name="connsiteY5" fmla="*/ 217977 h 473822"/>
                  <a:gd name="connsiteX6" fmla="*/ 404163 w 1097583"/>
                  <a:gd name="connsiteY6" fmla="*/ 366567 h 473822"/>
                  <a:gd name="connsiteX7" fmla="*/ 347726 w 1097583"/>
                  <a:gd name="connsiteY7" fmla="*/ 470204 h 473822"/>
                  <a:gd name="connsiteX8" fmla="*/ 347726 w 1097583"/>
                  <a:gd name="connsiteY8" fmla="*/ 473822 h 473822"/>
                  <a:gd name="connsiteX9" fmla="*/ 305103 w 1097583"/>
                  <a:gd name="connsiteY9" fmla="*/ 320847 h 473822"/>
                  <a:gd name="connsiteX10" fmla="*/ 244143 w 1097583"/>
                  <a:gd name="connsiteY10" fmla="*/ 185592 h 473822"/>
                  <a:gd name="connsiteX11" fmla="*/ 303 w 1097583"/>
                  <a:gd name="connsiteY11" fmla="*/ 807 h 473822"/>
                  <a:gd name="connsiteX0" fmla="*/ 303 w 1097583"/>
                  <a:gd name="connsiteY0" fmla="*/ 807 h 470204"/>
                  <a:gd name="connsiteX1" fmla="*/ 297483 w 1097583"/>
                  <a:gd name="connsiteY1" fmla="*/ 118917 h 470204"/>
                  <a:gd name="connsiteX2" fmla="*/ 442263 w 1097583"/>
                  <a:gd name="connsiteY2" fmla="*/ 134157 h 470204"/>
                  <a:gd name="connsiteX3" fmla="*/ 1097583 w 1097583"/>
                  <a:gd name="connsiteY3" fmla="*/ 69387 h 470204"/>
                  <a:gd name="connsiteX4" fmla="*/ 1097583 w 1097583"/>
                  <a:gd name="connsiteY4" fmla="*/ 69387 h 470204"/>
                  <a:gd name="connsiteX5" fmla="*/ 522273 w 1097583"/>
                  <a:gd name="connsiteY5" fmla="*/ 217977 h 470204"/>
                  <a:gd name="connsiteX6" fmla="*/ 404163 w 1097583"/>
                  <a:gd name="connsiteY6" fmla="*/ 366567 h 470204"/>
                  <a:gd name="connsiteX7" fmla="*/ 347726 w 1097583"/>
                  <a:gd name="connsiteY7" fmla="*/ 470204 h 470204"/>
                  <a:gd name="connsiteX8" fmla="*/ 327785 w 1097583"/>
                  <a:gd name="connsiteY8" fmla="*/ 352835 h 470204"/>
                  <a:gd name="connsiteX9" fmla="*/ 305103 w 1097583"/>
                  <a:gd name="connsiteY9" fmla="*/ 320847 h 470204"/>
                  <a:gd name="connsiteX10" fmla="*/ 244143 w 1097583"/>
                  <a:gd name="connsiteY10" fmla="*/ 185592 h 470204"/>
                  <a:gd name="connsiteX11" fmla="*/ 303 w 1097583"/>
                  <a:gd name="connsiteY11" fmla="*/ 807 h 470204"/>
                  <a:gd name="connsiteX0" fmla="*/ 303 w 1097583"/>
                  <a:gd name="connsiteY0" fmla="*/ 807 h 373642"/>
                  <a:gd name="connsiteX1" fmla="*/ 297483 w 1097583"/>
                  <a:gd name="connsiteY1" fmla="*/ 118917 h 373642"/>
                  <a:gd name="connsiteX2" fmla="*/ 442263 w 1097583"/>
                  <a:gd name="connsiteY2" fmla="*/ 134157 h 373642"/>
                  <a:gd name="connsiteX3" fmla="*/ 1097583 w 1097583"/>
                  <a:gd name="connsiteY3" fmla="*/ 69387 h 373642"/>
                  <a:gd name="connsiteX4" fmla="*/ 1097583 w 1097583"/>
                  <a:gd name="connsiteY4" fmla="*/ 69387 h 373642"/>
                  <a:gd name="connsiteX5" fmla="*/ 522273 w 1097583"/>
                  <a:gd name="connsiteY5" fmla="*/ 217977 h 373642"/>
                  <a:gd name="connsiteX6" fmla="*/ 404163 w 1097583"/>
                  <a:gd name="connsiteY6" fmla="*/ 366567 h 373642"/>
                  <a:gd name="connsiteX7" fmla="*/ 365174 w 1097583"/>
                  <a:gd name="connsiteY7" fmla="*/ 351478 h 373642"/>
                  <a:gd name="connsiteX8" fmla="*/ 327785 w 1097583"/>
                  <a:gd name="connsiteY8" fmla="*/ 352835 h 373642"/>
                  <a:gd name="connsiteX9" fmla="*/ 305103 w 1097583"/>
                  <a:gd name="connsiteY9" fmla="*/ 320847 h 373642"/>
                  <a:gd name="connsiteX10" fmla="*/ 244143 w 1097583"/>
                  <a:gd name="connsiteY10" fmla="*/ 185592 h 373642"/>
                  <a:gd name="connsiteX11" fmla="*/ 303 w 1097583"/>
                  <a:gd name="connsiteY11" fmla="*/ 807 h 373642"/>
                  <a:gd name="connsiteX0" fmla="*/ 303 w 1097583"/>
                  <a:gd name="connsiteY0" fmla="*/ 807 h 359207"/>
                  <a:gd name="connsiteX1" fmla="*/ 297483 w 1097583"/>
                  <a:gd name="connsiteY1" fmla="*/ 118917 h 359207"/>
                  <a:gd name="connsiteX2" fmla="*/ 442263 w 1097583"/>
                  <a:gd name="connsiteY2" fmla="*/ 134157 h 359207"/>
                  <a:gd name="connsiteX3" fmla="*/ 1097583 w 1097583"/>
                  <a:gd name="connsiteY3" fmla="*/ 69387 h 359207"/>
                  <a:gd name="connsiteX4" fmla="*/ 1097583 w 1097583"/>
                  <a:gd name="connsiteY4" fmla="*/ 69387 h 359207"/>
                  <a:gd name="connsiteX5" fmla="*/ 522273 w 1097583"/>
                  <a:gd name="connsiteY5" fmla="*/ 217977 h 359207"/>
                  <a:gd name="connsiteX6" fmla="*/ 409148 w 1097583"/>
                  <a:gd name="connsiteY6" fmla="*/ 348475 h 359207"/>
                  <a:gd name="connsiteX7" fmla="*/ 365174 w 1097583"/>
                  <a:gd name="connsiteY7" fmla="*/ 351478 h 359207"/>
                  <a:gd name="connsiteX8" fmla="*/ 327785 w 1097583"/>
                  <a:gd name="connsiteY8" fmla="*/ 352835 h 359207"/>
                  <a:gd name="connsiteX9" fmla="*/ 305103 w 1097583"/>
                  <a:gd name="connsiteY9" fmla="*/ 320847 h 359207"/>
                  <a:gd name="connsiteX10" fmla="*/ 244143 w 1097583"/>
                  <a:gd name="connsiteY10" fmla="*/ 185592 h 359207"/>
                  <a:gd name="connsiteX11" fmla="*/ 303 w 1097583"/>
                  <a:gd name="connsiteY11" fmla="*/ 807 h 359207"/>
                  <a:gd name="connsiteX0" fmla="*/ 303 w 1097583"/>
                  <a:gd name="connsiteY0" fmla="*/ 807 h 359207"/>
                  <a:gd name="connsiteX1" fmla="*/ 297483 w 1097583"/>
                  <a:gd name="connsiteY1" fmla="*/ 118917 h 359207"/>
                  <a:gd name="connsiteX2" fmla="*/ 442263 w 1097583"/>
                  <a:gd name="connsiteY2" fmla="*/ 134157 h 359207"/>
                  <a:gd name="connsiteX3" fmla="*/ 1097583 w 1097583"/>
                  <a:gd name="connsiteY3" fmla="*/ 69387 h 359207"/>
                  <a:gd name="connsiteX4" fmla="*/ 1097583 w 1097583"/>
                  <a:gd name="connsiteY4" fmla="*/ 69387 h 359207"/>
                  <a:gd name="connsiteX5" fmla="*/ 522273 w 1097583"/>
                  <a:gd name="connsiteY5" fmla="*/ 217977 h 359207"/>
                  <a:gd name="connsiteX6" fmla="*/ 409148 w 1097583"/>
                  <a:gd name="connsiteY6" fmla="*/ 348475 h 359207"/>
                  <a:gd name="connsiteX7" fmla="*/ 365174 w 1097583"/>
                  <a:gd name="connsiteY7" fmla="*/ 351478 h 359207"/>
                  <a:gd name="connsiteX8" fmla="*/ 305103 w 1097583"/>
                  <a:gd name="connsiteY8" fmla="*/ 320847 h 359207"/>
                  <a:gd name="connsiteX9" fmla="*/ 244143 w 1097583"/>
                  <a:gd name="connsiteY9" fmla="*/ 185592 h 359207"/>
                  <a:gd name="connsiteX10" fmla="*/ 303 w 1097583"/>
                  <a:gd name="connsiteY10" fmla="*/ 807 h 359207"/>
                  <a:gd name="connsiteX0" fmla="*/ 303 w 1097583"/>
                  <a:gd name="connsiteY0" fmla="*/ 807 h 356971"/>
                  <a:gd name="connsiteX1" fmla="*/ 297483 w 1097583"/>
                  <a:gd name="connsiteY1" fmla="*/ 118917 h 356971"/>
                  <a:gd name="connsiteX2" fmla="*/ 442263 w 1097583"/>
                  <a:gd name="connsiteY2" fmla="*/ 134157 h 356971"/>
                  <a:gd name="connsiteX3" fmla="*/ 1097583 w 1097583"/>
                  <a:gd name="connsiteY3" fmla="*/ 69387 h 356971"/>
                  <a:gd name="connsiteX4" fmla="*/ 1097583 w 1097583"/>
                  <a:gd name="connsiteY4" fmla="*/ 69387 h 356971"/>
                  <a:gd name="connsiteX5" fmla="*/ 522273 w 1097583"/>
                  <a:gd name="connsiteY5" fmla="*/ 217977 h 356971"/>
                  <a:gd name="connsiteX6" fmla="*/ 409148 w 1097583"/>
                  <a:gd name="connsiteY6" fmla="*/ 348475 h 356971"/>
                  <a:gd name="connsiteX7" fmla="*/ 316568 w 1097583"/>
                  <a:gd name="connsiteY7" fmla="*/ 344693 h 356971"/>
                  <a:gd name="connsiteX8" fmla="*/ 305103 w 1097583"/>
                  <a:gd name="connsiteY8" fmla="*/ 320847 h 356971"/>
                  <a:gd name="connsiteX9" fmla="*/ 244143 w 1097583"/>
                  <a:gd name="connsiteY9" fmla="*/ 185592 h 356971"/>
                  <a:gd name="connsiteX10" fmla="*/ 303 w 1097583"/>
                  <a:gd name="connsiteY10" fmla="*/ 807 h 356971"/>
                  <a:gd name="connsiteX0" fmla="*/ 303 w 1097583"/>
                  <a:gd name="connsiteY0" fmla="*/ 807 h 353009"/>
                  <a:gd name="connsiteX1" fmla="*/ 297483 w 1097583"/>
                  <a:gd name="connsiteY1" fmla="*/ 118917 h 353009"/>
                  <a:gd name="connsiteX2" fmla="*/ 442263 w 1097583"/>
                  <a:gd name="connsiteY2" fmla="*/ 134157 h 353009"/>
                  <a:gd name="connsiteX3" fmla="*/ 1097583 w 1097583"/>
                  <a:gd name="connsiteY3" fmla="*/ 69387 h 353009"/>
                  <a:gd name="connsiteX4" fmla="*/ 1097583 w 1097583"/>
                  <a:gd name="connsiteY4" fmla="*/ 69387 h 353009"/>
                  <a:gd name="connsiteX5" fmla="*/ 522273 w 1097583"/>
                  <a:gd name="connsiteY5" fmla="*/ 217977 h 353009"/>
                  <a:gd name="connsiteX6" fmla="*/ 409148 w 1097583"/>
                  <a:gd name="connsiteY6" fmla="*/ 348475 h 353009"/>
                  <a:gd name="connsiteX7" fmla="*/ 316568 w 1097583"/>
                  <a:gd name="connsiteY7" fmla="*/ 344693 h 353009"/>
                  <a:gd name="connsiteX8" fmla="*/ 305103 w 1097583"/>
                  <a:gd name="connsiteY8" fmla="*/ 320847 h 353009"/>
                  <a:gd name="connsiteX9" fmla="*/ 244143 w 1097583"/>
                  <a:gd name="connsiteY9" fmla="*/ 185592 h 353009"/>
                  <a:gd name="connsiteX10" fmla="*/ 303 w 1097583"/>
                  <a:gd name="connsiteY10" fmla="*/ 807 h 353009"/>
                  <a:gd name="connsiteX0" fmla="*/ 285 w 1097565"/>
                  <a:gd name="connsiteY0" fmla="*/ 807 h 353009"/>
                  <a:gd name="connsiteX1" fmla="*/ 297465 w 1097565"/>
                  <a:gd name="connsiteY1" fmla="*/ 118917 h 353009"/>
                  <a:gd name="connsiteX2" fmla="*/ 442245 w 1097565"/>
                  <a:gd name="connsiteY2" fmla="*/ 134157 h 353009"/>
                  <a:gd name="connsiteX3" fmla="*/ 1097565 w 1097565"/>
                  <a:gd name="connsiteY3" fmla="*/ 69387 h 353009"/>
                  <a:gd name="connsiteX4" fmla="*/ 1097565 w 1097565"/>
                  <a:gd name="connsiteY4" fmla="*/ 69387 h 353009"/>
                  <a:gd name="connsiteX5" fmla="*/ 522255 w 1097565"/>
                  <a:gd name="connsiteY5" fmla="*/ 217977 h 353009"/>
                  <a:gd name="connsiteX6" fmla="*/ 409130 w 1097565"/>
                  <a:gd name="connsiteY6" fmla="*/ 348475 h 353009"/>
                  <a:gd name="connsiteX7" fmla="*/ 316550 w 1097565"/>
                  <a:gd name="connsiteY7" fmla="*/ 344693 h 353009"/>
                  <a:gd name="connsiteX8" fmla="*/ 305085 w 1097565"/>
                  <a:gd name="connsiteY8" fmla="*/ 312932 h 353009"/>
                  <a:gd name="connsiteX9" fmla="*/ 244125 w 1097565"/>
                  <a:gd name="connsiteY9" fmla="*/ 185592 h 353009"/>
                  <a:gd name="connsiteX10" fmla="*/ 285 w 1097565"/>
                  <a:gd name="connsiteY10" fmla="*/ 807 h 353009"/>
                  <a:gd name="connsiteX0" fmla="*/ 288 w 1097568"/>
                  <a:gd name="connsiteY0" fmla="*/ 807 h 353009"/>
                  <a:gd name="connsiteX1" fmla="*/ 297468 w 1097568"/>
                  <a:gd name="connsiteY1" fmla="*/ 118917 h 353009"/>
                  <a:gd name="connsiteX2" fmla="*/ 442248 w 1097568"/>
                  <a:gd name="connsiteY2" fmla="*/ 134157 h 353009"/>
                  <a:gd name="connsiteX3" fmla="*/ 1097568 w 1097568"/>
                  <a:gd name="connsiteY3" fmla="*/ 69387 h 353009"/>
                  <a:gd name="connsiteX4" fmla="*/ 1097568 w 1097568"/>
                  <a:gd name="connsiteY4" fmla="*/ 69387 h 353009"/>
                  <a:gd name="connsiteX5" fmla="*/ 522258 w 1097568"/>
                  <a:gd name="connsiteY5" fmla="*/ 217977 h 353009"/>
                  <a:gd name="connsiteX6" fmla="*/ 409133 w 1097568"/>
                  <a:gd name="connsiteY6" fmla="*/ 348475 h 353009"/>
                  <a:gd name="connsiteX7" fmla="*/ 316553 w 1097568"/>
                  <a:gd name="connsiteY7" fmla="*/ 344693 h 353009"/>
                  <a:gd name="connsiteX8" fmla="*/ 305088 w 1097568"/>
                  <a:gd name="connsiteY8" fmla="*/ 312932 h 353009"/>
                  <a:gd name="connsiteX9" fmla="*/ 244128 w 1097568"/>
                  <a:gd name="connsiteY9" fmla="*/ 185592 h 353009"/>
                  <a:gd name="connsiteX10" fmla="*/ 288 w 1097568"/>
                  <a:gd name="connsiteY10" fmla="*/ 807 h 353009"/>
                  <a:gd name="connsiteX0" fmla="*/ 288 w 1097568"/>
                  <a:gd name="connsiteY0" fmla="*/ 807 h 356060"/>
                  <a:gd name="connsiteX1" fmla="*/ 297468 w 1097568"/>
                  <a:gd name="connsiteY1" fmla="*/ 118917 h 356060"/>
                  <a:gd name="connsiteX2" fmla="*/ 442248 w 1097568"/>
                  <a:gd name="connsiteY2" fmla="*/ 134157 h 356060"/>
                  <a:gd name="connsiteX3" fmla="*/ 1097568 w 1097568"/>
                  <a:gd name="connsiteY3" fmla="*/ 69387 h 356060"/>
                  <a:gd name="connsiteX4" fmla="*/ 1097568 w 1097568"/>
                  <a:gd name="connsiteY4" fmla="*/ 69387 h 356060"/>
                  <a:gd name="connsiteX5" fmla="*/ 522258 w 1097568"/>
                  <a:gd name="connsiteY5" fmla="*/ 217977 h 356060"/>
                  <a:gd name="connsiteX6" fmla="*/ 409133 w 1097568"/>
                  <a:gd name="connsiteY6" fmla="*/ 348475 h 356060"/>
                  <a:gd name="connsiteX7" fmla="*/ 314060 w 1097568"/>
                  <a:gd name="connsiteY7" fmla="*/ 341301 h 356060"/>
                  <a:gd name="connsiteX8" fmla="*/ 305088 w 1097568"/>
                  <a:gd name="connsiteY8" fmla="*/ 312932 h 356060"/>
                  <a:gd name="connsiteX9" fmla="*/ 244128 w 1097568"/>
                  <a:gd name="connsiteY9" fmla="*/ 185592 h 356060"/>
                  <a:gd name="connsiteX10" fmla="*/ 288 w 1097568"/>
                  <a:gd name="connsiteY10" fmla="*/ 807 h 356060"/>
                  <a:gd name="connsiteX0" fmla="*/ 288 w 1097568"/>
                  <a:gd name="connsiteY0" fmla="*/ 807 h 352447"/>
                  <a:gd name="connsiteX1" fmla="*/ 297468 w 1097568"/>
                  <a:gd name="connsiteY1" fmla="*/ 118917 h 352447"/>
                  <a:gd name="connsiteX2" fmla="*/ 442248 w 1097568"/>
                  <a:gd name="connsiteY2" fmla="*/ 134157 h 352447"/>
                  <a:gd name="connsiteX3" fmla="*/ 1097568 w 1097568"/>
                  <a:gd name="connsiteY3" fmla="*/ 69387 h 352447"/>
                  <a:gd name="connsiteX4" fmla="*/ 1097568 w 1097568"/>
                  <a:gd name="connsiteY4" fmla="*/ 69387 h 352447"/>
                  <a:gd name="connsiteX5" fmla="*/ 522258 w 1097568"/>
                  <a:gd name="connsiteY5" fmla="*/ 217977 h 352447"/>
                  <a:gd name="connsiteX6" fmla="*/ 414118 w 1097568"/>
                  <a:gd name="connsiteY6" fmla="*/ 343952 h 352447"/>
                  <a:gd name="connsiteX7" fmla="*/ 314060 w 1097568"/>
                  <a:gd name="connsiteY7" fmla="*/ 341301 h 352447"/>
                  <a:gd name="connsiteX8" fmla="*/ 305088 w 1097568"/>
                  <a:gd name="connsiteY8" fmla="*/ 312932 h 352447"/>
                  <a:gd name="connsiteX9" fmla="*/ 244128 w 1097568"/>
                  <a:gd name="connsiteY9" fmla="*/ 185592 h 352447"/>
                  <a:gd name="connsiteX10" fmla="*/ 288 w 1097568"/>
                  <a:gd name="connsiteY10" fmla="*/ 807 h 352447"/>
                  <a:gd name="connsiteX0" fmla="*/ 288 w 1097568"/>
                  <a:gd name="connsiteY0" fmla="*/ 807 h 349950"/>
                  <a:gd name="connsiteX1" fmla="*/ 297468 w 1097568"/>
                  <a:gd name="connsiteY1" fmla="*/ 118917 h 349950"/>
                  <a:gd name="connsiteX2" fmla="*/ 442248 w 1097568"/>
                  <a:gd name="connsiteY2" fmla="*/ 134157 h 349950"/>
                  <a:gd name="connsiteX3" fmla="*/ 1097568 w 1097568"/>
                  <a:gd name="connsiteY3" fmla="*/ 69387 h 349950"/>
                  <a:gd name="connsiteX4" fmla="*/ 1097568 w 1097568"/>
                  <a:gd name="connsiteY4" fmla="*/ 69387 h 349950"/>
                  <a:gd name="connsiteX5" fmla="*/ 522258 w 1097568"/>
                  <a:gd name="connsiteY5" fmla="*/ 217977 h 349950"/>
                  <a:gd name="connsiteX6" fmla="*/ 414118 w 1097568"/>
                  <a:gd name="connsiteY6" fmla="*/ 343952 h 349950"/>
                  <a:gd name="connsiteX7" fmla="*/ 314060 w 1097568"/>
                  <a:gd name="connsiteY7" fmla="*/ 341301 h 349950"/>
                  <a:gd name="connsiteX8" fmla="*/ 305088 w 1097568"/>
                  <a:gd name="connsiteY8" fmla="*/ 312932 h 349950"/>
                  <a:gd name="connsiteX9" fmla="*/ 244128 w 1097568"/>
                  <a:gd name="connsiteY9" fmla="*/ 185592 h 349950"/>
                  <a:gd name="connsiteX10" fmla="*/ 288 w 1097568"/>
                  <a:gd name="connsiteY10" fmla="*/ 807 h 349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97568" h="349950">
                    <a:moveTo>
                      <a:pt x="288" y="807"/>
                    </a:moveTo>
                    <a:cubicBezTo>
                      <a:pt x="9178" y="-10306"/>
                      <a:pt x="223808" y="96692"/>
                      <a:pt x="297468" y="118917"/>
                    </a:cubicBezTo>
                    <a:cubicBezTo>
                      <a:pt x="371128" y="141142"/>
                      <a:pt x="360333" y="144317"/>
                      <a:pt x="442248" y="134157"/>
                    </a:cubicBezTo>
                    <a:cubicBezTo>
                      <a:pt x="524163" y="123997"/>
                      <a:pt x="988348" y="80182"/>
                      <a:pt x="1097568" y="69387"/>
                    </a:cubicBezTo>
                    <a:lnTo>
                      <a:pt x="1097568" y="69387"/>
                    </a:lnTo>
                    <a:lnTo>
                      <a:pt x="522258" y="217977"/>
                    </a:lnTo>
                    <a:cubicBezTo>
                      <a:pt x="406688" y="267507"/>
                      <a:pt x="446326" y="329051"/>
                      <a:pt x="414118" y="343952"/>
                    </a:cubicBezTo>
                    <a:cubicBezTo>
                      <a:pt x="381910" y="358853"/>
                      <a:pt x="314060" y="341301"/>
                      <a:pt x="314060" y="341301"/>
                    </a:cubicBezTo>
                    <a:lnTo>
                      <a:pt x="305088" y="312932"/>
                    </a:lnTo>
                    <a:cubicBezTo>
                      <a:pt x="292388" y="231970"/>
                      <a:pt x="297421" y="233090"/>
                      <a:pt x="244128" y="185592"/>
                    </a:cubicBezTo>
                    <a:cubicBezTo>
                      <a:pt x="190835" y="138094"/>
                      <a:pt x="-8602" y="11920"/>
                      <a:pt x="288" y="807"/>
                    </a:cubicBezTo>
                    <a:close/>
                  </a:path>
                </a:pathLst>
              </a:cu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orme libre 86"/>
              <p:cNvSpPr/>
              <p:nvPr/>
            </p:nvSpPr>
            <p:spPr>
              <a:xfrm>
                <a:off x="826297" y="1512618"/>
                <a:ext cx="1097568" cy="349950"/>
              </a:xfrm>
              <a:custGeom>
                <a:avLst/>
                <a:gdLst>
                  <a:gd name="connsiteX0" fmla="*/ 465 w 1097745"/>
                  <a:gd name="connsiteY0" fmla="*/ 880 h 1060060"/>
                  <a:gd name="connsiteX1" fmla="*/ 335745 w 1097745"/>
                  <a:gd name="connsiteY1" fmla="*/ 126610 h 1060060"/>
                  <a:gd name="connsiteX2" fmla="*/ 419565 w 1097745"/>
                  <a:gd name="connsiteY2" fmla="*/ 134230 h 1060060"/>
                  <a:gd name="connsiteX3" fmla="*/ 1097745 w 1097745"/>
                  <a:gd name="connsiteY3" fmla="*/ 69460 h 1060060"/>
                  <a:gd name="connsiteX4" fmla="*/ 1097745 w 1097745"/>
                  <a:gd name="connsiteY4" fmla="*/ 69460 h 1060060"/>
                  <a:gd name="connsiteX5" fmla="*/ 522435 w 1097745"/>
                  <a:gd name="connsiteY5" fmla="*/ 218050 h 1060060"/>
                  <a:gd name="connsiteX6" fmla="*/ 461475 w 1097745"/>
                  <a:gd name="connsiteY6" fmla="*/ 252340 h 1060060"/>
                  <a:gd name="connsiteX7" fmla="*/ 419565 w 1097745"/>
                  <a:gd name="connsiteY7" fmla="*/ 305680 h 1060060"/>
                  <a:gd name="connsiteX8" fmla="*/ 404325 w 1097745"/>
                  <a:gd name="connsiteY8" fmla="*/ 366640 h 1060060"/>
                  <a:gd name="connsiteX9" fmla="*/ 331935 w 1097745"/>
                  <a:gd name="connsiteY9" fmla="*/ 1060060 h 1060060"/>
                  <a:gd name="connsiteX10" fmla="*/ 331935 w 1097745"/>
                  <a:gd name="connsiteY10" fmla="*/ 1060060 h 1060060"/>
                  <a:gd name="connsiteX11" fmla="*/ 305265 w 1097745"/>
                  <a:gd name="connsiteY11" fmla="*/ 320920 h 1060060"/>
                  <a:gd name="connsiteX12" fmla="*/ 293835 w 1097745"/>
                  <a:gd name="connsiteY12" fmla="*/ 256150 h 1060060"/>
                  <a:gd name="connsiteX13" fmla="*/ 263355 w 1097745"/>
                  <a:gd name="connsiteY13" fmla="*/ 199000 h 1060060"/>
                  <a:gd name="connsiteX14" fmla="*/ 465 w 1097745"/>
                  <a:gd name="connsiteY14" fmla="*/ 880 h 1060060"/>
                  <a:gd name="connsiteX0" fmla="*/ 465 w 1097745"/>
                  <a:gd name="connsiteY0" fmla="*/ 880 h 1060060"/>
                  <a:gd name="connsiteX1" fmla="*/ 335745 w 1097745"/>
                  <a:gd name="connsiteY1" fmla="*/ 126610 h 1060060"/>
                  <a:gd name="connsiteX2" fmla="*/ 419565 w 1097745"/>
                  <a:gd name="connsiteY2" fmla="*/ 134230 h 1060060"/>
                  <a:gd name="connsiteX3" fmla="*/ 1097745 w 1097745"/>
                  <a:gd name="connsiteY3" fmla="*/ 69460 h 1060060"/>
                  <a:gd name="connsiteX4" fmla="*/ 1097745 w 1097745"/>
                  <a:gd name="connsiteY4" fmla="*/ 69460 h 1060060"/>
                  <a:gd name="connsiteX5" fmla="*/ 522435 w 1097745"/>
                  <a:gd name="connsiteY5" fmla="*/ 218050 h 1060060"/>
                  <a:gd name="connsiteX6" fmla="*/ 419565 w 1097745"/>
                  <a:gd name="connsiteY6" fmla="*/ 305680 h 1060060"/>
                  <a:gd name="connsiteX7" fmla="*/ 404325 w 1097745"/>
                  <a:gd name="connsiteY7" fmla="*/ 366640 h 1060060"/>
                  <a:gd name="connsiteX8" fmla="*/ 331935 w 1097745"/>
                  <a:gd name="connsiteY8" fmla="*/ 1060060 h 1060060"/>
                  <a:gd name="connsiteX9" fmla="*/ 331935 w 1097745"/>
                  <a:gd name="connsiteY9" fmla="*/ 1060060 h 1060060"/>
                  <a:gd name="connsiteX10" fmla="*/ 305265 w 1097745"/>
                  <a:gd name="connsiteY10" fmla="*/ 320920 h 1060060"/>
                  <a:gd name="connsiteX11" fmla="*/ 293835 w 1097745"/>
                  <a:gd name="connsiteY11" fmla="*/ 256150 h 1060060"/>
                  <a:gd name="connsiteX12" fmla="*/ 263355 w 1097745"/>
                  <a:gd name="connsiteY12" fmla="*/ 199000 h 1060060"/>
                  <a:gd name="connsiteX13" fmla="*/ 465 w 1097745"/>
                  <a:gd name="connsiteY13" fmla="*/ 880 h 1060060"/>
                  <a:gd name="connsiteX0" fmla="*/ 465 w 1097745"/>
                  <a:gd name="connsiteY0" fmla="*/ 880 h 1060060"/>
                  <a:gd name="connsiteX1" fmla="*/ 335745 w 1097745"/>
                  <a:gd name="connsiteY1" fmla="*/ 126610 h 1060060"/>
                  <a:gd name="connsiteX2" fmla="*/ 419565 w 1097745"/>
                  <a:gd name="connsiteY2" fmla="*/ 134230 h 1060060"/>
                  <a:gd name="connsiteX3" fmla="*/ 1097745 w 1097745"/>
                  <a:gd name="connsiteY3" fmla="*/ 69460 h 1060060"/>
                  <a:gd name="connsiteX4" fmla="*/ 1097745 w 1097745"/>
                  <a:gd name="connsiteY4" fmla="*/ 69460 h 1060060"/>
                  <a:gd name="connsiteX5" fmla="*/ 522435 w 1097745"/>
                  <a:gd name="connsiteY5" fmla="*/ 218050 h 1060060"/>
                  <a:gd name="connsiteX6" fmla="*/ 404325 w 1097745"/>
                  <a:gd name="connsiteY6" fmla="*/ 366640 h 1060060"/>
                  <a:gd name="connsiteX7" fmla="*/ 331935 w 1097745"/>
                  <a:gd name="connsiteY7" fmla="*/ 1060060 h 1060060"/>
                  <a:gd name="connsiteX8" fmla="*/ 331935 w 1097745"/>
                  <a:gd name="connsiteY8" fmla="*/ 1060060 h 1060060"/>
                  <a:gd name="connsiteX9" fmla="*/ 305265 w 1097745"/>
                  <a:gd name="connsiteY9" fmla="*/ 320920 h 1060060"/>
                  <a:gd name="connsiteX10" fmla="*/ 293835 w 1097745"/>
                  <a:gd name="connsiteY10" fmla="*/ 256150 h 1060060"/>
                  <a:gd name="connsiteX11" fmla="*/ 263355 w 1097745"/>
                  <a:gd name="connsiteY11" fmla="*/ 199000 h 1060060"/>
                  <a:gd name="connsiteX12" fmla="*/ 465 w 1097745"/>
                  <a:gd name="connsiteY12" fmla="*/ 880 h 1060060"/>
                  <a:gd name="connsiteX0" fmla="*/ 465 w 1097745"/>
                  <a:gd name="connsiteY0" fmla="*/ 880 h 1060060"/>
                  <a:gd name="connsiteX1" fmla="*/ 335745 w 1097745"/>
                  <a:gd name="connsiteY1" fmla="*/ 126610 h 1060060"/>
                  <a:gd name="connsiteX2" fmla="*/ 419565 w 1097745"/>
                  <a:gd name="connsiteY2" fmla="*/ 134230 h 1060060"/>
                  <a:gd name="connsiteX3" fmla="*/ 1097745 w 1097745"/>
                  <a:gd name="connsiteY3" fmla="*/ 69460 h 1060060"/>
                  <a:gd name="connsiteX4" fmla="*/ 1097745 w 1097745"/>
                  <a:gd name="connsiteY4" fmla="*/ 69460 h 1060060"/>
                  <a:gd name="connsiteX5" fmla="*/ 522435 w 1097745"/>
                  <a:gd name="connsiteY5" fmla="*/ 218050 h 1060060"/>
                  <a:gd name="connsiteX6" fmla="*/ 404325 w 1097745"/>
                  <a:gd name="connsiteY6" fmla="*/ 366640 h 1060060"/>
                  <a:gd name="connsiteX7" fmla="*/ 331935 w 1097745"/>
                  <a:gd name="connsiteY7" fmla="*/ 1060060 h 1060060"/>
                  <a:gd name="connsiteX8" fmla="*/ 331935 w 1097745"/>
                  <a:gd name="connsiteY8" fmla="*/ 1060060 h 1060060"/>
                  <a:gd name="connsiteX9" fmla="*/ 305265 w 1097745"/>
                  <a:gd name="connsiteY9" fmla="*/ 320920 h 1060060"/>
                  <a:gd name="connsiteX10" fmla="*/ 293835 w 1097745"/>
                  <a:gd name="connsiteY10" fmla="*/ 256150 h 1060060"/>
                  <a:gd name="connsiteX11" fmla="*/ 263355 w 1097745"/>
                  <a:gd name="connsiteY11" fmla="*/ 199000 h 1060060"/>
                  <a:gd name="connsiteX12" fmla="*/ 465 w 1097745"/>
                  <a:gd name="connsiteY12" fmla="*/ 880 h 1060060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1921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93480 w 1097390"/>
                  <a:gd name="connsiteY10" fmla="*/ 256394 h 1060304"/>
                  <a:gd name="connsiteX11" fmla="*/ 263000 w 1097390"/>
                  <a:gd name="connsiteY11" fmla="*/ 199244 h 1060304"/>
                  <a:gd name="connsiteX12" fmla="*/ 110 w 1097390"/>
                  <a:gd name="connsiteY12" fmla="*/ 1124 h 1060304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1921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93480 w 1097390"/>
                  <a:gd name="connsiteY10" fmla="*/ 256394 h 1060304"/>
                  <a:gd name="connsiteX11" fmla="*/ 263000 w 1097390"/>
                  <a:gd name="connsiteY11" fmla="*/ 199244 h 1060304"/>
                  <a:gd name="connsiteX12" fmla="*/ 110 w 1097390"/>
                  <a:gd name="connsiteY12" fmla="*/ 1124 h 1060304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1921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93480 w 1097390"/>
                  <a:gd name="connsiteY10" fmla="*/ 256394 h 1060304"/>
                  <a:gd name="connsiteX11" fmla="*/ 263000 w 1097390"/>
                  <a:gd name="connsiteY11" fmla="*/ 199244 h 1060304"/>
                  <a:gd name="connsiteX12" fmla="*/ 110 w 1097390"/>
                  <a:gd name="connsiteY12" fmla="*/ 1124 h 1060304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4207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93480 w 1097390"/>
                  <a:gd name="connsiteY10" fmla="*/ 256394 h 1060304"/>
                  <a:gd name="connsiteX11" fmla="*/ 263000 w 1097390"/>
                  <a:gd name="connsiteY11" fmla="*/ 199244 h 1060304"/>
                  <a:gd name="connsiteX12" fmla="*/ 110 w 1097390"/>
                  <a:gd name="connsiteY12" fmla="*/ 1124 h 1060304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4207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63000 w 1097390"/>
                  <a:gd name="connsiteY10" fmla="*/ 199244 h 1060304"/>
                  <a:gd name="connsiteX11" fmla="*/ 110 w 1097390"/>
                  <a:gd name="connsiteY11" fmla="*/ 1124 h 1060304"/>
                  <a:gd name="connsiteX0" fmla="*/ 284 w 1097564"/>
                  <a:gd name="connsiteY0" fmla="*/ 807 h 1059987"/>
                  <a:gd name="connsiteX1" fmla="*/ 297464 w 1097564"/>
                  <a:gd name="connsiteY1" fmla="*/ 118917 h 1059987"/>
                  <a:gd name="connsiteX2" fmla="*/ 442244 w 1097564"/>
                  <a:gd name="connsiteY2" fmla="*/ 134157 h 1059987"/>
                  <a:gd name="connsiteX3" fmla="*/ 1097564 w 1097564"/>
                  <a:gd name="connsiteY3" fmla="*/ 69387 h 1059987"/>
                  <a:gd name="connsiteX4" fmla="*/ 1097564 w 1097564"/>
                  <a:gd name="connsiteY4" fmla="*/ 69387 h 1059987"/>
                  <a:gd name="connsiteX5" fmla="*/ 522254 w 1097564"/>
                  <a:gd name="connsiteY5" fmla="*/ 217977 h 1059987"/>
                  <a:gd name="connsiteX6" fmla="*/ 404144 w 1097564"/>
                  <a:gd name="connsiteY6" fmla="*/ 366567 h 1059987"/>
                  <a:gd name="connsiteX7" fmla="*/ 331754 w 1097564"/>
                  <a:gd name="connsiteY7" fmla="*/ 1059987 h 1059987"/>
                  <a:gd name="connsiteX8" fmla="*/ 331754 w 1097564"/>
                  <a:gd name="connsiteY8" fmla="*/ 1059987 h 1059987"/>
                  <a:gd name="connsiteX9" fmla="*/ 305084 w 1097564"/>
                  <a:gd name="connsiteY9" fmla="*/ 320847 h 1059987"/>
                  <a:gd name="connsiteX10" fmla="*/ 244124 w 1097564"/>
                  <a:gd name="connsiteY10" fmla="*/ 185592 h 1059987"/>
                  <a:gd name="connsiteX11" fmla="*/ 284 w 1097564"/>
                  <a:gd name="connsiteY11" fmla="*/ 807 h 1059987"/>
                  <a:gd name="connsiteX0" fmla="*/ 303 w 1097583"/>
                  <a:gd name="connsiteY0" fmla="*/ 807 h 1059987"/>
                  <a:gd name="connsiteX1" fmla="*/ 297483 w 1097583"/>
                  <a:gd name="connsiteY1" fmla="*/ 118917 h 1059987"/>
                  <a:gd name="connsiteX2" fmla="*/ 442263 w 1097583"/>
                  <a:gd name="connsiteY2" fmla="*/ 134157 h 1059987"/>
                  <a:gd name="connsiteX3" fmla="*/ 1097583 w 1097583"/>
                  <a:gd name="connsiteY3" fmla="*/ 69387 h 1059987"/>
                  <a:gd name="connsiteX4" fmla="*/ 1097583 w 1097583"/>
                  <a:gd name="connsiteY4" fmla="*/ 69387 h 1059987"/>
                  <a:gd name="connsiteX5" fmla="*/ 522273 w 1097583"/>
                  <a:gd name="connsiteY5" fmla="*/ 217977 h 1059987"/>
                  <a:gd name="connsiteX6" fmla="*/ 404163 w 1097583"/>
                  <a:gd name="connsiteY6" fmla="*/ 366567 h 1059987"/>
                  <a:gd name="connsiteX7" fmla="*/ 331773 w 1097583"/>
                  <a:gd name="connsiteY7" fmla="*/ 1059987 h 1059987"/>
                  <a:gd name="connsiteX8" fmla="*/ 331773 w 1097583"/>
                  <a:gd name="connsiteY8" fmla="*/ 1059987 h 1059987"/>
                  <a:gd name="connsiteX9" fmla="*/ 305103 w 1097583"/>
                  <a:gd name="connsiteY9" fmla="*/ 320847 h 1059987"/>
                  <a:gd name="connsiteX10" fmla="*/ 244143 w 1097583"/>
                  <a:gd name="connsiteY10" fmla="*/ 185592 h 1059987"/>
                  <a:gd name="connsiteX11" fmla="*/ 303 w 1097583"/>
                  <a:gd name="connsiteY11" fmla="*/ 807 h 1059987"/>
                  <a:gd name="connsiteX0" fmla="*/ 303 w 1097583"/>
                  <a:gd name="connsiteY0" fmla="*/ 807 h 1059987"/>
                  <a:gd name="connsiteX1" fmla="*/ 297483 w 1097583"/>
                  <a:gd name="connsiteY1" fmla="*/ 118917 h 1059987"/>
                  <a:gd name="connsiteX2" fmla="*/ 442263 w 1097583"/>
                  <a:gd name="connsiteY2" fmla="*/ 134157 h 1059987"/>
                  <a:gd name="connsiteX3" fmla="*/ 1097583 w 1097583"/>
                  <a:gd name="connsiteY3" fmla="*/ 69387 h 1059987"/>
                  <a:gd name="connsiteX4" fmla="*/ 1097583 w 1097583"/>
                  <a:gd name="connsiteY4" fmla="*/ 69387 h 1059987"/>
                  <a:gd name="connsiteX5" fmla="*/ 522273 w 1097583"/>
                  <a:gd name="connsiteY5" fmla="*/ 217977 h 1059987"/>
                  <a:gd name="connsiteX6" fmla="*/ 404163 w 1097583"/>
                  <a:gd name="connsiteY6" fmla="*/ 366567 h 1059987"/>
                  <a:gd name="connsiteX7" fmla="*/ 331773 w 1097583"/>
                  <a:gd name="connsiteY7" fmla="*/ 1059987 h 1059987"/>
                  <a:gd name="connsiteX8" fmla="*/ 331773 w 1097583"/>
                  <a:gd name="connsiteY8" fmla="*/ 1059987 h 1059987"/>
                  <a:gd name="connsiteX9" fmla="*/ 305103 w 1097583"/>
                  <a:gd name="connsiteY9" fmla="*/ 320847 h 1059987"/>
                  <a:gd name="connsiteX10" fmla="*/ 244143 w 1097583"/>
                  <a:gd name="connsiteY10" fmla="*/ 185592 h 1059987"/>
                  <a:gd name="connsiteX11" fmla="*/ 303 w 1097583"/>
                  <a:gd name="connsiteY11" fmla="*/ 807 h 1059987"/>
                  <a:gd name="connsiteX0" fmla="*/ 303 w 1097583"/>
                  <a:gd name="connsiteY0" fmla="*/ 807 h 1059987"/>
                  <a:gd name="connsiteX1" fmla="*/ 297483 w 1097583"/>
                  <a:gd name="connsiteY1" fmla="*/ 118917 h 1059987"/>
                  <a:gd name="connsiteX2" fmla="*/ 442263 w 1097583"/>
                  <a:gd name="connsiteY2" fmla="*/ 134157 h 1059987"/>
                  <a:gd name="connsiteX3" fmla="*/ 1097583 w 1097583"/>
                  <a:gd name="connsiteY3" fmla="*/ 69387 h 1059987"/>
                  <a:gd name="connsiteX4" fmla="*/ 1097583 w 1097583"/>
                  <a:gd name="connsiteY4" fmla="*/ 69387 h 1059987"/>
                  <a:gd name="connsiteX5" fmla="*/ 522273 w 1097583"/>
                  <a:gd name="connsiteY5" fmla="*/ 217977 h 1059987"/>
                  <a:gd name="connsiteX6" fmla="*/ 404163 w 1097583"/>
                  <a:gd name="connsiteY6" fmla="*/ 366567 h 1059987"/>
                  <a:gd name="connsiteX7" fmla="*/ 331773 w 1097583"/>
                  <a:gd name="connsiteY7" fmla="*/ 1059987 h 1059987"/>
                  <a:gd name="connsiteX8" fmla="*/ 347726 w 1097583"/>
                  <a:gd name="connsiteY8" fmla="*/ 473822 h 1059987"/>
                  <a:gd name="connsiteX9" fmla="*/ 305103 w 1097583"/>
                  <a:gd name="connsiteY9" fmla="*/ 320847 h 1059987"/>
                  <a:gd name="connsiteX10" fmla="*/ 244143 w 1097583"/>
                  <a:gd name="connsiteY10" fmla="*/ 185592 h 1059987"/>
                  <a:gd name="connsiteX11" fmla="*/ 303 w 1097583"/>
                  <a:gd name="connsiteY11" fmla="*/ 807 h 1059987"/>
                  <a:gd name="connsiteX0" fmla="*/ 303 w 1097583"/>
                  <a:gd name="connsiteY0" fmla="*/ 807 h 473822"/>
                  <a:gd name="connsiteX1" fmla="*/ 297483 w 1097583"/>
                  <a:gd name="connsiteY1" fmla="*/ 118917 h 473822"/>
                  <a:gd name="connsiteX2" fmla="*/ 442263 w 1097583"/>
                  <a:gd name="connsiteY2" fmla="*/ 134157 h 473822"/>
                  <a:gd name="connsiteX3" fmla="*/ 1097583 w 1097583"/>
                  <a:gd name="connsiteY3" fmla="*/ 69387 h 473822"/>
                  <a:gd name="connsiteX4" fmla="*/ 1097583 w 1097583"/>
                  <a:gd name="connsiteY4" fmla="*/ 69387 h 473822"/>
                  <a:gd name="connsiteX5" fmla="*/ 522273 w 1097583"/>
                  <a:gd name="connsiteY5" fmla="*/ 217977 h 473822"/>
                  <a:gd name="connsiteX6" fmla="*/ 404163 w 1097583"/>
                  <a:gd name="connsiteY6" fmla="*/ 366567 h 473822"/>
                  <a:gd name="connsiteX7" fmla="*/ 347726 w 1097583"/>
                  <a:gd name="connsiteY7" fmla="*/ 470204 h 473822"/>
                  <a:gd name="connsiteX8" fmla="*/ 347726 w 1097583"/>
                  <a:gd name="connsiteY8" fmla="*/ 473822 h 473822"/>
                  <a:gd name="connsiteX9" fmla="*/ 305103 w 1097583"/>
                  <a:gd name="connsiteY9" fmla="*/ 320847 h 473822"/>
                  <a:gd name="connsiteX10" fmla="*/ 244143 w 1097583"/>
                  <a:gd name="connsiteY10" fmla="*/ 185592 h 473822"/>
                  <a:gd name="connsiteX11" fmla="*/ 303 w 1097583"/>
                  <a:gd name="connsiteY11" fmla="*/ 807 h 473822"/>
                  <a:gd name="connsiteX0" fmla="*/ 303 w 1097583"/>
                  <a:gd name="connsiteY0" fmla="*/ 807 h 470204"/>
                  <a:gd name="connsiteX1" fmla="*/ 297483 w 1097583"/>
                  <a:gd name="connsiteY1" fmla="*/ 118917 h 470204"/>
                  <a:gd name="connsiteX2" fmla="*/ 442263 w 1097583"/>
                  <a:gd name="connsiteY2" fmla="*/ 134157 h 470204"/>
                  <a:gd name="connsiteX3" fmla="*/ 1097583 w 1097583"/>
                  <a:gd name="connsiteY3" fmla="*/ 69387 h 470204"/>
                  <a:gd name="connsiteX4" fmla="*/ 1097583 w 1097583"/>
                  <a:gd name="connsiteY4" fmla="*/ 69387 h 470204"/>
                  <a:gd name="connsiteX5" fmla="*/ 522273 w 1097583"/>
                  <a:gd name="connsiteY5" fmla="*/ 217977 h 470204"/>
                  <a:gd name="connsiteX6" fmla="*/ 404163 w 1097583"/>
                  <a:gd name="connsiteY6" fmla="*/ 366567 h 470204"/>
                  <a:gd name="connsiteX7" fmla="*/ 347726 w 1097583"/>
                  <a:gd name="connsiteY7" fmla="*/ 470204 h 470204"/>
                  <a:gd name="connsiteX8" fmla="*/ 327785 w 1097583"/>
                  <a:gd name="connsiteY8" fmla="*/ 352835 h 470204"/>
                  <a:gd name="connsiteX9" fmla="*/ 305103 w 1097583"/>
                  <a:gd name="connsiteY9" fmla="*/ 320847 h 470204"/>
                  <a:gd name="connsiteX10" fmla="*/ 244143 w 1097583"/>
                  <a:gd name="connsiteY10" fmla="*/ 185592 h 470204"/>
                  <a:gd name="connsiteX11" fmla="*/ 303 w 1097583"/>
                  <a:gd name="connsiteY11" fmla="*/ 807 h 470204"/>
                  <a:gd name="connsiteX0" fmla="*/ 303 w 1097583"/>
                  <a:gd name="connsiteY0" fmla="*/ 807 h 373642"/>
                  <a:gd name="connsiteX1" fmla="*/ 297483 w 1097583"/>
                  <a:gd name="connsiteY1" fmla="*/ 118917 h 373642"/>
                  <a:gd name="connsiteX2" fmla="*/ 442263 w 1097583"/>
                  <a:gd name="connsiteY2" fmla="*/ 134157 h 373642"/>
                  <a:gd name="connsiteX3" fmla="*/ 1097583 w 1097583"/>
                  <a:gd name="connsiteY3" fmla="*/ 69387 h 373642"/>
                  <a:gd name="connsiteX4" fmla="*/ 1097583 w 1097583"/>
                  <a:gd name="connsiteY4" fmla="*/ 69387 h 373642"/>
                  <a:gd name="connsiteX5" fmla="*/ 522273 w 1097583"/>
                  <a:gd name="connsiteY5" fmla="*/ 217977 h 373642"/>
                  <a:gd name="connsiteX6" fmla="*/ 404163 w 1097583"/>
                  <a:gd name="connsiteY6" fmla="*/ 366567 h 373642"/>
                  <a:gd name="connsiteX7" fmla="*/ 365174 w 1097583"/>
                  <a:gd name="connsiteY7" fmla="*/ 351478 h 373642"/>
                  <a:gd name="connsiteX8" fmla="*/ 327785 w 1097583"/>
                  <a:gd name="connsiteY8" fmla="*/ 352835 h 373642"/>
                  <a:gd name="connsiteX9" fmla="*/ 305103 w 1097583"/>
                  <a:gd name="connsiteY9" fmla="*/ 320847 h 373642"/>
                  <a:gd name="connsiteX10" fmla="*/ 244143 w 1097583"/>
                  <a:gd name="connsiteY10" fmla="*/ 185592 h 373642"/>
                  <a:gd name="connsiteX11" fmla="*/ 303 w 1097583"/>
                  <a:gd name="connsiteY11" fmla="*/ 807 h 373642"/>
                  <a:gd name="connsiteX0" fmla="*/ 303 w 1097583"/>
                  <a:gd name="connsiteY0" fmla="*/ 807 h 359207"/>
                  <a:gd name="connsiteX1" fmla="*/ 297483 w 1097583"/>
                  <a:gd name="connsiteY1" fmla="*/ 118917 h 359207"/>
                  <a:gd name="connsiteX2" fmla="*/ 442263 w 1097583"/>
                  <a:gd name="connsiteY2" fmla="*/ 134157 h 359207"/>
                  <a:gd name="connsiteX3" fmla="*/ 1097583 w 1097583"/>
                  <a:gd name="connsiteY3" fmla="*/ 69387 h 359207"/>
                  <a:gd name="connsiteX4" fmla="*/ 1097583 w 1097583"/>
                  <a:gd name="connsiteY4" fmla="*/ 69387 h 359207"/>
                  <a:gd name="connsiteX5" fmla="*/ 522273 w 1097583"/>
                  <a:gd name="connsiteY5" fmla="*/ 217977 h 359207"/>
                  <a:gd name="connsiteX6" fmla="*/ 409148 w 1097583"/>
                  <a:gd name="connsiteY6" fmla="*/ 348475 h 359207"/>
                  <a:gd name="connsiteX7" fmla="*/ 365174 w 1097583"/>
                  <a:gd name="connsiteY7" fmla="*/ 351478 h 359207"/>
                  <a:gd name="connsiteX8" fmla="*/ 327785 w 1097583"/>
                  <a:gd name="connsiteY8" fmla="*/ 352835 h 359207"/>
                  <a:gd name="connsiteX9" fmla="*/ 305103 w 1097583"/>
                  <a:gd name="connsiteY9" fmla="*/ 320847 h 359207"/>
                  <a:gd name="connsiteX10" fmla="*/ 244143 w 1097583"/>
                  <a:gd name="connsiteY10" fmla="*/ 185592 h 359207"/>
                  <a:gd name="connsiteX11" fmla="*/ 303 w 1097583"/>
                  <a:gd name="connsiteY11" fmla="*/ 807 h 359207"/>
                  <a:gd name="connsiteX0" fmla="*/ 303 w 1097583"/>
                  <a:gd name="connsiteY0" fmla="*/ 807 h 359207"/>
                  <a:gd name="connsiteX1" fmla="*/ 297483 w 1097583"/>
                  <a:gd name="connsiteY1" fmla="*/ 118917 h 359207"/>
                  <a:gd name="connsiteX2" fmla="*/ 442263 w 1097583"/>
                  <a:gd name="connsiteY2" fmla="*/ 134157 h 359207"/>
                  <a:gd name="connsiteX3" fmla="*/ 1097583 w 1097583"/>
                  <a:gd name="connsiteY3" fmla="*/ 69387 h 359207"/>
                  <a:gd name="connsiteX4" fmla="*/ 1097583 w 1097583"/>
                  <a:gd name="connsiteY4" fmla="*/ 69387 h 359207"/>
                  <a:gd name="connsiteX5" fmla="*/ 522273 w 1097583"/>
                  <a:gd name="connsiteY5" fmla="*/ 217977 h 359207"/>
                  <a:gd name="connsiteX6" fmla="*/ 409148 w 1097583"/>
                  <a:gd name="connsiteY6" fmla="*/ 348475 h 359207"/>
                  <a:gd name="connsiteX7" fmla="*/ 365174 w 1097583"/>
                  <a:gd name="connsiteY7" fmla="*/ 351478 h 359207"/>
                  <a:gd name="connsiteX8" fmla="*/ 305103 w 1097583"/>
                  <a:gd name="connsiteY8" fmla="*/ 320847 h 359207"/>
                  <a:gd name="connsiteX9" fmla="*/ 244143 w 1097583"/>
                  <a:gd name="connsiteY9" fmla="*/ 185592 h 359207"/>
                  <a:gd name="connsiteX10" fmla="*/ 303 w 1097583"/>
                  <a:gd name="connsiteY10" fmla="*/ 807 h 359207"/>
                  <a:gd name="connsiteX0" fmla="*/ 303 w 1097583"/>
                  <a:gd name="connsiteY0" fmla="*/ 807 h 356971"/>
                  <a:gd name="connsiteX1" fmla="*/ 297483 w 1097583"/>
                  <a:gd name="connsiteY1" fmla="*/ 118917 h 356971"/>
                  <a:gd name="connsiteX2" fmla="*/ 442263 w 1097583"/>
                  <a:gd name="connsiteY2" fmla="*/ 134157 h 356971"/>
                  <a:gd name="connsiteX3" fmla="*/ 1097583 w 1097583"/>
                  <a:gd name="connsiteY3" fmla="*/ 69387 h 356971"/>
                  <a:gd name="connsiteX4" fmla="*/ 1097583 w 1097583"/>
                  <a:gd name="connsiteY4" fmla="*/ 69387 h 356971"/>
                  <a:gd name="connsiteX5" fmla="*/ 522273 w 1097583"/>
                  <a:gd name="connsiteY5" fmla="*/ 217977 h 356971"/>
                  <a:gd name="connsiteX6" fmla="*/ 409148 w 1097583"/>
                  <a:gd name="connsiteY6" fmla="*/ 348475 h 356971"/>
                  <a:gd name="connsiteX7" fmla="*/ 316568 w 1097583"/>
                  <a:gd name="connsiteY7" fmla="*/ 344693 h 356971"/>
                  <a:gd name="connsiteX8" fmla="*/ 305103 w 1097583"/>
                  <a:gd name="connsiteY8" fmla="*/ 320847 h 356971"/>
                  <a:gd name="connsiteX9" fmla="*/ 244143 w 1097583"/>
                  <a:gd name="connsiteY9" fmla="*/ 185592 h 356971"/>
                  <a:gd name="connsiteX10" fmla="*/ 303 w 1097583"/>
                  <a:gd name="connsiteY10" fmla="*/ 807 h 356971"/>
                  <a:gd name="connsiteX0" fmla="*/ 303 w 1097583"/>
                  <a:gd name="connsiteY0" fmla="*/ 807 h 353009"/>
                  <a:gd name="connsiteX1" fmla="*/ 297483 w 1097583"/>
                  <a:gd name="connsiteY1" fmla="*/ 118917 h 353009"/>
                  <a:gd name="connsiteX2" fmla="*/ 442263 w 1097583"/>
                  <a:gd name="connsiteY2" fmla="*/ 134157 h 353009"/>
                  <a:gd name="connsiteX3" fmla="*/ 1097583 w 1097583"/>
                  <a:gd name="connsiteY3" fmla="*/ 69387 h 353009"/>
                  <a:gd name="connsiteX4" fmla="*/ 1097583 w 1097583"/>
                  <a:gd name="connsiteY4" fmla="*/ 69387 h 353009"/>
                  <a:gd name="connsiteX5" fmla="*/ 522273 w 1097583"/>
                  <a:gd name="connsiteY5" fmla="*/ 217977 h 353009"/>
                  <a:gd name="connsiteX6" fmla="*/ 409148 w 1097583"/>
                  <a:gd name="connsiteY6" fmla="*/ 348475 h 353009"/>
                  <a:gd name="connsiteX7" fmla="*/ 316568 w 1097583"/>
                  <a:gd name="connsiteY7" fmla="*/ 344693 h 353009"/>
                  <a:gd name="connsiteX8" fmla="*/ 305103 w 1097583"/>
                  <a:gd name="connsiteY8" fmla="*/ 320847 h 353009"/>
                  <a:gd name="connsiteX9" fmla="*/ 244143 w 1097583"/>
                  <a:gd name="connsiteY9" fmla="*/ 185592 h 353009"/>
                  <a:gd name="connsiteX10" fmla="*/ 303 w 1097583"/>
                  <a:gd name="connsiteY10" fmla="*/ 807 h 353009"/>
                  <a:gd name="connsiteX0" fmla="*/ 285 w 1097565"/>
                  <a:gd name="connsiteY0" fmla="*/ 807 h 353009"/>
                  <a:gd name="connsiteX1" fmla="*/ 297465 w 1097565"/>
                  <a:gd name="connsiteY1" fmla="*/ 118917 h 353009"/>
                  <a:gd name="connsiteX2" fmla="*/ 442245 w 1097565"/>
                  <a:gd name="connsiteY2" fmla="*/ 134157 h 353009"/>
                  <a:gd name="connsiteX3" fmla="*/ 1097565 w 1097565"/>
                  <a:gd name="connsiteY3" fmla="*/ 69387 h 353009"/>
                  <a:gd name="connsiteX4" fmla="*/ 1097565 w 1097565"/>
                  <a:gd name="connsiteY4" fmla="*/ 69387 h 353009"/>
                  <a:gd name="connsiteX5" fmla="*/ 522255 w 1097565"/>
                  <a:gd name="connsiteY5" fmla="*/ 217977 h 353009"/>
                  <a:gd name="connsiteX6" fmla="*/ 409130 w 1097565"/>
                  <a:gd name="connsiteY6" fmla="*/ 348475 h 353009"/>
                  <a:gd name="connsiteX7" fmla="*/ 316550 w 1097565"/>
                  <a:gd name="connsiteY7" fmla="*/ 344693 h 353009"/>
                  <a:gd name="connsiteX8" fmla="*/ 305085 w 1097565"/>
                  <a:gd name="connsiteY8" fmla="*/ 312932 h 353009"/>
                  <a:gd name="connsiteX9" fmla="*/ 244125 w 1097565"/>
                  <a:gd name="connsiteY9" fmla="*/ 185592 h 353009"/>
                  <a:gd name="connsiteX10" fmla="*/ 285 w 1097565"/>
                  <a:gd name="connsiteY10" fmla="*/ 807 h 353009"/>
                  <a:gd name="connsiteX0" fmla="*/ 288 w 1097568"/>
                  <a:gd name="connsiteY0" fmla="*/ 807 h 353009"/>
                  <a:gd name="connsiteX1" fmla="*/ 297468 w 1097568"/>
                  <a:gd name="connsiteY1" fmla="*/ 118917 h 353009"/>
                  <a:gd name="connsiteX2" fmla="*/ 442248 w 1097568"/>
                  <a:gd name="connsiteY2" fmla="*/ 134157 h 353009"/>
                  <a:gd name="connsiteX3" fmla="*/ 1097568 w 1097568"/>
                  <a:gd name="connsiteY3" fmla="*/ 69387 h 353009"/>
                  <a:gd name="connsiteX4" fmla="*/ 1097568 w 1097568"/>
                  <a:gd name="connsiteY4" fmla="*/ 69387 h 353009"/>
                  <a:gd name="connsiteX5" fmla="*/ 522258 w 1097568"/>
                  <a:gd name="connsiteY5" fmla="*/ 217977 h 353009"/>
                  <a:gd name="connsiteX6" fmla="*/ 409133 w 1097568"/>
                  <a:gd name="connsiteY6" fmla="*/ 348475 h 353009"/>
                  <a:gd name="connsiteX7" fmla="*/ 316553 w 1097568"/>
                  <a:gd name="connsiteY7" fmla="*/ 344693 h 353009"/>
                  <a:gd name="connsiteX8" fmla="*/ 305088 w 1097568"/>
                  <a:gd name="connsiteY8" fmla="*/ 312932 h 353009"/>
                  <a:gd name="connsiteX9" fmla="*/ 244128 w 1097568"/>
                  <a:gd name="connsiteY9" fmla="*/ 185592 h 353009"/>
                  <a:gd name="connsiteX10" fmla="*/ 288 w 1097568"/>
                  <a:gd name="connsiteY10" fmla="*/ 807 h 353009"/>
                  <a:gd name="connsiteX0" fmla="*/ 288 w 1097568"/>
                  <a:gd name="connsiteY0" fmla="*/ 807 h 356060"/>
                  <a:gd name="connsiteX1" fmla="*/ 297468 w 1097568"/>
                  <a:gd name="connsiteY1" fmla="*/ 118917 h 356060"/>
                  <a:gd name="connsiteX2" fmla="*/ 442248 w 1097568"/>
                  <a:gd name="connsiteY2" fmla="*/ 134157 h 356060"/>
                  <a:gd name="connsiteX3" fmla="*/ 1097568 w 1097568"/>
                  <a:gd name="connsiteY3" fmla="*/ 69387 h 356060"/>
                  <a:gd name="connsiteX4" fmla="*/ 1097568 w 1097568"/>
                  <a:gd name="connsiteY4" fmla="*/ 69387 h 356060"/>
                  <a:gd name="connsiteX5" fmla="*/ 522258 w 1097568"/>
                  <a:gd name="connsiteY5" fmla="*/ 217977 h 356060"/>
                  <a:gd name="connsiteX6" fmla="*/ 409133 w 1097568"/>
                  <a:gd name="connsiteY6" fmla="*/ 348475 h 356060"/>
                  <a:gd name="connsiteX7" fmla="*/ 314060 w 1097568"/>
                  <a:gd name="connsiteY7" fmla="*/ 341301 h 356060"/>
                  <a:gd name="connsiteX8" fmla="*/ 305088 w 1097568"/>
                  <a:gd name="connsiteY8" fmla="*/ 312932 h 356060"/>
                  <a:gd name="connsiteX9" fmla="*/ 244128 w 1097568"/>
                  <a:gd name="connsiteY9" fmla="*/ 185592 h 356060"/>
                  <a:gd name="connsiteX10" fmla="*/ 288 w 1097568"/>
                  <a:gd name="connsiteY10" fmla="*/ 807 h 356060"/>
                  <a:gd name="connsiteX0" fmla="*/ 288 w 1097568"/>
                  <a:gd name="connsiteY0" fmla="*/ 807 h 352447"/>
                  <a:gd name="connsiteX1" fmla="*/ 297468 w 1097568"/>
                  <a:gd name="connsiteY1" fmla="*/ 118917 h 352447"/>
                  <a:gd name="connsiteX2" fmla="*/ 442248 w 1097568"/>
                  <a:gd name="connsiteY2" fmla="*/ 134157 h 352447"/>
                  <a:gd name="connsiteX3" fmla="*/ 1097568 w 1097568"/>
                  <a:gd name="connsiteY3" fmla="*/ 69387 h 352447"/>
                  <a:gd name="connsiteX4" fmla="*/ 1097568 w 1097568"/>
                  <a:gd name="connsiteY4" fmla="*/ 69387 h 352447"/>
                  <a:gd name="connsiteX5" fmla="*/ 522258 w 1097568"/>
                  <a:gd name="connsiteY5" fmla="*/ 217977 h 352447"/>
                  <a:gd name="connsiteX6" fmla="*/ 414118 w 1097568"/>
                  <a:gd name="connsiteY6" fmla="*/ 343952 h 352447"/>
                  <a:gd name="connsiteX7" fmla="*/ 314060 w 1097568"/>
                  <a:gd name="connsiteY7" fmla="*/ 341301 h 352447"/>
                  <a:gd name="connsiteX8" fmla="*/ 305088 w 1097568"/>
                  <a:gd name="connsiteY8" fmla="*/ 312932 h 352447"/>
                  <a:gd name="connsiteX9" fmla="*/ 244128 w 1097568"/>
                  <a:gd name="connsiteY9" fmla="*/ 185592 h 352447"/>
                  <a:gd name="connsiteX10" fmla="*/ 288 w 1097568"/>
                  <a:gd name="connsiteY10" fmla="*/ 807 h 352447"/>
                  <a:gd name="connsiteX0" fmla="*/ 288 w 1097568"/>
                  <a:gd name="connsiteY0" fmla="*/ 807 h 349950"/>
                  <a:gd name="connsiteX1" fmla="*/ 297468 w 1097568"/>
                  <a:gd name="connsiteY1" fmla="*/ 118917 h 349950"/>
                  <a:gd name="connsiteX2" fmla="*/ 442248 w 1097568"/>
                  <a:gd name="connsiteY2" fmla="*/ 134157 h 349950"/>
                  <a:gd name="connsiteX3" fmla="*/ 1097568 w 1097568"/>
                  <a:gd name="connsiteY3" fmla="*/ 69387 h 349950"/>
                  <a:gd name="connsiteX4" fmla="*/ 1097568 w 1097568"/>
                  <a:gd name="connsiteY4" fmla="*/ 69387 h 349950"/>
                  <a:gd name="connsiteX5" fmla="*/ 522258 w 1097568"/>
                  <a:gd name="connsiteY5" fmla="*/ 217977 h 349950"/>
                  <a:gd name="connsiteX6" fmla="*/ 414118 w 1097568"/>
                  <a:gd name="connsiteY6" fmla="*/ 343952 h 349950"/>
                  <a:gd name="connsiteX7" fmla="*/ 314060 w 1097568"/>
                  <a:gd name="connsiteY7" fmla="*/ 341301 h 349950"/>
                  <a:gd name="connsiteX8" fmla="*/ 305088 w 1097568"/>
                  <a:gd name="connsiteY8" fmla="*/ 312932 h 349950"/>
                  <a:gd name="connsiteX9" fmla="*/ 244128 w 1097568"/>
                  <a:gd name="connsiteY9" fmla="*/ 185592 h 349950"/>
                  <a:gd name="connsiteX10" fmla="*/ 288 w 1097568"/>
                  <a:gd name="connsiteY10" fmla="*/ 807 h 349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97568" h="349950">
                    <a:moveTo>
                      <a:pt x="288" y="807"/>
                    </a:moveTo>
                    <a:cubicBezTo>
                      <a:pt x="9178" y="-10306"/>
                      <a:pt x="223808" y="96692"/>
                      <a:pt x="297468" y="118917"/>
                    </a:cubicBezTo>
                    <a:cubicBezTo>
                      <a:pt x="371128" y="141142"/>
                      <a:pt x="360333" y="144317"/>
                      <a:pt x="442248" y="134157"/>
                    </a:cubicBezTo>
                    <a:cubicBezTo>
                      <a:pt x="524163" y="123997"/>
                      <a:pt x="988348" y="80182"/>
                      <a:pt x="1097568" y="69387"/>
                    </a:cubicBezTo>
                    <a:lnTo>
                      <a:pt x="1097568" y="69387"/>
                    </a:lnTo>
                    <a:lnTo>
                      <a:pt x="522258" y="217977"/>
                    </a:lnTo>
                    <a:cubicBezTo>
                      <a:pt x="406688" y="267507"/>
                      <a:pt x="446326" y="329051"/>
                      <a:pt x="414118" y="343952"/>
                    </a:cubicBezTo>
                    <a:cubicBezTo>
                      <a:pt x="381910" y="358853"/>
                      <a:pt x="314060" y="341301"/>
                      <a:pt x="314060" y="341301"/>
                    </a:cubicBezTo>
                    <a:lnTo>
                      <a:pt x="305088" y="312932"/>
                    </a:lnTo>
                    <a:cubicBezTo>
                      <a:pt x="292388" y="231970"/>
                      <a:pt x="297421" y="233090"/>
                      <a:pt x="244128" y="185592"/>
                    </a:cubicBezTo>
                    <a:cubicBezTo>
                      <a:pt x="190835" y="138094"/>
                      <a:pt x="-8602" y="11920"/>
                      <a:pt x="288" y="807"/>
                    </a:cubicBezTo>
                    <a:close/>
                  </a:path>
                </a:pathLst>
              </a:cu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orme libre 87"/>
              <p:cNvSpPr/>
              <p:nvPr/>
            </p:nvSpPr>
            <p:spPr>
              <a:xfrm>
                <a:off x="827640" y="1670081"/>
                <a:ext cx="1097568" cy="349950"/>
              </a:xfrm>
              <a:custGeom>
                <a:avLst/>
                <a:gdLst>
                  <a:gd name="connsiteX0" fmla="*/ 465 w 1097745"/>
                  <a:gd name="connsiteY0" fmla="*/ 880 h 1060060"/>
                  <a:gd name="connsiteX1" fmla="*/ 335745 w 1097745"/>
                  <a:gd name="connsiteY1" fmla="*/ 126610 h 1060060"/>
                  <a:gd name="connsiteX2" fmla="*/ 419565 w 1097745"/>
                  <a:gd name="connsiteY2" fmla="*/ 134230 h 1060060"/>
                  <a:gd name="connsiteX3" fmla="*/ 1097745 w 1097745"/>
                  <a:gd name="connsiteY3" fmla="*/ 69460 h 1060060"/>
                  <a:gd name="connsiteX4" fmla="*/ 1097745 w 1097745"/>
                  <a:gd name="connsiteY4" fmla="*/ 69460 h 1060060"/>
                  <a:gd name="connsiteX5" fmla="*/ 522435 w 1097745"/>
                  <a:gd name="connsiteY5" fmla="*/ 218050 h 1060060"/>
                  <a:gd name="connsiteX6" fmla="*/ 461475 w 1097745"/>
                  <a:gd name="connsiteY6" fmla="*/ 252340 h 1060060"/>
                  <a:gd name="connsiteX7" fmla="*/ 419565 w 1097745"/>
                  <a:gd name="connsiteY7" fmla="*/ 305680 h 1060060"/>
                  <a:gd name="connsiteX8" fmla="*/ 404325 w 1097745"/>
                  <a:gd name="connsiteY8" fmla="*/ 366640 h 1060060"/>
                  <a:gd name="connsiteX9" fmla="*/ 331935 w 1097745"/>
                  <a:gd name="connsiteY9" fmla="*/ 1060060 h 1060060"/>
                  <a:gd name="connsiteX10" fmla="*/ 331935 w 1097745"/>
                  <a:gd name="connsiteY10" fmla="*/ 1060060 h 1060060"/>
                  <a:gd name="connsiteX11" fmla="*/ 305265 w 1097745"/>
                  <a:gd name="connsiteY11" fmla="*/ 320920 h 1060060"/>
                  <a:gd name="connsiteX12" fmla="*/ 293835 w 1097745"/>
                  <a:gd name="connsiteY12" fmla="*/ 256150 h 1060060"/>
                  <a:gd name="connsiteX13" fmla="*/ 263355 w 1097745"/>
                  <a:gd name="connsiteY13" fmla="*/ 199000 h 1060060"/>
                  <a:gd name="connsiteX14" fmla="*/ 465 w 1097745"/>
                  <a:gd name="connsiteY14" fmla="*/ 880 h 1060060"/>
                  <a:gd name="connsiteX0" fmla="*/ 465 w 1097745"/>
                  <a:gd name="connsiteY0" fmla="*/ 880 h 1060060"/>
                  <a:gd name="connsiteX1" fmla="*/ 335745 w 1097745"/>
                  <a:gd name="connsiteY1" fmla="*/ 126610 h 1060060"/>
                  <a:gd name="connsiteX2" fmla="*/ 419565 w 1097745"/>
                  <a:gd name="connsiteY2" fmla="*/ 134230 h 1060060"/>
                  <a:gd name="connsiteX3" fmla="*/ 1097745 w 1097745"/>
                  <a:gd name="connsiteY3" fmla="*/ 69460 h 1060060"/>
                  <a:gd name="connsiteX4" fmla="*/ 1097745 w 1097745"/>
                  <a:gd name="connsiteY4" fmla="*/ 69460 h 1060060"/>
                  <a:gd name="connsiteX5" fmla="*/ 522435 w 1097745"/>
                  <a:gd name="connsiteY5" fmla="*/ 218050 h 1060060"/>
                  <a:gd name="connsiteX6" fmla="*/ 419565 w 1097745"/>
                  <a:gd name="connsiteY6" fmla="*/ 305680 h 1060060"/>
                  <a:gd name="connsiteX7" fmla="*/ 404325 w 1097745"/>
                  <a:gd name="connsiteY7" fmla="*/ 366640 h 1060060"/>
                  <a:gd name="connsiteX8" fmla="*/ 331935 w 1097745"/>
                  <a:gd name="connsiteY8" fmla="*/ 1060060 h 1060060"/>
                  <a:gd name="connsiteX9" fmla="*/ 331935 w 1097745"/>
                  <a:gd name="connsiteY9" fmla="*/ 1060060 h 1060060"/>
                  <a:gd name="connsiteX10" fmla="*/ 305265 w 1097745"/>
                  <a:gd name="connsiteY10" fmla="*/ 320920 h 1060060"/>
                  <a:gd name="connsiteX11" fmla="*/ 293835 w 1097745"/>
                  <a:gd name="connsiteY11" fmla="*/ 256150 h 1060060"/>
                  <a:gd name="connsiteX12" fmla="*/ 263355 w 1097745"/>
                  <a:gd name="connsiteY12" fmla="*/ 199000 h 1060060"/>
                  <a:gd name="connsiteX13" fmla="*/ 465 w 1097745"/>
                  <a:gd name="connsiteY13" fmla="*/ 880 h 1060060"/>
                  <a:gd name="connsiteX0" fmla="*/ 465 w 1097745"/>
                  <a:gd name="connsiteY0" fmla="*/ 880 h 1060060"/>
                  <a:gd name="connsiteX1" fmla="*/ 335745 w 1097745"/>
                  <a:gd name="connsiteY1" fmla="*/ 126610 h 1060060"/>
                  <a:gd name="connsiteX2" fmla="*/ 419565 w 1097745"/>
                  <a:gd name="connsiteY2" fmla="*/ 134230 h 1060060"/>
                  <a:gd name="connsiteX3" fmla="*/ 1097745 w 1097745"/>
                  <a:gd name="connsiteY3" fmla="*/ 69460 h 1060060"/>
                  <a:gd name="connsiteX4" fmla="*/ 1097745 w 1097745"/>
                  <a:gd name="connsiteY4" fmla="*/ 69460 h 1060060"/>
                  <a:gd name="connsiteX5" fmla="*/ 522435 w 1097745"/>
                  <a:gd name="connsiteY5" fmla="*/ 218050 h 1060060"/>
                  <a:gd name="connsiteX6" fmla="*/ 404325 w 1097745"/>
                  <a:gd name="connsiteY6" fmla="*/ 366640 h 1060060"/>
                  <a:gd name="connsiteX7" fmla="*/ 331935 w 1097745"/>
                  <a:gd name="connsiteY7" fmla="*/ 1060060 h 1060060"/>
                  <a:gd name="connsiteX8" fmla="*/ 331935 w 1097745"/>
                  <a:gd name="connsiteY8" fmla="*/ 1060060 h 1060060"/>
                  <a:gd name="connsiteX9" fmla="*/ 305265 w 1097745"/>
                  <a:gd name="connsiteY9" fmla="*/ 320920 h 1060060"/>
                  <a:gd name="connsiteX10" fmla="*/ 293835 w 1097745"/>
                  <a:gd name="connsiteY10" fmla="*/ 256150 h 1060060"/>
                  <a:gd name="connsiteX11" fmla="*/ 263355 w 1097745"/>
                  <a:gd name="connsiteY11" fmla="*/ 199000 h 1060060"/>
                  <a:gd name="connsiteX12" fmla="*/ 465 w 1097745"/>
                  <a:gd name="connsiteY12" fmla="*/ 880 h 1060060"/>
                  <a:gd name="connsiteX0" fmla="*/ 465 w 1097745"/>
                  <a:gd name="connsiteY0" fmla="*/ 880 h 1060060"/>
                  <a:gd name="connsiteX1" fmla="*/ 335745 w 1097745"/>
                  <a:gd name="connsiteY1" fmla="*/ 126610 h 1060060"/>
                  <a:gd name="connsiteX2" fmla="*/ 419565 w 1097745"/>
                  <a:gd name="connsiteY2" fmla="*/ 134230 h 1060060"/>
                  <a:gd name="connsiteX3" fmla="*/ 1097745 w 1097745"/>
                  <a:gd name="connsiteY3" fmla="*/ 69460 h 1060060"/>
                  <a:gd name="connsiteX4" fmla="*/ 1097745 w 1097745"/>
                  <a:gd name="connsiteY4" fmla="*/ 69460 h 1060060"/>
                  <a:gd name="connsiteX5" fmla="*/ 522435 w 1097745"/>
                  <a:gd name="connsiteY5" fmla="*/ 218050 h 1060060"/>
                  <a:gd name="connsiteX6" fmla="*/ 404325 w 1097745"/>
                  <a:gd name="connsiteY6" fmla="*/ 366640 h 1060060"/>
                  <a:gd name="connsiteX7" fmla="*/ 331935 w 1097745"/>
                  <a:gd name="connsiteY7" fmla="*/ 1060060 h 1060060"/>
                  <a:gd name="connsiteX8" fmla="*/ 331935 w 1097745"/>
                  <a:gd name="connsiteY8" fmla="*/ 1060060 h 1060060"/>
                  <a:gd name="connsiteX9" fmla="*/ 305265 w 1097745"/>
                  <a:gd name="connsiteY9" fmla="*/ 320920 h 1060060"/>
                  <a:gd name="connsiteX10" fmla="*/ 293835 w 1097745"/>
                  <a:gd name="connsiteY10" fmla="*/ 256150 h 1060060"/>
                  <a:gd name="connsiteX11" fmla="*/ 263355 w 1097745"/>
                  <a:gd name="connsiteY11" fmla="*/ 199000 h 1060060"/>
                  <a:gd name="connsiteX12" fmla="*/ 465 w 1097745"/>
                  <a:gd name="connsiteY12" fmla="*/ 880 h 1060060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1921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93480 w 1097390"/>
                  <a:gd name="connsiteY10" fmla="*/ 256394 h 1060304"/>
                  <a:gd name="connsiteX11" fmla="*/ 263000 w 1097390"/>
                  <a:gd name="connsiteY11" fmla="*/ 199244 h 1060304"/>
                  <a:gd name="connsiteX12" fmla="*/ 110 w 1097390"/>
                  <a:gd name="connsiteY12" fmla="*/ 1124 h 1060304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1921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93480 w 1097390"/>
                  <a:gd name="connsiteY10" fmla="*/ 256394 h 1060304"/>
                  <a:gd name="connsiteX11" fmla="*/ 263000 w 1097390"/>
                  <a:gd name="connsiteY11" fmla="*/ 199244 h 1060304"/>
                  <a:gd name="connsiteX12" fmla="*/ 110 w 1097390"/>
                  <a:gd name="connsiteY12" fmla="*/ 1124 h 1060304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1921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93480 w 1097390"/>
                  <a:gd name="connsiteY10" fmla="*/ 256394 h 1060304"/>
                  <a:gd name="connsiteX11" fmla="*/ 263000 w 1097390"/>
                  <a:gd name="connsiteY11" fmla="*/ 199244 h 1060304"/>
                  <a:gd name="connsiteX12" fmla="*/ 110 w 1097390"/>
                  <a:gd name="connsiteY12" fmla="*/ 1124 h 1060304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4207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93480 w 1097390"/>
                  <a:gd name="connsiteY10" fmla="*/ 256394 h 1060304"/>
                  <a:gd name="connsiteX11" fmla="*/ 263000 w 1097390"/>
                  <a:gd name="connsiteY11" fmla="*/ 199244 h 1060304"/>
                  <a:gd name="connsiteX12" fmla="*/ 110 w 1097390"/>
                  <a:gd name="connsiteY12" fmla="*/ 1124 h 1060304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4207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63000 w 1097390"/>
                  <a:gd name="connsiteY10" fmla="*/ 199244 h 1060304"/>
                  <a:gd name="connsiteX11" fmla="*/ 110 w 1097390"/>
                  <a:gd name="connsiteY11" fmla="*/ 1124 h 1060304"/>
                  <a:gd name="connsiteX0" fmla="*/ 284 w 1097564"/>
                  <a:gd name="connsiteY0" fmla="*/ 807 h 1059987"/>
                  <a:gd name="connsiteX1" fmla="*/ 297464 w 1097564"/>
                  <a:gd name="connsiteY1" fmla="*/ 118917 h 1059987"/>
                  <a:gd name="connsiteX2" fmla="*/ 442244 w 1097564"/>
                  <a:gd name="connsiteY2" fmla="*/ 134157 h 1059987"/>
                  <a:gd name="connsiteX3" fmla="*/ 1097564 w 1097564"/>
                  <a:gd name="connsiteY3" fmla="*/ 69387 h 1059987"/>
                  <a:gd name="connsiteX4" fmla="*/ 1097564 w 1097564"/>
                  <a:gd name="connsiteY4" fmla="*/ 69387 h 1059987"/>
                  <a:gd name="connsiteX5" fmla="*/ 522254 w 1097564"/>
                  <a:gd name="connsiteY5" fmla="*/ 217977 h 1059987"/>
                  <a:gd name="connsiteX6" fmla="*/ 404144 w 1097564"/>
                  <a:gd name="connsiteY6" fmla="*/ 366567 h 1059987"/>
                  <a:gd name="connsiteX7" fmla="*/ 331754 w 1097564"/>
                  <a:gd name="connsiteY7" fmla="*/ 1059987 h 1059987"/>
                  <a:gd name="connsiteX8" fmla="*/ 331754 w 1097564"/>
                  <a:gd name="connsiteY8" fmla="*/ 1059987 h 1059987"/>
                  <a:gd name="connsiteX9" fmla="*/ 305084 w 1097564"/>
                  <a:gd name="connsiteY9" fmla="*/ 320847 h 1059987"/>
                  <a:gd name="connsiteX10" fmla="*/ 244124 w 1097564"/>
                  <a:gd name="connsiteY10" fmla="*/ 185592 h 1059987"/>
                  <a:gd name="connsiteX11" fmla="*/ 284 w 1097564"/>
                  <a:gd name="connsiteY11" fmla="*/ 807 h 1059987"/>
                  <a:gd name="connsiteX0" fmla="*/ 303 w 1097583"/>
                  <a:gd name="connsiteY0" fmla="*/ 807 h 1059987"/>
                  <a:gd name="connsiteX1" fmla="*/ 297483 w 1097583"/>
                  <a:gd name="connsiteY1" fmla="*/ 118917 h 1059987"/>
                  <a:gd name="connsiteX2" fmla="*/ 442263 w 1097583"/>
                  <a:gd name="connsiteY2" fmla="*/ 134157 h 1059987"/>
                  <a:gd name="connsiteX3" fmla="*/ 1097583 w 1097583"/>
                  <a:gd name="connsiteY3" fmla="*/ 69387 h 1059987"/>
                  <a:gd name="connsiteX4" fmla="*/ 1097583 w 1097583"/>
                  <a:gd name="connsiteY4" fmla="*/ 69387 h 1059987"/>
                  <a:gd name="connsiteX5" fmla="*/ 522273 w 1097583"/>
                  <a:gd name="connsiteY5" fmla="*/ 217977 h 1059987"/>
                  <a:gd name="connsiteX6" fmla="*/ 404163 w 1097583"/>
                  <a:gd name="connsiteY6" fmla="*/ 366567 h 1059987"/>
                  <a:gd name="connsiteX7" fmla="*/ 331773 w 1097583"/>
                  <a:gd name="connsiteY7" fmla="*/ 1059987 h 1059987"/>
                  <a:gd name="connsiteX8" fmla="*/ 331773 w 1097583"/>
                  <a:gd name="connsiteY8" fmla="*/ 1059987 h 1059987"/>
                  <a:gd name="connsiteX9" fmla="*/ 305103 w 1097583"/>
                  <a:gd name="connsiteY9" fmla="*/ 320847 h 1059987"/>
                  <a:gd name="connsiteX10" fmla="*/ 244143 w 1097583"/>
                  <a:gd name="connsiteY10" fmla="*/ 185592 h 1059987"/>
                  <a:gd name="connsiteX11" fmla="*/ 303 w 1097583"/>
                  <a:gd name="connsiteY11" fmla="*/ 807 h 1059987"/>
                  <a:gd name="connsiteX0" fmla="*/ 303 w 1097583"/>
                  <a:gd name="connsiteY0" fmla="*/ 807 h 1059987"/>
                  <a:gd name="connsiteX1" fmla="*/ 297483 w 1097583"/>
                  <a:gd name="connsiteY1" fmla="*/ 118917 h 1059987"/>
                  <a:gd name="connsiteX2" fmla="*/ 442263 w 1097583"/>
                  <a:gd name="connsiteY2" fmla="*/ 134157 h 1059987"/>
                  <a:gd name="connsiteX3" fmla="*/ 1097583 w 1097583"/>
                  <a:gd name="connsiteY3" fmla="*/ 69387 h 1059987"/>
                  <a:gd name="connsiteX4" fmla="*/ 1097583 w 1097583"/>
                  <a:gd name="connsiteY4" fmla="*/ 69387 h 1059987"/>
                  <a:gd name="connsiteX5" fmla="*/ 522273 w 1097583"/>
                  <a:gd name="connsiteY5" fmla="*/ 217977 h 1059987"/>
                  <a:gd name="connsiteX6" fmla="*/ 404163 w 1097583"/>
                  <a:gd name="connsiteY6" fmla="*/ 366567 h 1059987"/>
                  <a:gd name="connsiteX7" fmla="*/ 331773 w 1097583"/>
                  <a:gd name="connsiteY7" fmla="*/ 1059987 h 1059987"/>
                  <a:gd name="connsiteX8" fmla="*/ 331773 w 1097583"/>
                  <a:gd name="connsiteY8" fmla="*/ 1059987 h 1059987"/>
                  <a:gd name="connsiteX9" fmla="*/ 305103 w 1097583"/>
                  <a:gd name="connsiteY9" fmla="*/ 320847 h 1059987"/>
                  <a:gd name="connsiteX10" fmla="*/ 244143 w 1097583"/>
                  <a:gd name="connsiteY10" fmla="*/ 185592 h 1059987"/>
                  <a:gd name="connsiteX11" fmla="*/ 303 w 1097583"/>
                  <a:gd name="connsiteY11" fmla="*/ 807 h 1059987"/>
                  <a:gd name="connsiteX0" fmla="*/ 303 w 1097583"/>
                  <a:gd name="connsiteY0" fmla="*/ 807 h 1059987"/>
                  <a:gd name="connsiteX1" fmla="*/ 297483 w 1097583"/>
                  <a:gd name="connsiteY1" fmla="*/ 118917 h 1059987"/>
                  <a:gd name="connsiteX2" fmla="*/ 442263 w 1097583"/>
                  <a:gd name="connsiteY2" fmla="*/ 134157 h 1059987"/>
                  <a:gd name="connsiteX3" fmla="*/ 1097583 w 1097583"/>
                  <a:gd name="connsiteY3" fmla="*/ 69387 h 1059987"/>
                  <a:gd name="connsiteX4" fmla="*/ 1097583 w 1097583"/>
                  <a:gd name="connsiteY4" fmla="*/ 69387 h 1059987"/>
                  <a:gd name="connsiteX5" fmla="*/ 522273 w 1097583"/>
                  <a:gd name="connsiteY5" fmla="*/ 217977 h 1059987"/>
                  <a:gd name="connsiteX6" fmla="*/ 404163 w 1097583"/>
                  <a:gd name="connsiteY6" fmla="*/ 366567 h 1059987"/>
                  <a:gd name="connsiteX7" fmla="*/ 331773 w 1097583"/>
                  <a:gd name="connsiteY7" fmla="*/ 1059987 h 1059987"/>
                  <a:gd name="connsiteX8" fmla="*/ 347726 w 1097583"/>
                  <a:gd name="connsiteY8" fmla="*/ 473822 h 1059987"/>
                  <a:gd name="connsiteX9" fmla="*/ 305103 w 1097583"/>
                  <a:gd name="connsiteY9" fmla="*/ 320847 h 1059987"/>
                  <a:gd name="connsiteX10" fmla="*/ 244143 w 1097583"/>
                  <a:gd name="connsiteY10" fmla="*/ 185592 h 1059987"/>
                  <a:gd name="connsiteX11" fmla="*/ 303 w 1097583"/>
                  <a:gd name="connsiteY11" fmla="*/ 807 h 1059987"/>
                  <a:gd name="connsiteX0" fmla="*/ 303 w 1097583"/>
                  <a:gd name="connsiteY0" fmla="*/ 807 h 473822"/>
                  <a:gd name="connsiteX1" fmla="*/ 297483 w 1097583"/>
                  <a:gd name="connsiteY1" fmla="*/ 118917 h 473822"/>
                  <a:gd name="connsiteX2" fmla="*/ 442263 w 1097583"/>
                  <a:gd name="connsiteY2" fmla="*/ 134157 h 473822"/>
                  <a:gd name="connsiteX3" fmla="*/ 1097583 w 1097583"/>
                  <a:gd name="connsiteY3" fmla="*/ 69387 h 473822"/>
                  <a:gd name="connsiteX4" fmla="*/ 1097583 w 1097583"/>
                  <a:gd name="connsiteY4" fmla="*/ 69387 h 473822"/>
                  <a:gd name="connsiteX5" fmla="*/ 522273 w 1097583"/>
                  <a:gd name="connsiteY5" fmla="*/ 217977 h 473822"/>
                  <a:gd name="connsiteX6" fmla="*/ 404163 w 1097583"/>
                  <a:gd name="connsiteY6" fmla="*/ 366567 h 473822"/>
                  <a:gd name="connsiteX7" fmla="*/ 347726 w 1097583"/>
                  <a:gd name="connsiteY7" fmla="*/ 470204 h 473822"/>
                  <a:gd name="connsiteX8" fmla="*/ 347726 w 1097583"/>
                  <a:gd name="connsiteY8" fmla="*/ 473822 h 473822"/>
                  <a:gd name="connsiteX9" fmla="*/ 305103 w 1097583"/>
                  <a:gd name="connsiteY9" fmla="*/ 320847 h 473822"/>
                  <a:gd name="connsiteX10" fmla="*/ 244143 w 1097583"/>
                  <a:gd name="connsiteY10" fmla="*/ 185592 h 473822"/>
                  <a:gd name="connsiteX11" fmla="*/ 303 w 1097583"/>
                  <a:gd name="connsiteY11" fmla="*/ 807 h 473822"/>
                  <a:gd name="connsiteX0" fmla="*/ 303 w 1097583"/>
                  <a:gd name="connsiteY0" fmla="*/ 807 h 470204"/>
                  <a:gd name="connsiteX1" fmla="*/ 297483 w 1097583"/>
                  <a:gd name="connsiteY1" fmla="*/ 118917 h 470204"/>
                  <a:gd name="connsiteX2" fmla="*/ 442263 w 1097583"/>
                  <a:gd name="connsiteY2" fmla="*/ 134157 h 470204"/>
                  <a:gd name="connsiteX3" fmla="*/ 1097583 w 1097583"/>
                  <a:gd name="connsiteY3" fmla="*/ 69387 h 470204"/>
                  <a:gd name="connsiteX4" fmla="*/ 1097583 w 1097583"/>
                  <a:gd name="connsiteY4" fmla="*/ 69387 h 470204"/>
                  <a:gd name="connsiteX5" fmla="*/ 522273 w 1097583"/>
                  <a:gd name="connsiteY5" fmla="*/ 217977 h 470204"/>
                  <a:gd name="connsiteX6" fmla="*/ 404163 w 1097583"/>
                  <a:gd name="connsiteY6" fmla="*/ 366567 h 470204"/>
                  <a:gd name="connsiteX7" fmla="*/ 347726 w 1097583"/>
                  <a:gd name="connsiteY7" fmla="*/ 470204 h 470204"/>
                  <a:gd name="connsiteX8" fmla="*/ 327785 w 1097583"/>
                  <a:gd name="connsiteY8" fmla="*/ 352835 h 470204"/>
                  <a:gd name="connsiteX9" fmla="*/ 305103 w 1097583"/>
                  <a:gd name="connsiteY9" fmla="*/ 320847 h 470204"/>
                  <a:gd name="connsiteX10" fmla="*/ 244143 w 1097583"/>
                  <a:gd name="connsiteY10" fmla="*/ 185592 h 470204"/>
                  <a:gd name="connsiteX11" fmla="*/ 303 w 1097583"/>
                  <a:gd name="connsiteY11" fmla="*/ 807 h 470204"/>
                  <a:gd name="connsiteX0" fmla="*/ 303 w 1097583"/>
                  <a:gd name="connsiteY0" fmla="*/ 807 h 373642"/>
                  <a:gd name="connsiteX1" fmla="*/ 297483 w 1097583"/>
                  <a:gd name="connsiteY1" fmla="*/ 118917 h 373642"/>
                  <a:gd name="connsiteX2" fmla="*/ 442263 w 1097583"/>
                  <a:gd name="connsiteY2" fmla="*/ 134157 h 373642"/>
                  <a:gd name="connsiteX3" fmla="*/ 1097583 w 1097583"/>
                  <a:gd name="connsiteY3" fmla="*/ 69387 h 373642"/>
                  <a:gd name="connsiteX4" fmla="*/ 1097583 w 1097583"/>
                  <a:gd name="connsiteY4" fmla="*/ 69387 h 373642"/>
                  <a:gd name="connsiteX5" fmla="*/ 522273 w 1097583"/>
                  <a:gd name="connsiteY5" fmla="*/ 217977 h 373642"/>
                  <a:gd name="connsiteX6" fmla="*/ 404163 w 1097583"/>
                  <a:gd name="connsiteY6" fmla="*/ 366567 h 373642"/>
                  <a:gd name="connsiteX7" fmla="*/ 365174 w 1097583"/>
                  <a:gd name="connsiteY7" fmla="*/ 351478 h 373642"/>
                  <a:gd name="connsiteX8" fmla="*/ 327785 w 1097583"/>
                  <a:gd name="connsiteY8" fmla="*/ 352835 h 373642"/>
                  <a:gd name="connsiteX9" fmla="*/ 305103 w 1097583"/>
                  <a:gd name="connsiteY9" fmla="*/ 320847 h 373642"/>
                  <a:gd name="connsiteX10" fmla="*/ 244143 w 1097583"/>
                  <a:gd name="connsiteY10" fmla="*/ 185592 h 373642"/>
                  <a:gd name="connsiteX11" fmla="*/ 303 w 1097583"/>
                  <a:gd name="connsiteY11" fmla="*/ 807 h 373642"/>
                  <a:gd name="connsiteX0" fmla="*/ 303 w 1097583"/>
                  <a:gd name="connsiteY0" fmla="*/ 807 h 359207"/>
                  <a:gd name="connsiteX1" fmla="*/ 297483 w 1097583"/>
                  <a:gd name="connsiteY1" fmla="*/ 118917 h 359207"/>
                  <a:gd name="connsiteX2" fmla="*/ 442263 w 1097583"/>
                  <a:gd name="connsiteY2" fmla="*/ 134157 h 359207"/>
                  <a:gd name="connsiteX3" fmla="*/ 1097583 w 1097583"/>
                  <a:gd name="connsiteY3" fmla="*/ 69387 h 359207"/>
                  <a:gd name="connsiteX4" fmla="*/ 1097583 w 1097583"/>
                  <a:gd name="connsiteY4" fmla="*/ 69387 h 359207"/>
                  <a:gd name="connsiteX5" fmla="*/ 522273 w 1097583"/>
                  <a:gd name="connsiteY5" fmla="*/ 217977 h 359207"/>
                  <a:gd name="connsiteX6" fmla="*/ 409148 w 1097583"/>
                  <a:gd name="connsiteY6" fmla="*/ 348475 h 359207"/>
                  <a:gd name="connsiteX7" fmla="*/ 365174 w 1097583"/>
                  <a:gd name="connsiteY7" fmla="*/ 351478 h 359207"/>
                  <a:gd name="connsiteX8" fmla="*/ 327785 w 1097583"/>
                  <a:gd name="connsiteY8" fmla="*/ 352835 h 359207"/>
                  <a:gd name="connsiteX9" fmla="*/ 305103 w 1097583"/>
                  <a:gd name="connsiteY9" fmla="*/ 320847 h 359207"/>
                  <a:gd name="connsiteX10" fmla="*/ 244143 w 1097583"/>
                  <a:gd name="connsiteY10" fmla="*/ 185592 h 359207"/>
                  <a:gd name="connsiteX11" fmla="*/ 303 w 1097583"/>
                  <a:gd name="connsiteY11" fmla="*/ 807 h 359207"/>
                  <a:gd name="connsiteX0" fmla="*/ 303 w 1097583"/>
                  <a:gd name="connsiteY0" fmla="*/ 807 h 359207"/>
                  <a:gd name="connsiteX1" fmla="*/ 297483 w 1097583"/>
                  <a:gd name="connsiteY1" fmla="*/ 118917 h 359207"/>
                  <a:gd name="connsiteX2" fmla="*/ 442263 w 1097583"/>
                  <a:gd name="connsiteY2" fmla="*/ 134157 h 359207"/>
                  <a:gd name="connsiteX3" fmla="*/ 1097583 w 1097583"/>
                  <a:gd name="connsiteY3" fmla="*/ 69387 h 359207"/>
                  <a:gd name="connsiteX4" fmla="*/ 1097583 w 1097583"/>
                  <a:gd name="connsiteY4" fmla="*/ 69387 h 359207"/>
                  <a:gd name="connsiteX5" fmla="*/ 522273 w 1097583"/>
                  <a:gd name="connsiteY5" fmla="*/ 217977 h 359207"/>
                  <a:gd name="connsiteX6" fmla="*/ 409148 w 1097583"/>
                  <a:gd name="connsiteY6" fmla="*/ 348475 h 359207"/>
                  <a:gd name="connsiteX7" fmla="*/ 365174 w 1097583"/>
                  <a:gd name="connsiteY7" fmla="*/ 351478 h 359207"/>
                  <a:gd name="connsiteX8" fmla="*/ 305103 w 1097583"/>
                  <a:gd name="connsiteY8" fmla="*/ 320847 h 359207"/>
                  <a:gd name="connsiteX9" fmla="*/ 244143 w 1097583"/>
                  <a:gd name="connsiteY9" fmla="*/ 185592 h 359207"/>
                  <a:gd name="connsiteX10" fmla="*/ 303 w 1097583"/>
                  <a:gd name="connsiteY10" fmla="*/ 807 h 359207"/>
                  <a:gd name="connsiteX0" fmla="*/ 303 w 1097583"/>
                  <a:gd name="connsiteY0" fmla="*/ 807 h 356971"/>
                  <a:gd name="connsiteX1" fmla="*/ 297483 w 1097583"/>
                  <a:gd name="connsiteY1" fmla="*/ 118917 h 356971"/>
                  <a:gd name="connsiteX2" fmla="*/ 442263 w 1097583"/>
                  <a:gd name="connsiteY2" fmla="*/ 134157 h 356971"/>
                  <a:gd name="connsiteX3" fmla="*/ 1097583 w 1097583"/>
                  <a:gd name="connsiteY3" fmla="*/ 69387 h 356971"/>
                  <a:gd name="connsiteX4" fmla="*/ 1097583 w 1097583"/>
                  <a:gd name="connsiteY4" fmla="*/ 69387 h 356971"/>
                  <a:gd name="connsiteX5" fmla="*/ 522273 w 1097583"/>
                  <a:gd name="connsiteY5" fmla="*/ 217977 h 356971"/>
                  <a:gd name="connsiteX6" fmla="*/ 409148 w 1097583"/>
                  <a:gd name="connsiteY6" fmla="*/ 348475 h 356971"/>
                  <a:gd name="connsiteX7" fmla="*/ 316568 w 1097583"/>
                  <a:gd name="connsiteY7" fmla="*/ 344693 h 356971"/>
                  <a:gd name="connsiteX8" fmla="*/ 305103 w 1097583"/>
                  <a:gd name="connsiteY8" fmla="*/ 320847 h 356971"/>
                  <a:gd name="connsiteX9" fmla="*/ 244143 w 1097583"/>
                  <a:gd name="connsiteY9" fmla="*/ 185592 h 356971"/>
                  <a:gd name="connsiteX10" fmla="*/ 303 w 1097583"/>
                  <a:gd name="connsiteY10" fmla="*/ 807 h 356971"/>
                  <a:gd name="connsiteX0" fmla="*/ 303 w 1097583"/>
                  <a:gd name="connsiteY0" fmla="*/ 807 h 353009"/>
                  <a:gd name="connsiteX1" fmla="*/ 297483 w 1097583"/>
                  <a:gd name="connsiteY1" fmla="*/ 118917 h 353009"/>
                  <a:gd name="connsiteX2" fmla="*/ 442263 w 1097583"/>
                  <a:gd name="connsiteY2" fmla="*/ 134157 h 353009"/>
                  <a:gd name="connsiteX3" fmla="*/ 1097583 w 1097583"/>
                  <a:gd name="connsiteY3" fmla="*/ 69387 h 353009"/>
                  <a:gd name="connsiteX4" fmla="*/ 1097583 w 1097583"/>
                  <a:gd name="connsiteY4" fmla="*/ 69387 h 353009"/>
                  <a:gd name="connsiteX5" fmla="*/ 522273 w 1097583"/>
                  <a:gd name="connsiteY5" fmla="*/ 217977 h 353009"/>
                  <a:gd name="connsiteX6" fmla="*/ 409148 w 1097583"/>
                  <a:gd name="connsiteY6" fmla="*/ 348475 h 353009"/>
                  <a:gd name="connsiteX7" fmla="*/ 316568 w 1097583"/>
                  <a:gd name="connsiteY7" fmla="*/ 344693 h 353009"/>
                  <a:gd name="connsiteX8" fmla="*/ 305103 w 1097583"/>
                  <a:gd name="connsiteY8" fmla="*/ 320847 h 353009"/>
                  <a:gd name="connsiteX9" fmla="*/ 244143 w 1097583"/>
                  <a:gd name="connsiteY9" fmla="*/ 185592 h 353009"/>
                  <a:gd name="connsiteX10" fmla="*/ 303 w 1097583"/>
                  <a:gd name="connsiteY10" fmla="*/ 807 h 353009"/>
                  <a:gd name="connsiteX0" fmla="*/ 285 w 1097565"/>
                  <a:gd name="connsiteY0" fmla="*/ 807 h 353009"/>
                  <a:gd name="connsiteX1" fmla="*/ 297465 w 1097565"/>
                  <a:gd name="connsiteY1" fmla="*/ 118917 h 353009"/>
                  <a:gd name="connsiteX2" fmla="*/ 442245 w 1097565"/>
                  <a:gd name="connsiteY2" fmla="*/ 134157 h 353009"/>
                  <a:gd name="connsiteX3" fmla="*/ 1097565 w 1097565"/>
                  <a:gd name="connsiteY3" fmla="*/ 69387 h 353009"/>
                  <a:gd name="connsiteX4" fmla="*/ 1097565 w 1097565"/>
                  <a:gd name="connsiteY4" fmla="*/ 69387 h 353009"/>
                  <a:gd name="connsiteX5" fmla="*/ 522255 w 1097565"/>
                  <a:gd name="connsiteY5" fmla="*/ 217977 h 353009"/>
                  <a:gd name="connsiteX6" fmla="*/ 409130 w 1097565"/>
                  <a:gd name="connsiteY6" fmla="*/ 348475 h 353009"/>
                  <a:gd name="connsiteX7" fmla="*/ 316550 w 1097565"/>
                  <a:gd name="connsiteY7" fmla="*/ 344693 h 353009"/>
                  <a:gd name="connsiteX8" fmla="*/ 305085 w 1097565"/>
                  <a:gd name="connsiteY8" fmla="*/ 312932 h 353009"/>
                  <a:gd name="connsiteX9" fmla="*/ 244125 w 1097565"/>
                  <a:gd name="connsiteY9" fmla="*/ 185592 h 353009"/>
                  <a:gd name="connsiteX10" fmla="*/ 285 w 1097565"/>
                  <a:gd name="connsiteY10" fmla="*/ 807 h 353009"/>
                  <a:gd name="connsiteX0" fmla="*/ 288 w 1097568"/>
                  <a:gd name="connsiteY0" fmla="*/ 807 h 353009"/>
                  <a:gd name="connsiteX1" fmla="*/ 297468 w 1097568"/>
                  <a:gd name="connsiteY1" fmla="*/ 118917 h 353009"/>
                  <a:gd name="connsiteX2" fmla="*/ 442248 w 1097568"/>
                  <a:gd name="connsiteY2" fmla="*/ 134157 h 353009"/>
                  <a:gd name="connsiteX3" fmla="*/ 1097568 w 1097568"/>
                  <a:gd name="connsiteY3" fmla="*/ 69387 h 353009"/>
                  <a:gd name="connsiteX4" fmla="*/ 1097568 w 1097568"/>
                  <a:gd name="connsiteY4" fmla="*/ 69387 h 353009"/>
                  <a:gd name="connsiteX5" fmla="*/ 522258 w 1097568"/>
                  <a:gd name="connsiteY5" fmla="*/ 217977 h 353009"/>
                  <a:gd name="connsiteX6" fmla="*/ 409133 w 1097568"/>
                  <a:gd name="connsiteY6" fmla="*/ 348475 h 353009"/>
                  <a:gd name="connsiteX7" fmla="*/ 316553 w 1097568"/>
                  <a:gd name="connsiteY7" fmla="*/ 344693 h 353009"/>
                  <a:gd name="connsiteX8" fmla="*/ 305088 w 1097568"/>
                  <a:gd name="connsiteY8" fmla="*/ 312932 h 353009"/>
                  <a:gd name="connsiteX9" fmla="*/ 244128 w 1097568"/>
                  <a:gd name="connsiteY9" fmla="*/ 185592 h 353009"/>
                  <a:gd name="connsiteX10" fmla="*/ 288 w 1097568"/>
                  <a:gd name="connsiteY10" fmla="*/ 807 h 353009"/>
                  <a:gd name="connsiteX0" fmla="*/ 288 w 1097568"/>
                  <a:gd name="connsiteY0" fmla="*/ 807 h 356060"/>
                  <a:gd name="connsiteX1" fmla="*/ 297468 w 1097568"/>
                  <a:gd name="connsiteY1" fmla="*/ 118917 h 356060"/>
                  <a:gd name="connsiteX2" fmla="*/ 442248 w 1097568"/>
                  <a:gd name="connsiteY2" fmla="*/ 134157 h 356060"/>
                  <a:gd name="connsiteX3" fmla="*/ 1097568 w 1097568"/>
                  <a:gd name="connsiteY3" fmla="*/ 69387 h 356060"/>
                  <a:gd name="connsiteX4" fmla="*/ 1097568 w 1097568"/>
                  <a:gd name="connsiteY4" fmla="*/ 69387 h 356060"/>
                  <a:gd name="connsiteX5" fmla="*/ 522258 w 1097568"/>
                  <a:gd name="connsiteY5" fmla="*/ 217977 h 356060"/>
                  <a:gd name="connsiteX6" fmla="*/ 409133 w 1097568"/>
                  <a:gd name="connsiteY6" fmla="*/ 348475 h 356060"/>
                  <a:gd name="connsiteX7" fmla="*/ 314060 w 1097568"/>
                  <a:gd name="connsiteY7" fmla="*/ 341301 h 356060"/>
                  <a:gd name="connsiteX8" fmla="*/ 305088 w 1097568"/>
                  <a:gd name="connsiteY8" fmla="*/ 312932 h 356060"/>
                  <a:gd name="connsiteX9" fmla="*/ 244128 w 1097568"/>
                  <a:gd name="connsiteY9" fmla="*/ 185592 h 356060"/>
                  <a:gd name="connsiteX10" fmla="*/ 288 w 1097568"/>
                  <a:gd name="connsiteY10" fmla="*/ 807 h 356060"/>
                  <a:gd name="connsiteX0" fmla="*/ 288 w 1097568"/>
                  <a:gd name="connsiteY0" fmla="*/ 807 h 352447"/>
                  <a:gd name="connsiteX1" fmla="*/ 297468 w 1097568"/>
                  <a:gd name="connsiteY1" fmla="*/ 118917 h 352447"/>
                  <a:gd name="connsiteX2" fmla="*/ 442248 w 1097568"/>
                  <a:gd name="connsiteY2" fmla="*/ 134157 h 352447"/>
                  <a:gd name="connsiteX3" fmla="*/ 1097568 w 1097568"/>
                  <a:gd name="connsiteY3" fmla="*/ 69387 h 352447"/>
                  <a:gd name="connsiteX4" fmla="*/ 1097568 w 1097568"/>
                  <a:gd name="connsiteY4" fmla="*/ 69387 h 352447"/>
                  <a:gd name="connsiteX5" fmla="*/ 522258 w 1097568"/>
                  <a:gd name="connsiteY5" fmla="*/ 217977 h 352447"/>
                  <a:gd name="connsiteX6" fmla="*/ 414118 w 1097568"/>
                  <a:gd name="connsiteY6" fmla="*/ 343952 h 352447"/>
                  <a:gd name="connsiteX7" fmla="*/ 314060 w 1097568"/>
                  <a:gd name="connsiteY7" fmla="*/ 341301 h 352447"/>
                  <a:gd name="connsiteX8" fmla="*/ 305088 w 1097568"/>
                  <a:gd name="connsiteY8" fmla="*/ 312932 h 352447"/>
                  <a:gd name="connsiteX9" fmla="*/ 244128 w 1097568"/>
                  <a:gd name="connsiteY9" fmla="*/ 185592 h 352447"/>
                  <a:gd name="connsiteX10" fmla="*/ 288 w 1097568"/>
                  <a:gd name="connsiteY10" fmla="*/ 807 h 352447"/>
                  <a:gd name="connsiteX0" fmla="*/ 288 w 1097568"/>
                  <a:gd name="connsiteY0" fmla="*/ 807 h 349950"/>
                  <a:gd name="connsiteX1" fmla="*/ 297468 w 1097568"/>
                  <a:gd name="connsiteY1" fmla="*/ 118917 h 349950"/>
                  <a:gd name="connsiteX2" fmla="*/ 442248 w 1097568"/>
                  <a:gd name="connsiteY2" fmla="*/ 134157 h 349950"/>
                  <a:gd name="connsiteX3" fmla="*/ 1097568 w 1097568"/>
                  <a:gd name="connsiteY3" fmla="*/ 69387 h 349950"/>
                  <a:gd name="connsiteX4" fmla="*/ 1097568 w 1097568"/>
                  <a:gd name="connsiteY4" fmla="*/ 69387 h 349950"/>
                  <a:gd name="connsiteX5" fmla="*/ 522258 w 1097568"/>
                  <a:gd name="connsiteY5" fmla="*/ 217977 h 349950"/>
                  <a:gd name="connsiteX6" fmla="*/ 414118 w 1097568"/>
                  <a:gd name="connsiteY6" fmla="*/ 343952 h 349950"/>
                  <a:gd name="connsiteX7" fmla="*/ 314060 w 1097568"/>
                  <a:gd name="connsiteY7" fmla="*/ 341301 h 349950"/>
                  <a:gd name="connsiteX8" fmla="*/ 305088 w 1097568"/>
                  <a:gd name="connsiteY8" fmla="*/ 312932 h 349950"/>
                  <a:gd name="connsiteX9" fmla="*/ 244128 w 1097568"/>
                  <a:gd name="connsiteY9" fmla="*/ 185592 h 349950"/>
                  <a:gd name="connsiteX10" fmla="*/ 288 w 1097568"/>
                  <a:gd name="connsiteY10" fmla="*/ 807 h 349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97568" h="349950">
                    <a:moveTo>
                      <a:pt x="288" y="807"/>
                    </a:moveTo>
                    <a:cubicBezTo>
                      <a:pt x="9178" y="-10306"/>
                      <a:pt x="223808" y="96692"/>
                      <a:pt x="297468" y="118917"/>
                    </a:cubicBezTo>
                    <a:cubicBezTo>
                      <a:pt x="371128" y="141142"/>
                      <a:pt x="360333" y="144317"/>
                      <a:pt x="442248" y="134157"/>
                    </a:cubicBezTo>
                    <a:cubicBezTo>
                      <a:pt x="524163" y="123997"/>
                      <a:pt x="988348" y="80182"/>
                      <a:pt x="1097568" y="69387"/>
                    </a:cubicBezTo>
                    <a:lnTo>
                      <a:pt x="1097568" y="69387"/>
                    </a:lnTo>
                    <a:lnTo>
                      <a:pt x="522258" y="217977"/>
                    </a:lnTo>
                    <a:cubicBezTo>
                      <a:pt x="406688" y="267507"/>
                      <a:pt x="446326" y="329051"/>
                      <a:pt x="414118" y="343952"/>
                    </a:cubicBezTo>
                    <a:cubicBezTo>
                      <a:pt x="381910" y="358853"/>
                      <a:pt x="314060" y="341301"/>
                      <a:pt x="314060" y="341301"/>
                    </a:cubicBezTo>
                    <a:lnTo>
                      <a:pt x="305088" y="312932"/>
                    </a:lnTo>
                    <a:cubicBezTo>
                      <a:pt x="292388" y="231970"/>
                      <a:pt x="297421" y="233090"/>
                      <a:pt x="244128" y="185592"/>
                    </a:cubicBezTo>
                    <a:cubicBezTo>
                      <a:pt x="190835" y="138094"/>
                      <a:pt x="-8602" y="11920"/>
                      <a:pt x="288" y="807"/>
                    </a:cubicBezTo>
                    <a:close/>
                  </a:path>
                </a:pathLst>
              </a:cu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orme libre 88"/>
              <p:cNvSpPr/>
              <p:nvPr/>
            </p:nvSpPr>
            <p:spPr>
              <a:xfrm>
                <a:off x="826394" y="1820759"/>
                <a:ext cx="1097568" cy="349950"/>
              </a:xfrm>
              <a:custGeom>
                <a:avLst/>
                <a:gdLst>
                  <a:gd name="connsiteX0" fmla="*/ 465 w 1097745"/>
                  <a:gd name="connsiteY0" fmla="*/ 880 h 1060060"/>
                  <a:gd name="connsiteX1" fmla="*/ 335745 w 1097745"/>
                  <a:gd name="connsiteY1" fmla="*/ 126610 h 1060060"/>
                  <a:gd name="connsiteX2" fmla="*/ 419565 w 1097745"/>
                  <a:gd name="connsiteY2" fmla="*/ 134230 h 1060060"/>
                  <a:gd name="connsiteX3" fmla="*/ 1097745 w 1097745"/>
                  <a:gd name="connsiteY3" fmla="*/ 69460 h 1060060"/>
                  <a:gd name="connsiteX4" fmla="*/ 1097745 w 1097745"/>
                  <a:gd name="connsiteY4" fmla="*/ 69460 h 1060060"/>
                  <a:gd name="connsiteX5" fmla="*/ 522435 w 1097745"/>
                  <a:gd name="connsiteY5" fmla="*/ 218050 h 1060060"/>
                  <a:gd name="connsiteX6" fmla="*/ 461475 w 1097745"/>
                  <a:gd name="connsiteY6" fmla="*/ 252340 h 1060060"/>
                  <a:gd name="connsiteX7" fmla="*/ 419565 w 1097745"/>
                  <a:gd name="connsiteY7" fmla="*/ 305680 h 1060060"/>
                  <a:gd name="connsiteX8" fmla="*/ 404325 w 1097745"/>
                  <a:gd name="connsiteY8" fmla="*/ 366640 h 1060060"/>
                  <a:gd name="connsiteX9" fmla="*/ 331935 w 1097745"/>
                  <a:gd name="connsiteY9" fmla="*/ 1060060 h 1060060"/>
                  <a:gd name="connsiteX10" fmla="*/ 331935 w 1097745"/>
                  <a:gd name="connsiteY10" fmla="*/ 1060060 h 1060060"/>
                  <a:gd name="connsiteX11" fmla="*/ 305265 w 1097745"/>
                  <a:gd name="connsiteY11" fmla="*/ 320920 h 1060060"/>
                  <a:gd name="connsiteX12" fmla="*/ 293835 w 1097745"/>
                  <a:gd name="connsiteY12" fmla="*/ 256150 h 1060060"/>
                  <a:gd name="connsiteX13" fmla="*/ 263355 w 1097745"/>
                  <a:gd name="connsiteY13" fmla="*/ 199000 h 1060060"/>
                  <a:gd name="connsiteX14" fmla="*/ 465 w 1097745"/>
                  <a:gd name="connsiteY14" fmla="*/ 880 h 1060060"/>
                  <a:gd name="connsiteX0" fmla="*/ 465 w 1097745"/>
                  <a:gd name="connsiteY0" fmla="*/ 880 h 1060060"/>
                  <a:gd name="connsiteX1" fmla="*/ 335745 w 1097745"/>
                  <a:gd name="connsiteY1" fmla="*/ 126610 h 1060060"/>
                  <a:gd name="connsiteX2" fmla="*/ 419565 w 1097745"/>
                  <a:gd name="connsiteY2" fmla="*/ 134230 h 1060060"/>
                  <a:gd name="connsiteX3" fmla="*/ 1097745 w 1097745"/>
                  <a:gd name="connsiteY3" fmla="*/ 69460 h 1060060"/>
                  <a:gd name="connsiteX4" fmla="*/ 1097745 w 1097745"/>
                  <a:gd name="connsiteY4" fmla="*/ 69460 h 1060060"/>
                  <a:gd name="connsiteX5" fmla="*/ 522435 w 1097745"/>
                  <a:gd name="connsiteY5" fmla="*/ 218050 h 1060060"/>
                  <a:gd name="connsiteX6" fmla="*/ 419565 w 1097745"/>
                  <a:gd name="connsiteY6" fmla="*/ 305680 h 1060060"/>
                  <a:gd name="connsiteX7" fmla="*/ 404325 w 1097745"/>
                  <a:gd name="connsiteY7" fmla="*/ 366640 h 1060060"/>
                  <a:gd name="connsiteX8" fmla="*/ 331935 w 1097745"/>
                  <a:gd name="connsiteY8" fmla="*/ 1060060 h 1060060"/>
                  <a:gd name="connsiteX9" fmla="*/ 331935 w 1097745"/>
                  <a:gd name="connsiteY9" fmla="*/ 1060060 h 1060060"/>
                  <a:gd name="connsiteX10" fmla="*/ 305265 w 1097745"/>
                  <a:gd name="connsiteY10" fmla="*/ 320920 h 1060060"/>
                  <a:gd name="connsiteX11" fmla="*/ 293835 w 1097745"/>
                  <a:gd name="connsiteY11" fmla="*/ 256150 h 1060060"/>
                  <a:gd name="connsiteX12" fmla="*/ 263355 w 1097745"/>
                  <a:gd name="connsiteY12" fmla="*/ 199000 h 1060060"/>
                  <a:gd name="connsiteX13" fmla="*/ 465 w 1097745"/>
                  <a:gd name="connsiteY13" fmla="*/ 880 h 1060060"/>
                  <a:gd name="connsiteX0" fmla="*/ 465 w 1097745"/>
                  <a:gd name="connsiteY0" fmla="*/ 880 h 1060060"/>
                  <a:gd name="connsiteX1" fmla="*/ 335745 w 1097745"/>
                  <a:gd name="connsiteY1" fmla="*/ 126610 h 1060060"/>
                  <a:gd name="connsiteX2" fmla="*/ 419565 w 1097745"/>
                  <a:gd name="connsiteY2" fmla="*/ 134230 h 1060060"/>
                  <a:gd name="connsiteX3" fmla="*/ 1097745 w 1097745"/>
                  <a:gd name="connsiteY3" fmla="*/ 69460 h 1060060"/>
                  <a:gd name="connsiteX4" fmla="*/ 1097745 w 1097745"/>
                  <a:gd name="connsiteY4" fmla="*/ 69460 h 1060060"/>
                  <a:gd name="connsiteX5" fmla="*/ 522435 w 1097745"/>
                  <a:gd name="connsiteY5" fmla="*/ 218050 h 1060060"/>
                  <a:gd name="connsiteX6" fmla="*/ 404325 w 1097745"/>
                  <a:gd name="connsiteY6" fmla="*/ 366640 h 1060060"/>
                  <a:gd name="connsiteX7" fmla="*/ 331935 w 1097745"/>
                  <a:gd name="connsiteY7" fmla="*/ 1060060 h 1060060"/>
                  <a:gd name="connsiteX8" fmla="*/ 331935 w 1097745"/>
                  <a:gd name="connsiteY8" fmla="*/ 1060060 h 1060060"/>
                  <a:gd name="connsiteX9" fmla="*/ 305265 w 1097745"/>
                  <a:gd name="connsiteY9" fmla="*/ 320920 h 1060060"/>
                  <a:gd name="connsiteX10" fmla="*/ 293835 w 1097745"/>
                  <a:gd name="connsiteY10" fmla="*/ 256150 h 1060060"/>
                  <a:gd name="connsiteX11" fmla="*/ 263355 w 1097745"/>
                  <a:gd name="connsiteY11" fmla="*/ 199000 h 1060060"/>
                  <a:gd name="connsiteX12" fmla="*/ 465 w 1097745"/>
                  <a:gd name="connsiteY12" fmla="*/ 880 h 1060060"/>
                  <a:gd name="connsiteX0" fmla="*/ 465 w 1097745"/>
                  <a:gd name="connsiteY0" fmla="*/ 880 h 1060060"/>
                  <a:gd name="connsiteX1" fmla="*/ 335745 w 1097745"/>
                  <a:gd name="connsiteY1" fmla="*/ 126610 h 1060060"/>
                  <a:gd name="connsiteX2" fmla="*/ 419565 w 1097745"/>
                  <a:gd name="connsiteY2" fmla="*/ 134230 h 1060060"/>
                  <a:gd name="connsiteX3" fmla="*/ 1097745 w 1097745"/>
                  <a:gd name="connsiteY3" fmla="*/ 69460 h 1060060"/>
                  <a:gd name="connsiteX4" fmla="*/ 1097745 w 1097745"/>
                  <a:gd name="connsiteY4" fmla="*/ 69460 h 1060060"/>
                  <a:gd name="connsiteX5" fmla="*/ 522435 w 1097745"/>
                  <a:gd name="connsiteY5" fmla="*/ 218050 h 1060060"/>
                  <a:gd name="connsiteX6" fmla="*/ 404325 w 1097745"/>
                  <a:gd name="connsiteY6" fmla="*/ 366640 h 1060060"/>
                  <a:gd name="connsiteX7" fmla="*/ 331935 w 1097745"/>
                  <a:gd name="connsiteY7" fmla="*/ 1060060 h 1060060"/>
                  <a:gd name="connsiteX8" fmla="*/ 331935 w 1097745"/>
                  <a:gd name="connsiteY8" fmla="*/ 1060060 h 1060060"/>
                  <a:gd name="connsiteX9" fmla="*/ 305265 w 1097745"/>
                  <a:gd name="connsiteY9" fmla="*/ 320920 h 1060060"/>
                  <a:gd name="connsiteX10" fmla="*/ 293835 w 1097745"/>
                  <a:gd name="connsiteY10" fmla="*/ 256150 h 1060060"/>
                  <a:gd name="connsiteX11" fmla="*/ 263355 w 1097745"/>
                  <a:gd name="connsiteY11" fmla="*/ 199000 h 1060060"/>
                  <a:gd name="connsiteX12" fmla="*/ 465 w 1097745"/>
                  <a:gd name="connsiteY12" fmla="*/ 880 h 1060060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1921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93480 w 1097390"/>
                  <a:gd name="connsiteY10" fmla="*/ 256394 h 1060304"/>
                  <a:gd name="connsiteX11" fmla="*/ 263000 w 1097390"/>
                  <a:gd name="connsiteY11" fmla="*/ 199244 h 1060304"/>
                  <a:gd name="connsiteX12" fmla="*/ 110 w 1097390"/>
                  <a:gd name="connsiteY12" fmla="*/ 1124 h 1060304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1921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93480 w 1097390"/>
                  <a:gd name="connsiteY10" fmla="*/ 256394 h 1060304"/>
                  <a:gd name="connsiteX11" fmla="*/ 263000 w 1097390"/>
                  <a:gd name="connsiteY11" fmla="*/ 199244 h 1060304"/>
                  <a:gd name="connsiteX12" fmla="*/ 110 w 1097390"/>
                  <a:gd name="connsiteY12" fmla="*/ 1124 h 1060304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1921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93480 w 1097390"/>
                  <a:gd name="connsiteY10" fmla="*/ 256394 h 1060304"/>
                  <a:gd name="connsiteX11" fmla="*/ 263000 w 1097390"/>
                  <a:gd name="connsiteY11" fmla="*/ 199244 h 1060304"/>
                  <a:gd name="connsiteX12" fmla="*/ 110 w 1097390"/>
                  <a:gd name="connsiteY12" fmla="*/ 1124 h 1060304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4207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93480 w 1097390"/>
                  <a:gd name="connsiteY10" fmla="*/ 256394 h 1060304"/>
                  <a:gd name="connsiteX11" fmla="*/ 263000 w 1097390"/>
                  <a:gd name="connsiteY11" fmla="*/ 199244 h 1060304"/>
                  <a:gd name="connsiteX12" fmla="*/ 110 w 1097390"/>
                  <a:gd name="connsiteY12" fmla="*/ 1124 h 1060304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4207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63000 w 1097390"/>
                  <a:gd name="connsiteY10" fmla="*/ 199244 h 1060304"/>
                  <a:gd name="connsiteX11" fmla="*/ 110 w 1097390"/>
                  <a:gd name="connsiteY11" fmla="*/ 1124 h 1060304"/>
                  <a:gd name="connsiteX0" fmla="*/ 284 w 1097564"/>
                  <a:gd name="connsiteY0" fmla="*/ 807 h 1059987"/>
                  <a:gd name="connsiteX1" fmla="*/ 297464 w 1097564"/>
                  <a:gd name="connsiteY1" fmla="*/ 118917 h 1059987"/>
                  <a:gd name="connsiteX2" fmla="*/ 442244 w 1097564"/>
                  <a:gd name="connsiteY2" fmla="*/ 134157 h 1059987"/>
                  <a:gd name="connsiteX3" fmla="*/ 1097564 w 1097564"/>
                  <a:gd name="connsiteY3" fmla="*/ 69387 h 1059987"/>
                  <a:gd name="connsiteX4" fmla="*/ 1097564 w 1097564"/>
                  <a:gd name="connsiteY4" fmla="*/ 69387 h 1059987"/>
                  <a:gd name="connsiteX5" fmla="*/ 522254 w 1097564"/>
                  <a:gd name="connsiteY5" fmla="*/ 217977 h 1059987"/>
                  <a:gd name="connsiteX6" fmla="*/ 404144 w 1097564"/>
                  <a:gd name="connsiteY6" fmla="*/ 366567 h 1059987"/>
                  <a:gd name="connsiteX7" fmla="*/ 331754 w 1097564"/>
                  <a:gd name="connsiteY7" fmla="*/ 1059987 h 1059987"/>
                  <a:gd name="connsiteX8" fmla="*/ 331754 w 1097564"/>
                  <a:gd name="connsiteY8" fmla="*/ 1059987 h 1059987"/>
                  <a:gd name="connsiteX9" fmla="*/ 305084 w 1097564"/>
                  <a:gd name="connsiteY9" fmla="*/ 320847 h 1059987"/>
                  <a:gd name="connsiteX10" fmla="*/ 244124 w 1097564"/>
                  <a:gd name="connsiteY10" fmla="*/ 185592 h 1059987"/>
                  <a:gd name="connsiteX11" fmla="*/ 284 w 1097564"/>
                  <a:gd name="connsiteY11" fmla="*/ 807 h 1059987"/>
                  <a:gd name="connsiteX0" fmla="*/ 303 w 1097583"/>
                  <a:gd name="connsiteY0" fmla="*/ 807 h 1059987"/>
                  <a:gd name="connsiteX1" fmla="*/ 297483 w 1097583"/>
                  <a:gd name="connsiteY1" fmla="*/ 118917 h 1059987"/>
                  <a:gd name="connsiteX2" fmla="*/ 442263 w 1097583"/>
                  <a:gd name="connsiteY2" fmla="*/ 134157 h 1059987"/>
                  <a:gd name="connsiteX3" fmla="*/ 1097583 w 1097583"/>
                  <a:gd name="connsiteY3" fmla="*/ 69387 h 1059987"/>
                  <a:gd name="connsiteX4" fmla="*/ 1097583 w 1097583"/>
                  <a:gd name="connsiteY4" fmla="*/ 69387 h 1059987"/>
                  <a:gd name="connsiteX5" fmla="*/ 522273 w 1097583"/>
                  <a:gd name="connsiteY5" fmla="*/ 217977 h 1059987"/>
                  <a:gd name="connsiteX6" fmla="*/ 404163 w 1097583"/>
                  <a:gd name="connsiteY6" fmla="*/ 366567 h 1059987"/>
                  <a:gd name="connsiteX7" fmla="*/ 331773 w 1097583"/>
                  <a:gd name="connsiteY7" fmla="*/ 1059987 h 1059987"/>
                  <a:gd name="connsiteX8" fmla="*/ 331773 w 1097583"/>
                  <a:gd name="connsiteY8" fmla="*/ 1059987 h 1059987"/>
                  <a:gd name="connsiteX9" fmla="*/ 305103 w 1097583"/>
                  <a:gd name="connsiteY9" fmla="*/ 320847 h 1059987"/>
                  <a:gd name="connsiteX10" fmla="*/ 244143 w 1097583"/>
                  <a:gd name="connsiteY10" fmla="*/ 185592 h 1059987"/>
                  <a:gd name="connsiteX11" fmla="*/ 303 w 1097583"/>
                  <a:gd name="connsiteY11" fmla="*/ 807 h 1059987"/>
                  <a:gd name="connsiteX0" fmla="*/ 303 w 1097583"/>
                  <a:gd name="connsiteY0" fmla="*/ 807 h 1059987"/>
                  <a:gd name="connsiteX1" fmla="*/ 297483 w 1097583"/>
                  <a:gd name="connsiteY1" fmla="*/ 118917 h 1059987"/>
                  <a:gd name="connsiteX2" fmla="*/ 442263 w 1097583"/>
                  <a:gd name="connsiteY2" fmla="*/ 134157 h 1059987"/>
                  <a:gd name="connsiteX3" fmla="*/ 1097583 w 1097583"/>
                  <a:gd name="connsiteY3" fmla="*/ 69387 h 1059987"/>
                  <a:gd name="connsiteX4" fmla="*/ 1097583 w 1097583"/>
                  <a:gd name="connsiteY4" fmla="*/ 69387 h 1059987"/>
                  <a:gd name="connsiteX5" fmla="*/ 522273 w 1097583"/>
                  <a:gd name="connsiteY5" fmla="*/ 217977 h 1059987"/>
                  <a:gd name="connsiteX6" fmla="*/ 404163 w 1097583"/>
                  <a:gd name="connsiteY6" fmla="*/ 366567 h 1059987"/>
                  <a:gd name="connsiteX7" fmla="*/ 331773 w 1097583"/>
                  <a:gd name="connsiteY7" fmla="*/ 1059987 h 1059987"/>
                  <a:gd name="connsiteX8" fmla="*/ 331773 w 1097583"/>
                  <a:gd name="connsiteY8" fmla="*/ 1059987 h 1059987"/>
                  <a:gd name="connsiteX9" fmla="*/ 305103 w 1097583"/>
                  <a:gd name="connsiteY9" fmla="*/ 320847 h 1059987"/>
                  <a:gd name="connsiteX10" fmla="*/ 244143 w 1097583"/>
                  <a:gd name="connsiteY10" fmla="*/ 185592 h 1059987"/>
                  <a:gd name="connsiteX11" fmla="*/ 303 w 1097583"/>
                  <a:gd name="connsiteY11" fmla="*/ 807 h 1059987"/>
                  <a:gd name="connsiteX0" fmla="*/ 303 w 1097583"/>
                  <a:gd name="connsiteY0" fmla="*/ 807 h 1059987"/>
                  <a:gd name="connsiteX1" fmla="*/ 297483 w 1097583"/>
                  <a:gd name="connsiteY1" fmla="*/ 118917 h 1059987"/>
                  <a:gd name="connsiteX2" fmla="*/ 442263 w 1097583"/>
                  <a:gd name="connsiteY2" fmla="*/ 134157 h 1059987"/>
                  <a:gd name="connsiteX3" fmla="*/ 1097583 w 1097583"/>
                  <a:gd name="connsiteY3" fmla="*/ 69387 h 1059987"/>
                  <a:gd name="connsiteX4" fmla="*/ 1097583 w 1097583"/>
                  <a:gd name="connsiteY4" fmla="*/ 69387 h 1059987"/>
                  <a:gd name="connsiteX5" fmla="*/ 522273 w 1097583"/>
                  <a:gd name="connsiteY5" fmla="*/ 217977 h 1059987"/>
                  <a:gd name="connsiteX6" fmla="*/ 404163 w 1097583"/>
                  <a:gd name="connsiteY6" fmla="*/ 366567 h 1059987"/>
                  <a:gd name="connsiteX7" fmla="*/ 331773 w 1097583"/>
                  <a:gd name="connsiteY7" fmla="*/ 1059987 h 1059987"/>
                  <a:gd name="connsiteX8" fmla="*/ 347726 w 1097583"/>
                  <a:gd name="connsiteY8" fmla="*/ 473822 h 1059987"/>
                  <a:gd name="connsiteX9" fmla="*/ 305103 w 1097583"/>
                  <a:gd name="connsiteY9" fmla="*/ 320847 h 1059987"/>
                  <a:gd name="connsiteX10" fmla="*/ 244143 w 1097583"/>
                  <a:gd name="connsiteY10" fmla="*/ 185592 h 1059987"/>
                  <a:gd name="connsiteX11" fmla="*/ 303 w 1097583"/>
                  <a:gd name="connsiteY11" fmla="*/ 807 h 1059987"/>
                  <a:gd name="connsiteX0" fmla="*/ 303 w 1097583"/>
                  <a:gd name="connsiteY0" fmla="*/ 807 h 473822"/>
                  <a:gd name="connsiteX1" fmla="*/ 297483 w 1097583"/>
                  <a:gd name="connsiteY1" fmla="*/ 118917 h 473822"/>
                  <a:gd name="connsiteX2" fmla="*/ 442263 w 1097583"/>
                  <a:gd name="connsiteY2" fmla="*/ 134157 h 473822"/>
                  <a:gd name="connsiteX3" fmla="*/ 1097583 w 1097583"/>
                  <a:gd name="connsiteY3" fmla="*/ 69387 h 473822"/>
                  <a:gd name="connsiteX4" fmla="*/ 1097583 w 1097583"/>
                  <a:gd name="connsiteY4" fmla="*/ 69387 h 473822"/>
                  <a:gd name="connsiteX5" fmla="*/ 522273 w 1097583"/>
                  <a:gd name="connsiteY5" fmla="*/ 217977 h 473822"/>
                  <a:gd name="connsiteX6" fmla="*/ 404163 w 1097583"/>
                  <a:gd name="connsiteY6" fmla="*/ 366567 h 473822"/>
                  <a:gd name="connsiteX7" fmla="*/ 347726 w 1097583"/>
                  <a:gd name="connsiteY7" fmla="*/ 470204 h 473822"/>
                  <a:gd name="connsiteX8" fmla="*/ 347726 w 1097583"/>
                  <a:gd name="connsiteY8" fmla="*/ 473822 h 473822"/>
                  <a:gd name="connsiteX9" fmla="*/ 305103 w 1097583"/>
                  <a:gd name="connsiteY9" fmla="*/ 320847 h 473822"/>
                  <a:gd name="connsiteX10" fmla="*/ 244143 w 1097583"/>
                  <a:gd name="connsiteY10" fmla="*/ 185592 h 473822"/>
                  <a:gd name="connsiteX11" fmla="*/ 303 w 1097583"/>
                  <a:gd name="connsiteY11" fmla="*/ 807 h 473822"/>
                  <a:gd name="connsiteX0" fmla="*/ 303 w 1097583"/>
                  <a:gd name="connsiteY0" fmla="*/ 807 h 470204"/>
                  <a:gd name="connsiteX1" fmla="*/ 297483 w 1097583"/>
                  <a:gd name="connsiteY1" fmla="*/ 118917 h 470204"/>
                  <a:gd name="connsiteX2" fmla="*/ 442263 w 1097583"/>
                  <a:gd name="connsiteY2" fmla="*/ 134157 h 470204"/>
                  <a:gd name="connsiteX3" fmla="*/ 1097583 w 1097583"/>
                  <a:gd name="connsiteY3" fmla="*/ 69387 h 470204"/>
                  <a:gd name="connsiteX4" fmla="*/ 1097583 w 1097583"/>
                  <a:gd name="connsiteY4" fmla="*/ 69387 h 470204"/>
                  <a:gd name="connsiteX5" fmla="*/ 522273 w 1097583"/>
                  <a:gd name="connsiteY5" fmla="*/ 217977 h 470204"/>
                  <a:gd name="connsiteX6" fmla="*/ 404163 w 1097583"/>
                  <a:gd name="connsiteY6" fmla="*/ 366567 h 470204"/>
                  <a:gd name="connsiteX7" fmla="*/ 347726 w 1097583"/>
                  <a:gd name="connsiteY7" fmla="*/ 470204 h 470204"/>
                  <a:gd name="connsiteX8" fmla="*/ 327785 w 1097583"/>
                  <a:gd name="connsiteY8" fmla="*/ 352835 h 470204"/>
                  <a:gd name="connsiteX9" fmla="*/ 305103 w 1097583"/>
                  <a:gd name="connsiteY9" fmla="*/ 320847 h 470204"/>
                  <a:gd name="connsiteX10" fmla="*/ 244143 w 1097583"/>
                  <a:gd name="connsiteY10" fmla="*/ 185592 h 470204"/>
                  <a:gd name="connsiteX11" fmla="*/ 303 w 1097583"/>
                  <a:gd name="connsiteY11" fmla="*/ 807 h 470204"/>
                  <a:gd name="connsiteX0" fmla="*/ 303 w 1097583"/>
                  <a:gd name="connsiteY0" fmla="*/ 807 h 373642"/>
                  <a:gd name="connsiteX1" fmla="*/ 297483 w 1097583"/>
                  <a:gd name="connsiteY1" fmla="*/ 118917 h 373642"/>
                  <a:gd name="connsiteX2" fmla="*/ 442263 w 1097583"/>
                  <a:gd name="connsiteY2" fmla="*/ 134157 h 373642"/>
                  <a:gd name="connsiteX3" fmla="*/ 1097583 w 1097583"/>
                  <a:gd name="connsiteY3" fmla="*/ 69387 h 373642"/>
                  <a:gd name="connsiteX4" fmla="*/ 1097583 w 1097583"/>
                  <a:gd name="connsiteY4" fmla="*/ 69387 h 373642"/>
                  <a:gd name="connsiteX5" fmla="*/ 522273 w 1097583"/>
                  <a:gd name="connsiteY5" fmla="*/ 217977 h 373642"/>
                  <a:gd name="connsiteX6" fmla="*/ 404163 w 1097583"/>
                  <a:gd name="connsiteY6" fmla="*/ 366567 h 373642"/>
                  <a:gd name="connsiteX7" fmla="*/ 365174 w 1097583"/>
                  <a:gd name="connsiteY7" fmla="*/ 351478 h 373642"/>
                  <a:gd name="connsiteX8" fmla="*/ 327785 w 1097583"/>
                  <a:gd name="connsiteY8" fmla="*/ 352835 h 373642"/>
                  <a:gd name="connsiteX9" fmla="*/ 305103 w 1097583"/>
                  <a:gd name="connsiteY9" fmla="*/ 320847 h 373642"/>
                  <a:gd name="connsiteX10" fmla="*/ 244143 w 1097583"/>
                  <a:gd name="connsiteY10" fmla="*/ 185592 h 373642"/>
                  <a:gd name="connsiteX11" fmla="*/ 303 w 1097583"/>
                  <a:gd name="connsiteY11" fmla="*/ 807 h 373642"/>
                  <a:gd name="connsiteX0" fmla="*/ 303 w 1097583"/>
                  <a:gd name="connsiteY0" fmla="*/ 807 h 359207"/>
                  <a:gd name="connsiteX1" fmla="*/ 297483 w 1097583"/>
                  <a:gd name="connsiteY1" fmla="*/ 118917 h 359207"/>
                  <a:gd name="connsiteX2" fmla="*/ 442263 w 1097583"/>
                  <a:gd name="connsiteY2" fmla="*/ 134157 h 359207"/>
                  <a:gd name="connsiteX3" fmla="*/ 1097583 w 1097583"/>
                  <a:gd name="connsiteY3" fmla="*/ 69387 h 359207"/>
                  <a:gd name="connsiteX4" fmla="*/ 1097583 w 1097583"/>
                  <a:gd name="connsiteY4" fmla="*/ 69387 h 359207"/>
                  <a:gd name="connsiteX5" fmla="*/ 522273 w 1097583"/>
                  <a:gd name="connsiteY5" fmla="*/ 217977 h 359207"/>
                  <a:gd name="connsiteX6" fmla="*/ 409148 w 1097583"/>
                  <a:gd name="connsiteY6" fmla="*/ 348475 h 359207"/>
                  <a:gd name="connsiteX7" fmla="*/ 365174 w 1097583"/>
                  <a:gd name="connsiteY7" fmla="*/ 351478 h 359207"/>
                  <a:gd name="connsiteX8" fmla="*/ 327785 w 1097583"/>
                  <a:gd name="connsiteY8" fmla="*/ 352835 h 359207"/>
                  <a:gd name="connsiteX9" fmla="*/ 305103 w 1097583"/>
                  <a:gd name="connsiteY9" fmla="*/ 320847 h 359207"/>
                  <a:gd name="connsiteX10" fmla="*/ 244143 w 1097583"/>
                  <a:gd name="connsiteY10" fmla="*/ 185592 h 359207"/>
                  <a:gd name="connsiteX11" fmla="*/ 303 w 1097583"/>
                  <a:gd name="connsiteY11" fmla="*/ 807 h 359207"/>
                  <a:gd name="connsiteX0" fmla="*/ 303 w 1097583"/>
                  <a:gd name="connsiteY0" fmla="*/ 807 h 359207"/>
                  <a:gd name="connsiteX1" fmla="*/ 297483 w 1097583"/>
                  <a:gd name="connsiteY1" fmla="*/ 118917 h 359207"/>
                  <a:gd name="connsiteX2" fmla="*/ 442263 w 1097583"/>
                  <a:gd name="connsiteY2" fmla="*/ 134157 h 359207"/>
                  <a:gd name="connsiteX3" fmla="*/ 1097583 w 1097583"/>
                  <a:gd name="connsiteY3" fmla="*/ 69387 h 359207"/>
                  <a:gd name="connsiteX4" fmla="*/ 1097583 w 1097583"/>
                  <a:gd name="connsiteY4" fmla="*/ 69387 h 359207"/>
                  <a:gd name="connsiteX5" fmla="*/ 522273 w 1097583"/>
                  <a:gd name="connsiteY5" fmla="*/ 217977 h 359207"/>
                  <a:gd name="connsiteX6" fmla="*/ 409148 w 1097583"/>
                  <a:gd name="connsiteY6" fmla="*/ 348475 h 359207"/>
                  <a:gd name="connsiteX7" fmla="*/ 365174 w 1097583"/>
                  <a:gd name="connsiteY7" fmla="*/ 351478 h 359207"/>
                  <a:gd name="connsiteX8" fmla="*/ 305103 w 1097583"/>
                  <a:gd name="connsiteY8" fmla="*/ 320847 h 359207"/>
                  <a:gd name="connsiteX9" fmla="*/ 244143 w 1097583"/>
                  <a:gd name="connsiteY9" fmla="*/ 185592 h 359207"/>
                  <a:gd name="connsiteX10" fmla="*/ 303 w 1097583"/>
                  <a:gd name="connsiteY10" fmla="*/ 807 h 359207"/>
                  <a:gd name="connsiteX0" fmla="*/ 303 w 1097583"/>
                  <a:gd name="connsiteY0" fmla="*/ 807 h 356971"/>
                  <a:gd name="connsiteX1" fmla="*/ 297483 w 1097583"/>
                  <a:gd name="connsiteY1" fmla="*/ 118917 h 356971"/>
                  <a:gd name="connsiteX2" fmla="*/ 442263 w 1097583"/>
                  <a:gd name="connsiteY2" fmla="*/ 134157 h 356971"/>
                  <a:gd name="connsiteX3" fmla="*/ 1097583 w 1097583"/>
                  <a:gd name="connsiteY3" fmla="*/ 69387 h 356971"/>
                  <a:gd name="connsiteX4" fmla="*/ 1097583 w 1097583"/>
                  <a:gd name="connsiteY4" fmla="*/ 69387 h 356971"/>
                  <a:gd name="connsiteX5" fmla="*/ 522273 w 1097583"/>
                  <a:gd name="connsiteY5" fmla="*/ 217977 h 356971"/>
                  <a:gd name="connsiteX6" fmla="*/ 409148 w 1097583"/>
                  <a:gd name="connsiteY6" fmla="*/ 348475 h 356971"/>
                  <a:gd name="connsiteX7" fmla="*/ 316568 w 1097583"/>
                  <a:gd name="connsiteY7" fmla="*/ 344693 h 356971"/>
                  <a:gd name="connsiteX8" fmla="*/ 305103 w 1097583"/>
                  <a:gd name="connsiteY8" fmla="*/ 320847 h 356971"/>
                  <a:gd name="connsiteX9" fmla="*/ 244143 w 1097583"/>
                  <a:gd name="connsiteY9" fmla="*/ 185592 h 356971"/>
                  <a:gd name="connsiteX10" fmla="*/ 303 w 1097583"/>
                  <a:gd name="connsiteY10" fmla="*/ 807 h 356971"/>
                  <a:gd name="connsiteX0" fmla="*/ 303 w 1097583"/>
                  <a:gd name="connsiteY0" fmla="*/ 807 h 353009"/>
                  <a:gd name="connsiteX1" fmla="*/ 297483 w 1097583"/>
                  <a:gd name="connsiteY1" fmla="*/ 118917 h 353009"/>
                  <a:gd name="connsiteX2" fmla="*/ 442263 w 1097583"/>
                  <a:gd name="connsiteY2" fmla="*/ 134157 h 353009"/>
                  <a:gd name="connsiteX3" fmla="*/ 1097583 w 1097583"/>
                  <a:gd name="connsiteY3" fmla="*/ 69387 h 353009"/>
                  <a:gd name="connsiteX4" fmla="*/ 1097583 w 1097583"/>
                  <a:gd name="connsiteY4" fmla="*/ 69387 h 353009"/>
                  <a:gd name="connsiteX5" fmla="*/ 522273 w 1097583"/>
                  <a:gd name="connsiteY5" fmla="*/ 217977 h 353009"/>
                  <a:gd name="connsiteX6" fmla="*/ 409148 w 1097583"/>
                  <a:gd name="connsiteY6" fmla="*/ 348475 h 353009"/>
                  <a:gd name="connsiteX7" fmla="*/ 316568 w 1097583"/>
                  <a:gd name="connsiteY7" fmla="*/ 344693 h 353009"/>
                  <a:gd name="connsiteX8" fmla="*/ 305103 w 1097583"/>
                  <a:gd name="connsiteY8" fmla="*/ 320847 h 353009"/>
                  <a:gd name="connsiteX9" fmla="*/ 244143 w 1097583"/>
                  <a:gd name="connsiteY9" fmla="*/ 185592 h 353009"/>
                  <a:gd name="connsiteX10" fmla="*/ 303 w 1097583"/>
                  <a:gd name="connsiteY10" fmla="*/ 807 h 353009"/>
                  <a:gd name="connsiteX0" fmla="*/ 285 w 1097565"/>
                  <a:gd name="connsiteY0" fmla="*/ 807 h 353009"/>
                  <a:gd name="connsiteX1" fmla="*/ 297465 w 1097565"/>
                  <a:gd name="connsiteY1" fmla="*/ 118917 h 353009"/>
                  <a:gd name="connsiteX2" fmla="*/ 442245 w 1097565"/>
                  <a:gd name="connsiteY2" fmla="*/ 134157 h 353009"/>
                  <a:gd name="connsiteX3" fmla="*/ 1097565 w 1097565"/>
                  <a:gd name="connsiteY3" fmla="*/ 69387 h 353009"/>
                  <a:gd name="connsiteX4" fmla="*/ 1097565 w 1097565"/>
                  <a:gd name="connsiteY4" fmla="*/ 69387 h 353009"/>
                  <a:gd name="connsiteX5" fmla="*/ 522255 w 1097565"/>
                  <a:gd name="connsiteY5" fmla="*/ 217977 h 353009"/>
                  <a:gd name="connsiteX6" fmla="*/ 409130 w 1097565"/>
                  <a:gd name="connsiteY6" fmla="*/ 348475 h 353009"/>
                  <a:gd name="connsiteX7" fmla="*/ 316550 w 1097565"/>
                  <a:gd name="connsiteY7" fmla="*/ 344693 h 353009"/>
                  <a:gd name="connsiteX8" fmla="*/ 305085 w 1097565"/>
                  <a:gd name="connsiteY8" fmla="*/ 312932 h 353009"/>
                  <a:gd name="connsiteX9" fmla="*/ 244125 w 1097565"/>
                  <a:gd name="connsiteY9" fmla="*/ 185592 h 353009"/>
                  <a:gd name="connsiteX10" fmla="*/ 285 w 1097565"/>
                  <a:gd name="connsiteY10" fmla="*/ 807 h 353009"/>
                  <a:gd name="connsiteX0" fmla="*/ 288 w 1097568"/>
                  <a:gd name="connsiteY0" fmla="*/ 807 h 353009"/>
                  <a:gd name="connsiteX1" fmla="*/ 297468 w 1097568"/>
                  <a:gd name="connsiteY1" fmla="*/ 118917 h 353009"/>
                  <a:gd name="connsiteX2" fmla="*/ 442248 w 1097568"/>
                  <a:gd name="connsiteY2" fmla="*/ 134157 h 353009"/>
                  <a:gd name="connsiteX3" fmla="*/ 1097568 w 1097568"/>
                  <a:gd name="connsiteY3" fmla="*/ 69387 h 353009"/>
                  <a:gd name="connsiteX4" fmla="*/ 1097568 w 1097568"/>
                  <a:gd name="connsiteY4" fmla="*/ 69387 h 353009"/>
                  <a:gd name="connsiteX5" fmla="*/ 522258 w 1097568"/>
                  <a:gd name="connsiteY5" fmla="*/ 217977 h 353009"/>
                  <a:gd name="connsiteX6" fmla="*/ 409133 w 1097568"/>
                  <a:gd name="connsiteY6" fmla="*/ 348475 h 353009"/>
                  <a:gd name="connsiteX7" fmla="*/ 316553 w 1097568"/>
                  <a:gd name="connsiteY7" fmla="*/ 344693 h 353009"/>
                  <a:gd name="connsiteX8" fmla="*/ 305088 w 1097568"/>
                  <a:gd name="connsiteY8" fmla="*/ 312932 h 353009"/>
                  <a:gd name="connsiteX9" fmla="*/ 244128 w 1097568"/>
                  <a:gd name="connsiteY9" fmla="*/ 185592 h 353009"/>
                  <a:gd name="connsiteX10" fmla="*/ 288 w 1097568"/>
                  <a:gd name="connsiteY10" fmla="*/ 807 h 353009"/>
                  <a:gd name="connsiteX0" fmla="*/ 288 w 1097568"/>
                  <a:gd name="connsiteY0" fmla="*/ 807 h 356060"/>
                  <a:gd name="connsiteX1" fmla="*/ 297468 w 1097568"/>
                  <a:gd name="connsiteY1" fmla="*/ 118917 h 356060"/>
                  <a:gd name="connsiteX2" fmla="*/ 442248 w 1097568"/>
                  <a:gd name="connsiteY2" fmla="*/ 134157 h 356060"/>
                  <a:gd name="connsiteX3" fmla="*/ 1097568 w 1097568"/>
                  <a:gd name="connsiteY3" fmla="*/ 69387 h 356060"/>
                  <a:gd name="connsiteX4" fmla="*/ 1097568 w 1097568"/>
                  <a:gd name="connsiteY4" fmla="*/ 69387 h 356060"/>
                  <a:gd name="connsiteX5" fmla="*/ 522258 w 1097568"/>
                  <a:gd name="connsiteY5" fmla="*/ 217977 h 356060"/>
                  <a:gd name="connsiteX6" fmla="*/ 409133 w 1097568"/>
                  <a:gd name="connsiteY6" fmla="*/ 348475 h 356060"/>
                  <a:gd name="connsiteX7" fmla="*/ 314060 w 1097568"/>
                  <a:gd name="connsiteY7" fmla="*/ 341301 h 356060"/>
                  <a:gd name="connsiteX8" fmla="*/ 305088 w 1097568"/>
                  <a:gd name="connsiteY8" fmla="*/ 312932 h 356060"/>
                  <a:gd name="connsiteX9" fmla="*/ 244128 w 1097568"/>
                  <a:gd name="connsiteY9" fmla="*/ 185592 h 356060"/>
                  <a:gd name="connsiteX10" fmla="*/ 288 w 1097568"/>
                  <a:gd name="connsiteY10" fmla="*/ 807 h 356060"/>
                  <a:gd name="connsiteX0" fmla="*/ 288 w 1097568"/>
                  <a:gd name="connsiteY0" fmla="*/ 807 h 352447"/>
                  <a:gd name="connsiteX1" fmla="*/ 297468 w 1097568"/>
                  <a:gd name="connsiteY1" fmla="*/ 118917 h 352447"/>
                  <a:gd name="connsiteX2" fmla="*/ 442248 w 1097568"/>
                  <a:gd name="connsiteY2" fmla="*/ 134157 h 352447"/>
                  <a:gd name="connsiteX3" fmla="*/ 1097568 w 1097568"/>
                  <a:gd name="connsiteY3" fmla="*/ 69387 h 352447"/>
                  <a:gd name="connsiteX4" fmla="*/ 1097568 w 1097568"/>
                  <a:gd name="connsiteY4" fmla="*/ 69387 h 352447"/>
                  <a:gd name="connsiteX5" fmla="*/ 522258 w 1097568"/>
                  <a:gd name="connsiteY5" fmla="*/ 217977 h 352447"/>
                  <a:gd name="connsiteX6" fmla="*/ 414118 w 1097568"/>
                  <a:gd name="connsiteY6" fmla="*/ 343952 h 352447"/>
                  <a:gd name="connsiteX7" fmla="*/ 314060 w 1097568"/>
                  <a:gd name="connsiteY7" fmla="*/ 341301 h 352447"/>
                  <a:gd name="connsiteX8" fmla="*/ 305088 w 1097568"/>
                  <a:gd name="connsiteY8" fmla="*/ 312932 h 352447"/>
                  <a:gd name="connsiteX9" fmla="*/ 244128 w 1097568"/>
                  <a:gd name="connsiteY9" fmla="*/ 185592 h 352447"/>
                  <a:gd name="connsiteX10" fmla="*/ 288 w 1097568"/>
                  <a:gd name="connsiteY10" fmla="*/ 807 h 352447"/>
                  <a:gd name="connsiteX0" fmla="*/ 288 w 1097568"/>
                  <a:gd name="connsiteY0" fmla="*/ 807 h 349950"/>
                  <a:gd name="connsiteX1" fmla="*/ 297468 w 1097568"/>
                  <a:gd name="connsiteY1" fmla="*/ 118917 h 349950"/>
                  <a:gd name="connsiteX2" fmla="*/ 442248 w 1097568"/>
                  <a:gd name="connsiteY2" fmla="*/ 134157 h 349950"/>
                  <a:gd name="connsiteX3" fmla="*/ 1097568 w 1097568"/>
                  <a:gd name="connsiteY3" fmla="*/ 69387 h 349950"/>
                  <a:gd name="connsiteX4" fmla="*/ 1097568 w 1097568"/>
                  <a:gd name="connsiteY4" fmla="*/ 69387 h 349950"/>
                  <a:gd name="connsiteX5" fmla="*/ 522258 w 1097568"/>
                  <a:gd name="connsiteY5" fmla="*/ 217977 h 349950"/>
                  <a:gd name="connsiteX6" fmla="*/ 414118 w 1097568"/>
                  <a:gd name="connsiteY6" fmla="*/ 343952 h 349950"/>
                  <a:gd name="connsiteX7" fmla="*/ 314060 w 1097568"/>
                  <a:gd name="connsiteY7" fmla="*/ 341301 h 349950"/>
                  <a:gd name="connsiteX8" fmla="*/ 305088 w 1097568"/>
                  <a:gd name="connsiteY8" fmla="*/ 312932 h 349950"/>
                  <a:gd name="connsiteX9" fmla="*/ 244128 w 1097568"/>
                  <a:gd name="connsiteY9" fmla="*/ 185592 h 349950"/>
                  <a:gd name="connsiteX10" fmla="*/ 288 w 1097568"/>
                  <a:gd name="connsiteY10" fmla="*/ 807 h 349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97568" h="349950">
                    <a:moveTo>
                      <a:pt x="288" y="807"/>
                    </a:moveTo>
                    <a:cubicBezTo>
                      <a:pt x="9178" y="-10306"/>
                      <a:pt x="223808" y="96692"/>
                      <a:pt x="297468" y="118917"/>
                    </a:cubicBezTo>
                    <a:cubicBezTo>
                      <a:pt x="371128" y="141142"/>
                      <a:pt x="360333" y="144317"/>
                      <a:pt x="442248" y="134157"/>
                    </a:cubicBezTo>
                    <a:cubicBezTo>
                      <a:pt x="524163" y="123997"/>
                      <a:pt x="988348" y="80182"/>
                      <a:pt x="1097568" y="69387"/>
                    </a:cubicBezTo>
                    <a:lnTo>
                      <a:pt x="1097568" y="69387"/>
                    </a:lnTo>
                    <a:lnTo>
                      <a:pt x="522258" y="217977"/>
                    </a:lnTo>
                    <a:cubicBezTo>
                      <a:pt x="406688" y="267507"/>
                      <a:pt x="446326" y="329051"/>
                      <a:pt x="414118" y="343952"/>
                    </a:cubicBezTo>
                    <a:cubicBezTo>
                      <a:pt x="381910" y="358853"/>
                      <a:pt x="314060" y="341301"/>
                      <a:pt x="314060" y="341301"/>
                    </a:cubicBezTo>
                    <a:lnTo>
                      <a:pt x="305088" y="312932"/>
                    </a:lnTo>
                    <a:cubicBezTo>
                      <a:pt x="292388" y="231970"/>
                      <a:pt x="297421" y="233090"/>
                      <a:pt x="244128" y="185592"/>
                    </a:cubicBezTo>
                    <a:cubicBezTo>
                      <a:pt x="190835" y="138094"/>
                      <a:pt x="-8602" y="11920"/>
                      <a:pt x="288" y="807"/>
                    </a:cubicBezTo>
                    <a:close/>
                  </a:path>
                </a:pathLst>
              </a:cu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orme libre 89"/>
              <p:cNvSpPr/>
              <p:nvPr/>
            </p:nvSpPr>
            <p:spPr>
              <a:xfrm>
                <a:off x="835948" y="1030560"/>
                <a:ext cx="1097568" cy="349950"/>
              </a:xfrm>
              <a:custGeom>
                <a:avLst/>
                <a:gdLst>
                  <a:gd name="connsiteX0" fmla="*/ 465 w 1097745"/>
                  <a:gd name="connsiteY0" fmla="*/ 880 h 1060060"/>
                  <a:gd name="connsiteX1" fmla="*/ 335745 w 1097745"/>
                  <a:gd name="connsiteY1" fmla="*/ 126610 h 1060060"/>
                  <a:gd name="connsiteX2" fmla="*/ 419565 w 1097745"/>
                  <a:gd name="connsiteY2" fmla="*/ 134230 h 1060060"/>
                  <a:gd name="connsiteX3" fmla="*/ 1097745 w 1097745"/>
                  <a:gd name="connsiteY3" fmla="*/ 69460 h 1060060"/>
                  <a:gd name="connsiteX4" fmla="*/ 1097745 w 1097745"/>
                  <a:gd name="connsiteY4" fmla="*/ 69460 h 1060060"/>
                  <a:gd name="connsiteX5" fmla="*/ 522435 w 1097745"/>
                  <a:gd name="connsiteY5" fmla="*/ 218050 h 1060060"/>
                  <a:gd name="connsiteX6" fmla="*/ 461475 w 1097745"/>
                  <a:gd name="connsiteY6" fmla="*/ 252340 h 1060060"/>
                  <a:gd name="connsiteX7" fmla="*/ 419565 w 1097745"/>
                  <a:gd name="connsiteY7" fmla="*/ 305680 h 1060060"/>
                  <a:gd name="connsiteX8" fmla="*/ 404325 w 1097745"/>
                  <a:gd name="connsiteY8" fmla="*/ 366640 h 1060060"/>
                  <a:gd name="connsiteX9" fmla="*/ 331935 w 1097745"/>
                  <a:gd name="connsiteY9" fmla="*/ 1060060 h 1060060"/>
                  <a:gd name="connsiteX10" fmla="*/ 331935 w 1097745"/>
                  <a:gd name="connsiteY10" fmla="*/ 1060060 h 1060060"/>
                  <a:gd name="connsiteX11" fmla="*/ 305265 w 1097745"/>
                  <a:gd name="connsiteY11" fmla="*/ 320920 h 1060060"/>
                  <a:gd name="connsiteX12" fmla="*/ 293835 w 1097745"/>
                  <a:gd name="connsiteY12" fmla="*/ 256150 h 1060060"/>
                  <a:gd name="connsiteX13" fmla="*/ 263355 w 1097745"/>
                  <a:gd name="connsiteY13" fmla="*/ 199000 h 1060060"/>
                  <a:gd name="connsiteX14" fmla="*/ 465 w 1097745"/>
                  <a:gd name="connsiteY14" fmla="*/ 880 h 1060060"/>
                  <a:gd name="connsiteX0" fmla="*/ 465 w 1097745"/>
                  <a:gd name="connsiteY0" fmla="*/ 880 h 1060060"/>
                  <a:gd name="connsiteX1" fmla="*/ 335745 w 1097745"/>
                  <a:gd name="connsiteY1" fmla="*/ 126610 h 1060060"/>
                  <a:gd name="connsiteX2" fmla="*/ 419565 w 1097745"/>
                  <a:gd name="connsiteY2" fmla="*/ 134230 h 1060060"/>
                  <a:gd name="connsiteX3" fmla="*/ 1097745 w 1097745"/>
                  <a:gd name="connsiteY3" fmla="*/ 69460 h 1060060"/>
                  <a:gd name="connsiteX4" fmla="*/ 1097745 w 1097745"/>
                  <a:gd name="connsiteY4" fmla="*/ 69460 h 1060060"/>
                  <a:gd name="connsiteX5" fmla="*/ 522435 w 1097745"/>
                  <a:gd name="connsiteY5" fmla="*/ 218050 h 1060060"/>
                  <a:gd name="connsiteX6" fmla="*/ 419565 w 1097745"/>
                  <a:gd name="connsiteY6" fmla="*/ 305680 h 1060060"/>
                  <a:gd name="connsiteX7" fmla="*/ 404325 w 1097745"/>
                  <a:gd name="connsiteY7" fmla="*/ 366640 h 1060060"/>
                  <a:gd name="connsiteX8" fmla="*/ 331935 w 1097745"/>
                  <a:gd name="connsiteY8" fmla="*/ 1060060 h 1060060"/>
                  <a:gd name="connsiteX9" fmla="*/ 331935 w 1097745"/>
                  <a:gd name="connsiteY9" fmla="*/ 1060060 h 1060060"/>
                  <a:gd name="connsiteX10" fmla="*/ 305265 w 1097745"/>
                  <a:gd name="connsiteY10" fmla="*/ 320920 h 1060060"/>
                  <a:gd name="connsiteX11" fmla="*/ 293835 w 1097745"/>
                  <a:gd name="connsiteY11" fmla="*/ 256150 h 1060060"/>
                  <a:gd name="connsiteX12" fmla="*/ 263355 w 1097745"/>
                  <a:gd name="connsiteY12" fmla="*/ 199000 h 1060060"/>
                  <a:gd name="connsiteX13" fmla="*/ 465 w 1097745"/>
                  <a:gd name="connsiteY13" fmla="*/ 880 h 1060060"/>
                  <a:gd name="connsiteX0" fmla="*/ 465 w 1097745"/>
                  <a:gd name="connsiteY0" fmla="*/ 880 h 1060060"/>
                  <a:gd name="connsiteX1" fmla="*/ 335745 w 1097745"/>
                  <a:gd name="connsiteY1" fmla="*/ 126610 h 1060060"/>
                  <a:gd name="connsiteX2" fmla="*/ 419565 w 1097745"/>
                  <a:gd name="connsiteY2" fmla="*/ 134230 h 1060060"/>
                  <a:gd name="connsiteX3" fmla="*/ 1097745 w 1097745"/>
                  <a:gd name="connsiteY3" fmla="*/ 69460 h 1060060"/>
                  <a:gd name="connsiteX4" fmla="*/ 1097745 w 1097745"/>
                  <a:gd name="connsiteY4" fmla="*/ 69460 h 1060060"/>
                  <a:gd name="connsiteX5" fmla="*/ 522435 w 1097745"/>
                  <a:gd name="connsiteY5" fmla="*/ 218050 h 1060060"/>
                  <a:gd name="connsiteX6" fmla="*/ 404325 w 1097745"/>
                  <a:gd name="connsiteY6" fmla="*/ 366640 h 1060060"/>
                  <a:gd name="connsiteX7" fmla="*/ 331935 w 1097745"/>
                  <a:gd name="connsiteY7" fmla="*/ 1060060 h 1060060"/>
                  <a:gd name="connsiteX8" fmla="*/ 331935 w 1097745"/>
                  <a:gd name="connsiteY8" fmla="*/ 1060060 h 1060060"/>
                  <a:gd name="connsiteX9" fmla="*/ 305265 w 1097745"/>
                  <a:gd name="connsiteY9" fmla="*/ 320920 h 1060060"/>
                  <a:gd name="connsiteX10" fmla="*/ 293835 w 1097745"/>
                  <a:gd name="connsiteY10" fmla="*/ 256150 h 1060060"/>
                  <a:gd name="connsiteX11" fmla="*/ 263355 w 1097745"/>
                  <a:gd name="connsiteY11" fmla="*/ 199000 h 1060060"/>
                  <a:gd name="connsiteX12" fmla="*/ 465 w 1097745"/>
                  <a:gd name="connsiteY12" fmla="*/ 880 h 1060060"/>
                  <a:gd name="connsiteX0" fmla="*/ 465 w 1097745"/>
                  <a:gd name="connsiteY0" fmla="*/ 880 h 1060060"/>
                  <a:gd name="connsiteX1" fmla="*/ 335745 w 1097745"/>
                  <a:gd name="connsiteY1" fmla="*/ 126610 h 1060060"/>
                  <a:gd name="connsiteX2" fmla="*/ 419565 w 1097745"/>
                  <a:gd name="connsiteY2" fmla="*/ 134230 h 1060060"/>
                  <a:gd name="connsiteX3" fmla="*/ 1097745 w 1097745"/>
                  <a:gd name="connsiteY3" fmla="*/ 69460 h 1060060"/>
                  <a:gd name="connsiteX4" fmla="*/ 1097745 w 1097745"/>
                  <a:gd name="connsiteY4" fmla="*/ 69460 h 1060060"/>
                  <a:gd name="connsiteX5" fmla="*/ 522435 w 1097745"/>
                  <a:gd name="connsiteY5" fmla="*/ 218050 h 1060060"/>
                  <a:gd name="connsiteX6" fmla="*/ 404325 w 1097745"/>
                  <a:gd name="connsiteY6" fmla="*/ 366640 h 1060060"/>
                  <a:gd name="connsiteX7" fmla="*/ 331935 w 1097745"/>
                  <a:gd name="connsiteY7" fmla="*/ 1060060 h 1060060"/>
                  <a:gd name="connsiteX8" fmla="*/ 331935 w 1097745"/>
                  <a:gd name="connsiteY8" fmla="*/ 1060060 h 1060060"/>
                  <a:gd name="connsiteX9" fmla="*/ 305265 w 1097745"/>
                  <a:gd name="connsiteY9" fmla="*/ 320920 h 1060060"/>
                  <a:gd name="connsiteX10" fmla="*/ 293835 w 1097745"/>
                  <a:gd name="connsiteY10" fmla="*/ 256150 h 1060060"/>
                  <a:gd name="connsiteX11" fmla="*/ 263355 w 1097745"/>
                  <a:gd name="connsiteY11" fmla="*/ 199000 h 1060060"/>
                  <a:gd name="connsiteX12" fmla="*/ 465 w 1097745"/>
                  <a:gd name="connsiteY12" fmla="*/ 880 h 1060060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1921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93480 w 1097390"/>
                  <a:gd name="connsiteY10" fmla="*/ 256394 h 1060304"/>
                  <a:gd name="connsiteX11" fmla="*/ 263000 w 1097390"/>
                  <a:gd name="connsiteY11" fmla="*/ 199244 h 1060304"/>
                  <a:gd name="connsiteX12" fmla="*/ 110 w 1097390"/>
                  <a:gd name="connsiteY12" fmla="*/ 1124 h 1060304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1921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93480 w 1097390"/>
                  <a:gd name="connsiteY10" fmla="*/ 256394 h 1060304"/>
                  <a:gd name="connsiteX11" fmla="*/ 263000 w 1097390"/>
                  <a:gd name="connsiteY11" fmla="*/ 199244 h 1060304"/>
                  <a:gd name="connsiteX12" fmla="*/ 110 w 1097390"/>
                  <a:gd name="connsiteY12" fmla="*/ 1124 h 1060304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1921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93480 w 1097390"/>
                  <a:gd name="connsiteY10" fmla="*/ 256394 h 1060304"/>
                  <a:gd name="connsiteX11" fmla="*/ 263000 w 1097390"/>
                  <a:gd name="connsiteY11" fmla="*/ 199244 h 1060304"/>
                  <a:gd name="connsiteX12" fmla="*/ 110 w 1097390"/>
                  <a:gd name="connsiteY12" fmla="*/ 1124 h 1060304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4207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93480 w 1097390"/>
                  <a:gd name="connsiteY10" fmla="*/ 256394 h 1060304"/>
                  <a:gd name="connsiteX11" fmla="*/ 263000 w 1097390"/>
                  <a:gd name="connsiteY11" fmla="*/ 199244 h 1060304"/>
                  <a:gd name="connsiteX12" fmla="*/ 110 w 1097390"/>
                  <a:gd name="connsiteY12" fmla="*/ 1124 h 1060304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4207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63000 w 1097390"/>
                  <a:gd name="connsiteY10" fmla="*/ 199244 h 1060304"/>
                  <a:gd name="connsiteX11" fmla="*/ 110 w 1097390"/>
                  <a:gd name="connsiteY11" fmla="*/ 1124 h 1060304"/>
                  <a:gd name="connsiteX0" fmla="*/ 284 w 1097564"/>
                  <a:gd name="connsiteY0" fmla="*/ 807 h 1059987"/>
                  <a:gd name="connsiteX1" fmla="*/ 297464 w 1097564"/>
                  <a:gd name="connsiteY1" fmla="*/ 118917 h 1059987"/>
                  <a:gd name="connsiteX2" fmla="*/ 442244 w 1097564"/>
                  <a:gd name="connsiteY2" fmla="*/ 134157 h 1059987"/>
                  <a:gd name="connsiteX3" fmla="*/ 1097564 w 1097564"/>
                  <a:gd name="connsiteY3" fmla="*/ 69387 h 1059987"/>
                  <a:gd name="connsiteX4" fmla="*/ 1097564 w 1097564"/>
                  <a:gd name="connsiteY4" fmla="*/ 69387 h 1059987"/>
                  <a:gd name="connsiteX5" fmla="*/ 522254 w 1097564"/>
                  <a:gd name="connsiteY5" fmla="*/ 217977 h 1059987"/>
                  <a:gd name="connsiteX6" fmla="*/ 404144 w 1097564"/>
                  <a:gd name="connsiteY6" fmla="*/ 366567 h 1059987"/>
                  <a:gd name="connsiteX7" fmla="*/ 331754 w 1097564"/>
                  <a:gd name="connsiteY7" fmla="*/ 1059987 h 1059987"/>
                  <a:gd name="connsiteX8" fmla="*/ 331754 w 1097564"/>
                  <a:gd name="connsiteY8" fmla="*/ 1059987 h 1059987"/>
                  <a:gd name="connsiteX9" fmla="*/ 305084 w 1097564"/>
                  <a:gd name="connsiteY9" fmla="*/ 320847 h 1059987"/>
                  <a:gd name="connsiteX10" fmla="*/ 244124 w 1097564"/>
                  <a:gd name="connsiteY10" fmla="*/ 185592 h 1059987"/>
                  <a:gd name="connsiteX11" fmla="*/ 284 w 1097564"/>
                  <a:gd name="connsiteY11" fmla="*/ 807 h 1059987"/>
                  <a:gd name="connsiteX0" fmla="*/ 303 w 1097583"/>
                  <a:gd name="connsiteY0" fmla="*/ 807 h 1059987"/>
                  <a:gd name="connsiteX1" fmla="*/ 297483 w 1097583"/>
                  <a:gd name="connsiteY1" fmla="*/ 118917 h 1059987"/>
                  <a:gd name="connsiteX2" fmla="*/ 442263 w 1097583"/>
                  <a:gd name="connsiteY2" fmla="*/ 134157 h 1059987"/>
                  <a:gd name="connsiteX3" fmla="*/ 1097583 w 1097583"/>
                  <a:gd name="connsiteY3" fmla="*/ 69387 h 1059987"/>
                  <a:gd name="connsiteX4" fmla="*/ 1097583 w 1097583"/>
                  <a:gd name="connsiteY4" fmla="*/ 69387 h 1059987"/>
                  <a:gd name="connsiteX5" fmla="*/ 522273 w 1097583"/>
                  <a:gd name="connsiteY5" fmla="*/ 217977 h 1059987"/>
                  <a:gd name="connsiteX6" fmla="*/ 404163 w 1097583"/>
                  <a:gd name="connsiteY6" fmla="*/ 366567 h 1059987"/>
                  <a:gd name="connsiteX7" fmla="*/ 331773 w 1097583"/>
                  <a:gd name="connsiteY7" fmla="*/ 1059987 h 1059987"/>
                  <a:gd name="connsiteX8" fmla="*/ 331773 w 1097583"/>
                  <a:gd name="connsiteY8" fmla="*/ 1059987 h 1059987"/>
                  <a:gd name="connsiteX9" fmla="*/ 305103 w 1097583"/>
                  <a:gd name="connsiteY9" fmla="*/ 320847 h 1059987"/>
                  <a:gd name="connsiteX10" fmla="*/ 244143 w 1097583"/>
                  <a:gd name="connsiteY10" fmla="*/ 185592 h 1059987"/>
                  <a:gd name="connsiteX11" fmla="*/ 303 w 1097583"/>
                  <a:gd name="connsiteY11" fmla="*/ 807 h 1059987"/>
                  <a:gd name="connsiteX0" fmla="*/ 303 w 1097583"/>
                  <a:gd name="connsiteY0" fmla="*/ 807 h 1059987"/>
                  <a:gd name="connsiteX1" fmla="*/ 297483 w 1097583"/>
                  <a:gd name="connsiteY1" fmla="*/ 118917 h 1059987"/>
                  <a:gd name="connsiteX2" fmla="*/ 442263 w 1097583"/>
                  <a:gd name="connsiteY2" fmla="*/ 134157 h 1059987"/>
                  <a:gd name="connsiteX3" fmla="*/ 1097583 w 1097583"/>
                  <a:gd name="connsiteY3" fmla="*/ 69387 h 1059987"/>
                  <a:gd name="connsiteX4" fmla="*/ 1097583 w 1097583"/>
                  <a:gd name="connsiteY4" fmla="*/ 69387 h 1059987"/>
                  <a:gd name="connsiteX5" fmla="*/ 522273 w 1097583"/>
                  <a:gd name="connsiteY5" fmla="*/ 217977 h 1059987"/>
                  <a:gd name="connsiteX6" fmla="*/ 404163 w 1097583"/>
                  <a:gd name="connsiteY6" fmla="*/ 366567 h 1059987"/>
                  <a:gd name="connsiteX7" fmla="*/ 331773 w 1097583"/>
                  <a:gd name="connsiteY7" fmla="*/ 1059987 h 1059987"/>
                  <a:gd name="connsiteX8" fmla="*/ 331773 w 1097583"/>
                  <a:gd name="connsiteY8" fmla="*/ 1059987 h 1059987"/>
                  <a:gd name="connsiteX9" fmla="*/ 305103 w 1097583"/>
                  <a:gd name="connsiteY9" fmla="*/ 320847 h 1059987"/>
                  <a:gd name="connsiteX10" fmla="*/ 244143 w 1097583"/>
                  <a:gd name="connsiteY10" fmla="*/ 185592 h 1059987"/>
                  <a:gd name="connsiteX11" fmla="*/ 303 w 1097583"/>
                  <a:gd name="connsiteY11" fmla="*/ 807 h 1059987"/>
                  <a:gd name="connsiteX0" fmla="*/ 303 w 1097583"/>
                  <a:gd name="connsiteY0" fmla="*/ 807 h 1059987"/>
                  <a:gd name="connsiteX1" fmla="*/ 297483 w 1097583"/>
                  <a:gd name="connsiteY1" fmla="*/ 118917 h 1059987"/>
                  <a:gd name="connsiteX2" fmla="*/ 442263 w 1097583"/>
                  <a:gd name="connsiteY2" fmla="*/ 134157 h 1059987"/>
                  <a:gd name="connsiteX3" fmla="*/ 1097583 w 1097583"/>
                  <a:gd name="connsiteY3" fmla="*/ 69387 h 1059987"/>
                  <a:gd name="connsiteX4" fmla="*/ 1097583 w 1097583"/>
                  <a:gd name="connsiteY4" fmla="*/ 69387 h 1059987"/>
                  <a:gd name="connsiteX5" fmla="*/ 522273 w 1097583"/>
                  <a:gd name="connsiteY5" fmla="*/ 217977 h 1059987"/>
                  <a:gd name="connsiteX6" fmla="*/ 404163 w 1097583"/>
                  <a:gd name="connsiteY6" fmla="*/ 366567 h 1059987"/>
                  <a:gd name="connsiteX7" fmla="*/ 331773 w 1097583"/>
                  <a:gd name="connsiteY7" fmla="*/ 1059987 h 1059987"/>
                  <a:gd name="connsiteX8" fmla="*/ 347726 w 1097583"/>
                  <a:gd name="connsiteY8" fmla="*/ 473822 h 1059987"/>
                  <a:gd name="connsiteX9" fmla="*/ 305103 w 1097583"/>
                  <a:gd name="connsiteY9" fmla="*/ 320847 h 1059987"/>
                  <a:gd name="connsiteX10" fmla="*/ 244143 w 1097583"/>
                  <a:gd name="connsiteY10" fmla="*/ 185592 h 1059987"/>
                  <a:gd name="connsiteX11" fmla="*/ 303 w 1097583"/>
                  <a:gd name="connsiteY11" fmla="*/ 807 h 1059987"/>
                  <a:gd name="connsiteX0" fmla="*/ 303 w 1097583"/>
                  <a:gd name="connsiteY0" fmla="*/ 807 h 473822"/>
                  <a:gd name="connsiteX1" fmla="*/ 297483 w 1097583"/>
                  <a:gd name="connsiteY1" fmla="*/ 118917 h 473822"/>
                  <a:gd name="connsiteX2" fmla="*/ 442263 w 1097583"/>
                  <a:gd name="connsiteY2" fmla="*/ 134157 h 473822"/>
                  <a:gd name="connsiteX3" fmla="*/ 1097583 w 1097583"/>
                  <a:gd name="connsiteY3" fmla="*/ 69387 h 473822"/>
                  <a:gd name="connsiteX4" fmla="*/ 1097583 w 1097583"/>
                  <a:gd name="connsiteY4" fmla="*/ 69387 h 473822"/>
                  <a:gd name="connsiteX5" fmla="*/ 522273 w 1097583"/>
                  <a:gd name="connsiteY5" fmla="*/ 217977 h 473822"/>
                  <a:gd name="connsiteX6" fmla="*/ 404163 w 1097583"/>
                  <a:gd name="connsiteY6" fmla="*/ 366567 h 473822"/>
                  <a:gd name="connsiteX7" fmla="*/ 347726 w 1097583"/>
                  <a:gd name="connsiteY7" fmla="*/ 470204 h 473822"/>
                  <a:gd name="connsiteX8" fmla="*/ 347726 w 1097583"/>
                  <a:gd name="connsiteY8" fmla="*/ 473822 h 473822"/>
                  <a:gd name="connsiteX9" fmla="*/ 305103 w 1097583"/>
                  <a:gd name="connsiteY9" fmla="*/ 320847 h 473822"/>
                  <a:gd name="connsiteX10" fmla="*/ 244143 w 1097583"/>
                  <a:gd name="connsiteY10" fmla="*/ 185592 h 473822"/>
                  <a:gd name="connsiteX11" fmla="*/ 303 w 1097583"/>
                  <a:gd name="connsiteY11" fmla="*/ 807 h 473822"/>
                  <a:gd name="connsiteX0" fmla="*/ 303 w 1097583"/>
                  <a:gd name="connsiteY0" fmla="*/ 807 h 470204"/>
                  <a:gd name="connsiteX1" fmla="*/ 297483 w 1097583"/>
                  <a:gd name="connsiteY1" fmla="*/ 118917 h 470204"/>
                  <a:gd name="connsiteX2" fmla="*/ 442263 w 1097583"/>
                  <a:gd name="connsiteY2" fmla="*/ 134157 h 470204"/>
                  <a:gd name="connsiteX3" fmla="*/ 1097583 w 1097583"/>
                  <a:gd name="connsiteY3" fmla="*/ 69387 h 470204"/>
                  <a:gd name="connsiteX4" fmla="*/ 1097583 w 1097583"/>
                  <a:gd name="connsiteY4" fmla="*/ 69387 h 470204"/>
                  <a:gd name="connsiteX5" fmla="*/ 522273 w 1097583"/>
                  <a:gd name="connsiteY5" fmla="*/ 217977 h 470204"/>
                  <a:gd name="connsiteX6" fmla="*/ 404163 w 1097583"/>
                  <a:gd name="connsiteY6" fmla="*/ 366567 h 470204"/>
                  <a:gd name="connsiteX7" fmla="*/ 347726 w 1097583"/>
                  <a:gd name="connsiteY7" fmla="*/ 470204 h 470204"/>
                  <a:gd name="connsiteX8" fmla="*/ 327785 w 1097583"/>
                  <a:gd name="connsiteY8" fmla="*/ 352835 h 470204"/>
                  <a:gd name="connsiteX9" fmla="*/ 305103 w 1097583"/>
                  <a:gd name="connsiteY9" fmla="*/ 320847 h 470204"/>
                  <a:gd name="connsiteX10" fmla="*/ 244143 w 1097583"/>
                  <a:gd name="connsiteY10" fmla="*/ 185592 h 470204"/>
                  <a:gd name="connsiteX11" fmla="*/ 303 w 1097583"/>
                  <a:gd name="connsiteY11" fmla="*/ 807 h 470204"/>
                  <a:gd name="connsiteX0" fmla="*/ 303 w 1097583"/>
                  <a:gd name="connsiteY0" fmla="*/ 807 h 373642"/>
                  <a:gd name="connsiteX1" fmla="*/ 297483 w 1097583"/>
                  <a:gd name="connsiteY1" fmla="*/ 118917 h 373642"/>
                  <a:gd name="connsiteX2" fmla="*/ 442263 w 1097583"/>
                  <a:gd name="connsiteY2" fmla="*/ 134157 h 373642"/>
                  <a:gd name="connsiteX3" fmla="*/ 1097583 w 1097583"/>
                  <a:gd name="connsiteY3" fmla="*/ 69387 h 373642"/>
                  <a:gd name="connsiteX4" fmla="*/ 1097583 w 1097583"/>
                  <a:gd name="connsiteY4" fmla="*/ 69387 h 373642"/>
                  <a:gd name="connsiteX5" fmla="*/ 522273 w 1097583"/>
                  <a:gd name="connsiteY5" fmla="*/ 217977 h 373642"/>
                  <a:gd name="connsiteX6" fmla="*/ 404163 w 1097583"/>
                  <a:gd name="connsiteY6" fmla="*/ 366567 h 373642"/>
                  <a:gd name="connsiteX7" fmla="*/ 365174 w 1097583"/>
                  <a:gd name="connsiteY7" fmla="*/ 351478 h 373642"/>
                  <a:gd name="connsiteX8" fmla="*/ 327785 w 1097583"/>
                  <a:gd name="connsiteY8" fmla="*/ 352835 h 373642"/>
                  <a:gd name="connsiteX9" fmla="*/ 305103 w 1097583"/>
                  <a:gd name="connsiteY9" fmla="*/ 320847 h 373642"/>
                  <a:gd name="connsiteX10" fmla="*/ 244143 w 1097583"/>
                  <a:gd name="connsiteY10" fmla="*/ 185592 h 373642"/>
                  <a:gd name="connsiteX11" fmla="*/ 303 w 1097583"/>
                  <a:gd name="connsiteY11" fmla="*/ 807 h 373642"/>
                  <a:gd name="connsiteX0" fmla="*/ 303 w 1097583"/>
                  <a:gd name="connsiteY0" fmla="*/ 807 h 359207"/>
                  <a:gd name="connsiteX1" fmla="*/ 297483 w 1097583"/>
                  <a:gd name="connsiteY1" fmla="*/ 118917 h 359207"/>
                  <a:gd name="connsiteX2" fmla="*/ 442263 w 1097583"/>
                  <a:gd name="connsiteY2" fmla="*/ 134157 h 359207"/>
                  <a:gd name="connsiteX3" fmla="*/ 1097583 w 1097583"/>
                  <a:gd name="connsiteY3" fmla="*/ 69387 h 359207"/>
                  <a:gd name="connsiteX4" fmla="*/ 1097583 w 1097583"/>
                  <a:gd name="connsiteY4" fmla="*/ 69387 h 359207"/>
                  <a:gd name="connsiteX5" fmla="*/ 522273 w 1097583"/>
                  <a:gd name="connsiteY5" fmla="*/ 217977 h 359207"/>
                  <a:gd name="connsiteX6" fmla="*/ 409148 w 1097583"/>
                  <a:gd name="connsiteY6" fmla="*/ 348475 h 359207"/>
                  <a:gd name="connsiteX7" fmla="*/ 365174 w 1097583"/>
                  <a:gd name="connsiteY7" fmla="*/ 351478 h 359207"/>
                  <a:gd name="connsiteX8" fmla="*/ 327785 w 1097583"/>
                  <a:gd name="connsiteY8" fmla="*/ 352835 h 359207"/>
                  <a:gd name="connsiteX9" fmla="*/ 305103 w 1097583"/>
                  <a:gd name="connsiteY9" fmla="*/ 320847 h 359207"/>
                  <a:gd name="connsiteX10" fmla="*/ 244143 w 1097583"/>
                  <a:gd name="connsiteY10" fmla="*/ 185592 h 359207"/>
                  <a:gd name="connsiteX11" fmla="*/ 303 w 1097583"/>
                  <a:gd name="connsiteY11" fmla="*/ 807 h 359207"/>
                  <a:gd name="connsiteX0" fmla="*/ 303 w 1097583"/>
                  <a:gd name="connsiteY0" fmla="*/ 807 h 359207"/>
                  <a:gd name="connsiteX1" fmla="*/ 297483 w 1097583"/>
                  <a:gd name="connsiteY1" fmla="*/ 118917 h 359207"/>
                  <a:gd name="connsiteX2" fmla="*/ 442263 w 1097583"/>
                  <a:gd name="connsiteY2" fmla="*/ 134157 h 359207"/>
                  <a:gd name="connsiteX3" fmla="*/ 1097583 w 1097583"/>
                  <a:gd name="connsiteY3" fmla="*/ 69387 h 359207"/>
                  <a:gd name="connsiteX4" fmla="*/ 1097583 w 1097583"/>
                  <a:gd name="connsiteY4" fmla="*/ 69387 h 359207"/>
                  <a:gd name="connsiteX5" fmla="*/ 522273 w 1097583"/>
                  <a:gd name="connsiteY5" fmla="*/ 217977 h 359207"/>
                  <a:gd name="connsiteX6" fmla="*/ 409148 w 1097583"/>
                  <a:gd name="connsiteY6" fmla="*/ 348475 h 359207"/>
                  <a:gd name="connsiteX7" fmla="*/ 365174 w 1097583"/>
                  <a:gd name="connsiteY7" fmla="*/ 351478 h 359207"/>
                  <a:gd name="connsiteX8" fmla="*/ 305103 w 1097583"/>
                  <a:gd name="connsiteY8" fmla="*/ 320847 h 359207"/>
                  <a:gd name="connsiteX9" fmla="*/ 244143 w 1097583"/>
                  <a:gd name="connsiteY9" fmla="*/ 185592 h 359207"/>
                  <a:gd name="connsiteX10" fmla="*/ 303 w 1097583"/>
                  <a:gd name="connsiteY10" fmla="*/ 807 h 359207"/>
                  <a:gd name="connsiteX0" fmla="*/ 303 w 1097583"/>
                  <a:gd name="connsiteY0" fmla="*/ 807 h 356971"/>
                  <a:gd name="connsiteX1" fmla="*/ 297483 w 1097583"/>
                  <a:gd name="connsiteY1" fmla="*/ 118917 h 356971"/>
                  <a:gd name="connsiteX2" fmla="*/ 442263 w 1097583"/>
                  <a:gd name="connsiteY2" fmla="*/ 134157 h 356971"/>
                  <a:gd name="connsiteX3" fmla="*/ 1097583 w 1097583"/>
                  <a:gd name="connsiteY3" fmla="*/ 69387 h 356971"/>
                  <a:gd name="connsiteX4" fmla="*/ 1097583 w 1097583"/>
                  <a:gd name="connsiteY4" fmla="*/ 69387 h 356971"/>
                  <a:gd name="connsiteX5" fmla="*/ 522273 w 1097583"/>
                  <a:gd name="connsiteY5" fmla="*/ 217977 h 356971"/>
                  <a:gd name="connsiteX6" fmla="*/ 409148 w 1097583"/>
                  <a:gd name="connsiteY6" fmla="*/ 348475 h 356971"/>
                  <a:gd name="connsiteX7" fmla="*/ 316568 w 1097583"/>
                  <a:gd name="connsiteY7" fmla="*/ 344693 h 356971"/>
                  <a:gd name="connsiteX8" fmla="*/ 305103 w 1097583"/>
                  <a:gd name="connsiteY8" fmla="*/ 320847 h 356971"/>
                  <a:gd name="connsiteX9" fmla="*/ 244143 w 1097583"/>
                  <a:gd name="connsiteY9" fmla="*/ 185592 h 356971"/>
                  <a:gd name="connsiteX10" fmla="*/ 303 w 1097583"/>
                  <a:gd name="connsiteY10" fmla="*/ 807 h 356971"/>
                  <a:gd name="connsiteX0" fmla="*/ 303 w 1097583"/>
                  <a:gd name="connsiteY0" fmla="*/ 807 h 353009"/>
                  <a:gd name="connsiteX1" fmla="*/ 297483 w 1097583"/>
                  <a:gd name="connsiteY1" fmla="*/ 118917 h 353009"/>
                  <a:gd name="connsiteX2" fmla="*/ 442263 w 1097583"/>
                  <a:gd name="connsiteY2" fmla="*/ 134157 h 353009"/>
                  <a:gd name="connsiteX3" fmla="*/ 1097583 w 1097583"/>
                  <a:gd name="connsiteY3" fmla="*/ 69387 h 353009"/>
                  <a:gd name="connsiteX4" fmla="*/ 1097583 w 1097583"/>
                  <a:gd name="connsiteY4" fmla="*/ 69387 h 353009"/>
                  <a:gd name="connsiteX5" fmla="*/ 522273 w 1097583"/>
                  <a:gd name="connsiteY5" fmla="*/ 217977 h 353009"/>
                  <a:gd name="connsiteX6" fmla="*/ 409148 w 1097583"/>
                  <a:gd name="connsiteY6" fmla="*/ 348475 h 353009"/>
                  <a:gd name="connsiteX7" fmla="*/ 316568 w 1097583"/>
                  <a:gd name="connsiteY7" fmla="*/ 344693 h 353009"/>
                  <a:gd name="connsiteX8" fmla="*/ 305103 w 1097583"/>
                  <a:gd name="connsiteY8" fmla="*/ 320847 h 353009"/>
                  <a:gd name="connsiteX9" fmla="*/ 244143 w 1097583"/>
                  <a:gd name="connsiteY9" fmla="*/ 185592 h 353009"/>
                  <a:gd name="connsiteX10" fmla="*/ 303 w 1097583"/>
                  <a:gd name="connsiteY10" fmla="*/ 807 h 353009"/>
                  <a:gd name="connsiteX0" fmla="*/ 285 w 1097565"/>
                  <a:gd name="connsiteY0" fmla="*/ 807 h 353009"/>
                  <a:gd name="connsiteX1" fmla="*/ 297465 w 1097565"/>
                  <a:gd name="connsiteY1" fmla="*/ 118917 h 353009"/>
                  <a:gd name="connsiteX2" fmla="*/ 442245 w 1097565"/>
                  <a:gd name="connsiteY2" fmla="*/ 134157 h 353009"/>
                  <a:gd name="connsiteX3" fmla="*/ 1097565 w 1097565"/>
                  <a:gd name="connsiteY3" fmla="*/ 69387 h 353009"/>
                  <a:gd name="connsiteX4" fmla="*/ 1097565 w 1097565"/>
                  <a:gd name="connsiteY4" fmla="*/ 69387 h 353009"/>
                  <a:gd name="connsiteX5" fmla="*/ 522255 w 1097565"/>
                  <a:gd name="connsiteY5" fmla="*/ 217977 h 353009"/>
                  <a:gd name="connsiteX6" fmla="*/ 409130 w 1097565"/>
                  <a:gd name="connsiteY6" fmla="*/ 348475 h 353009"/>
                  <a:gd name="connsiteX7" fmla="*/ 316550 w 1097565"/>
                  <a:gd name="connsiteY7" fmla="*/ 344693 h 353009"/>
                  <a:gd name="connsiteX8" fmla="*/ 305085 w 1097565"/>
                  <a:gd name="connsiteY8" fmla="*/ 312932 h 353009"/>
                  <a:gd name="connsiteX9" fmla="*/ 244125 w 1097565"/>
                  <a:gd name="connsiteY9" fmla="*/ 185592 h 353009"/>
                  <a:gd name="connsiteX10" fmla="*/ 285 w 1097565"/>
                  <a:gd name="connsiteY10" fmla="*/ 807 h 353009"/>
                  <a:gd name="connsiteX0" fmla="*/ 288 w 1097568"/>
                  <a:gd name="connsiteY0" fmla="*/ 807 h 353009"/>
                  <a:gd name="connsiteX1" fmla="*/ 297468 w 1097568"/>
                  <a:gd name="connsiteY1" fmla="*/ 118917 h 353009"/>
                  <a:gd name="connsiteX2" fmla="*/ 442248 w 1097568"/>
                  <a:gd name="connsiteY2" fmla="*/ 134157 h 353009"/>
                  <a:gd name="connsiteX3" fmla="*/ 1097568 w 1097568"/>
                  <a:gd name="connsiteY3" fmla="*/ 69387 h 353009"/>
                  <a:gd name="connsiteX4" fmla="*/ 1097568 w 1097568"/>
                  <a:gd name="connsiteY4" fmla="*/ 69387 h 353009"/>
                  <a:gd name="connsiteX5" fmla="*/ 522258 w 1097568"/>
                  <a:gd name="connsiteY5" fmla="*/ 217977 h 353009"/>
                  <a:gd name="connsiteX6" fmla="*/ 409133 w 1097568"/>
                  <a:gd name="connsiteY6" fmla="*/ 348475 h 353009"/>
                  <a:gd name="connsiteX7" fmla="*/ 316553 w 1097568"/>
                  <a:gd name="connsiteY7" fmla="*/ 344693 h 353009"/>
                  <a:gd name="connsiteX8" fmla="*/ 305088 w 1097568"/>
                  <a:gd name="connsiteY8" fmla="*/ 312932 h 353009"/>
                  <a:gd name="connsiteX9" fmla="*/ 244128 w 1097568"/>
                  <a:gd name="connsiteY9" fmla="*/ 185592 h 353009"/>
                  <a:gd name="connsiteX10" fmla="*/ 288 w 1097568"/>
                  <a:gd name="connsiteY10" fmla="*/ 807 h 353009"/>
                  <a:gd name="connsiteX0" fmla="*/ 288 w 1097568"/>
                  <a:gd name="connsiteY0" fmla="*/ 807 h 356060"/>
                  <a:gd name="connsiteX1" fmla="*/ 297468 w 1097568"/>
                  <a:gd name="connsiteY1" fmla="*/ 118917 h 356060"/>
                  <a:gd name="connsiteX2" fmla="*/ 442248 w 1097568"/>
                  <a:gd name="connsiteY2" fmla="*/ 134157 h 356060"/>
                  <a:gd name="connsiteX3" fmla="*/ 1097568 w 1097568"/>
                  <a:gd name="connsiteY3" fmla="*/ 69387 h 356060"/>
                  <a:gd name="connsiteX4" fmla="*/ 1097568 w 1097568"/>
                  <a:gd name="connsiteY4" fmla="*/ 69387 h 356060"/>
                  <a:gd name="connsiteX5" fmla="*/ 522258 w 1097568"/>
                  <a:gd name="connsiteY5" fmla="*/ 217977 h 356060"/>
                  <a:gd name="connsiteX6" fmla="*/ 409133 w 1097568"/>
                  <a:gd name="connsiteY6" fmla="*/ 348475 h 356060"/>
                  <a:gd name="connsiteX7" fmla="*/ 314060 w 1097568"/>
                  <a:gd name="connsiteY7" fmla="*/ 341301 h 356060"/>
                  <a:gd name="connsiteX8" fmla="*/ 305088 w 1097568"/>
                  <a:gd name="connsiteY8" fmla="*/ 312932 h 356060"/>
                  <a:gd name="connsiteX9" fmla="*/ 244128 w 1097568"/>
                  <a:gd name="connsiteY9" fmla="*/ 185592 h 356060"/>
                  <a:gd name="connsiteX10" fmla="*/ 288 w 1097568"/>
                  <a:gd name="connsiteY10" fmla="*/ 807 h 356060"/>
                  <a:gd name="connsiteX0" fmla="*/ 288 w 1097568"/>
                  <a:gd name="connsiteY0" fmla="*/ 807 h 352447"/>
                  <a:gd name="connsiteX1" fmla="*/ 297468 w 1097568"/>
                  <a:gd name="connsiteY1" fmla="*/ 118917 h 352447"/>
                  <a:gd name="connsiteX2" fmla="*/ 442248 w 1097568"/>
                  <a:gd name="connsiteY2" fmla="*/ 134157 h 352447"/>
                  <a:gd name="connsiteX3" fmla="*/ 1097568 w 1097568"/>
                  <a:gd name="connsiteY3" fmla="*/ 69387 h 352447"/>
                  <a:gd name="connsiteX4" fmla="*/ 1097568 w 1097568"/>
                  <a:gd name="connsiteY4" fmla="*/ 69387 h 352447"/>
                  <a:gd name="connsiteX5" fmla="*/ 522258 w 1097568"/>
                  <a:gd name="connsiteY5" fmla="*/ 217977 h 352447"/>
                  <a:gd name="connsiteX6" fmla="*/ 414118 w 1097568"/>
                  <a:gd name="connsiteY6" fmla="*/ 343952 h 352447"/>
                  <a:gd name="connsiteX7" fmla="*/ 314060 w 1097568"/>
                  <a:gd name="connsiteY7" fmla="*/ 341301 h 352447"/>
                  <a:gd name="connsiteX8" fmla="*/ 305088 w 1097568"/>
                  <a:gd name="connsiteY8" fmla="*/ 312932 h 352447"/>
                  <a:gd name="connsiteX9" fmla="*/ 244128 w 1097568"/>
                  <a:gd name="connsiteY9" fmla="*/ 185592 h 352447"/>
                  <a:gd name="connsiteX10" fmla="*/ 288 w 1097568"/>
                  <a:gd name="connsiteY10" fmla="*/ 807 h 352447"/>
                  <a:gd name="connsiteX0" fmla="*/ 288 w 1097568"/>
                  <a:gd name="connsiteY0" fmla="*/ 807 h 349950"/>
                  <a:gd name="connsiteX1" fmla="*/ 297468 w 1097568"/>
                  <a:gd name="connsiteY1" fmla="*/ 118917 h 349950"/>
                  <a:gd name="connsiteX2" fmla="*/ 442248 w 1097568"/>
                  <a:gd name="connsiteY2" fmla="*/ 134157 h 349950"/>
                  <a:gd name="connsiteX3" fmla="*/ 1097568 w 1097568"/>
                  <a:gd name="connsiteY3" fmla="*/ 69387 h 349950"/>
                  <a:gd name="connsiteX4" fmla="*/ 1097568 w 1097568"/>
                  <a:gd name="connsiteY4" fmla="*/ 69387 h 349950"/>
                  <a:gd name="connsiteX5" fmla="*/ 522258 w 1097568"/>
                  <a:gd name="connsiteY5" fmla="*/ 217977 h 349950"/>
                  <a:gd name="connsiteX6" fmla="*/ 414118 w 1097568"/>
                  <a:gd name="connsiteY6" fmla="*/ 343952 h 349950"/>
                  <a:gd name="connsiteX7" fmla="*/ 314060 w 1097568"/>
                  <a:gd name="connsiteY7" fmla="*/ 341301 h 349950"/>
                  <a:gd name="connsiteX8" fmla="*/ 305088 w 1097568"/>
                  <a:gd name="connsiteY8" fmla="*/ 312932 h 349950"/>
                  <a:gd name="connsiteX9" fmla="*/ 244128 w 1097568"/>
                  <a:gd name="connsiteY9" fmla="*/ 185592 h 349950"/>
                  <a:gd name="connsiteX10" fmla="*/ 288 w 1097568"/>
                  <a:gd name="connsiteY10" fmla="*/ 807 h 349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97568" h="349950">
                    <a:moveTo>
                      <a:pt x="288" y="807"/>
                    </a:moveTo>
                    <a:cubicBezTo>
                      <a:pt x="9178" y="-10306"/>
                      <a:pt x="223808" y="96692"/>
                      <a:pt x="297468" y="118917"/>
                    </a:cubicBezTo>
                    <a:cubicBezTo>
                      <a:pt x="371128" y="141142"/>
                      <a:pt x="360333" y="144317"/>
                      <a:pt x="442248" y="134157"/>
                    </a:cubicBezTo>
                    <a:cubicBezTo>
                      <a:pt x="524163" y="123997"/>
                      <a:pt x="988348" y="80182"/>
                      <a:pt x="1097568" y="69387"/>
                    </a:cubicBezTo>
                    <a:lnTo>
                      <a:pt x="1097568" y="69387"/>
                    </a:lnTo>
                    <a:lnTo>
                      <a:pt x="522258" y="217977"/>
                    </a:lnTo>
                    <a:cubicBezTo>
                      <a:pt x="406688" y="267507"/>
                      <a:pt x="446326" y="329051"/>
                      <a:pt x="414118" y="343952"/>
                    </a:cubicBezTo>
                    <a:cubicBezTo>
                      <a:pt x="381910" y="358853"/>
                      <a:pt x="314060" y="341301"/>
                      <a:pt x="314060" y="341301"/>
                    </a:cubicBezTo>
                    <a:lnTo>
                      <a:pt x="305088" y="312932"/>
                    </a:lnTo>
                    <a:cubicBezTo>
                      <a:pt x="292388" y="231970"/>
                      <a:pt x="297421" y="233090"/>
                      <a:pt x="244128" y="185592"/>
                    </a:cubicBezTo>
                    <a:cubicBezTo>
                      <a:pt x="190835" y="138094"/>
                      <a:pt x="-8602" y="11920"/>
                      <a:pt x="288" y="807"/>
                    </a:cubicBezTo>
                    <a:close/>
                  </a:path>
                </a:pathLst>
              </a:cu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Forme libre 90"/>
              <p:cNvSpPr/>
              <p:nvPr/>
            </p:nvSpPr>
            <p:spPr>
              <a:xfrm>
                <a:off x="826297" y="1203916"/>
                <a:ext cx="1097568" cy="349950"/>
              </a:xfrm>
              <a:custGeom>
                <a:avLst/>
                <a:gdLst>
                  <a:gd name="connsiteX0" fmla="*/ 465 w 1097745"/>
                  <a:gd name="connsiteY0" fmla="*/ 880 h 1060060"/>
                  <a:gd name="connsiteX1" fmla="*/ 335745 w 1097745"/>
                  <a:gd name="connsiteY1" fmla="*/ 126610 h 1060060"/>
                  <a:gd name="connsiteX2" fmla="*/ 419565 w 1097745"/>
                  <a:gd name="connsiteY2" fmla="*/ 134230 h 1060060"/>
                  <a:gd name="connsiteX3" fmla="*/ 1097745 w 1097745"/>
                  <a:gd name="connsiteY3" fmla="*/ 69460 h 1060060"/>
                  <a:gd name="connsiteX4" fmla="*/ 1097745 w 1097745"/>
                  <a:gd name="connsiteY4" fmla="*/ 69460 h 1060060"/>
                  <a:gd name="connsiteX5" fmla="*/ 522435 w 1097745"/>
                  <a:gd name="connsiteY5" fmla="*/ 218050 h 1060060"/>
                  <a:gd name="connsiteX6" fmla="*/ 461475 w 1097745"/>
                  <a:gd name="connsiteY6" fmla="*/ 252340 h 1060060"/>
                  <a:gd name="connsiteX7" fmla="*/ 419565 w 1097745"/>
                  <a:gd name="connsiteY7" fmla="*/ 305680 h 1060060"/>
                  <a:gd name="connsiteX8" fmla="*/ 404325 w 1097745"/>
                  <a:gd name="connsiteY8" fmla="*/ 366640 h 1060060"/>
                  <a:gd name="connsiteX9" fmla="*/ 331935 w 1097745"/>
                  <a:gd name="connsiteY9" fmla="*/ 1060060 h 1060060"/>
                  <a:gd name="connsiteX10" fmla="*/ 331935 w 1097745"/>
                  <a:gd name="connsiteY10" fmla="*/ 1060060 h 1060060"/>
                  <a:gd name="connsiteX11" fmla="*/ 305265 w 1097745"/>
                  <a:gd name="connsiteY11" fmla="*/ 320920 h 1060060"/>
                  <a:gd name="connsiteX12" fmla="*/ 293835 w 1097745"/>
                  <a:gd name="connsiteY12" fmla="*/ 256150 h 1060060"/>
                  <a:gd name="connsiteX13" fmla="*/ 263355 w 1097745"/>
                  <a:gd name="connsiteY13" fmla="*/ 199000 h 1060060"/>
                  <a:gd name="connsiteX14" fmla="*/ 465 w 1097745"/>
                  <a:gd name="connsiteY14" fmla="*/ 880 h 1060060"/>
                  <a:gd name="connsiteX0" fmla="*/ 465 w 1097745"/>
                  <a:gd name="connsiteY0" fmla="*/ 880 h 1060060"/>
                  <a:gd name="connsiteX1" fmla="*/ 335745 w 1097745"/>
                  <a:gd name="connsiteY1" fmla="*/ 126610 h 1060060"/>
                  <a:gd name="connsiteX2" fmla="*/ 419565 w 1097745"/>
                  <a:gd name="connsiteY2" fmla="*/ 134230 h 1060060"/>
                  <a:gd name="connsiteX3" fmla="*/ 1097745 w 1097745"/>
                  <a:gd name="connsiteY3" fmla="*/ 69460 h 1060060"/>
                  <a:gd name="connsiteX4" fmla="*/ 1097745 w 1097745"/>
                  <a:gd name="connsiteY4" fmla="*/ 69460 h 1060060"/>
                  <a:gd name="connsiteX5" fmla="*/ 522435 w 1097745"/>
                  <a:gd name="connsiteY5" fmla="*/ 218050 h 1060060"/>
                  <a:gd name="connsiteX6" fmla="*/ 419565 w 1097745"/>
                  <a:gd name="connsiteY6" fmla="*/ 305680 h 1060060"/>
                  <a:gd name="connsiteX7" fmla="*/ 404325 w 1097745"/>
                  <a:gd name="connsiteY7" fmla="*/ 366640 h 1060060"/>
                  <a:gd name="connsiteX8" fmla="*/ 331935 w 1097745"/>
                  <a:gd name="connsiteY8" fmla="*/ 1060060 h 1060060"/>
                  <a:gd name="connsiteX9" fmla="*/ 331935 w 1097745"/>
                  <a:gd name="connsiteY9" fmla="*/ 1060060 h 1060060"/>
                  <a:gd name="connsiteX10" fmla="*/ 305265 w 1097745"/>
                  <a:gd name="connsiteY10" fmla="*/ 320920 h 1060060"/>
                  <a:gd name="connsiteX11" fmla="*/ 293835 w 1097745"/>
                  <a:gd name="connsiteY11" fmla="*/ 256150 h 1060060"/>
                  <a:gd name="connsiteX12" fmla="*/ 263355 w 1097745"/>
                  <a:gd name="connsiteY12" fmla="*/ 199000 h 1060060"/>
                  <a:gd name="connsiteX13" fmla="*/ 465 w 1097745"/>
                  <a:gd name="connsiteY13" fmla="*/ 880 h 1060060"/>
                  <a:gd name="connsiteX0" fmla="*/ 465 w 1097745"/>
                  <a:gd name="connsiteY0" fmla="*/ 880 h 1060060"/>
                  <a:gd name="connsiteX1" fmla="*/ 335745 w 1097745"/>
                  <a:gd name="connsiteY1" fmla="*/ 126610 h 1060060"/>
                  <a:gd name="connsiteX2" fmla="*/ 419565 w 1097745"/>
                  <a:gd name="connsiteY2" fmla="*/ 134230 h 1060060"/>
                  <a:gd name="connsiteX3" fmla="*/ 1097745 w 1097745"/>
                  <a:gd name="connsiteY3" fmla="*/ 69460 h 1060060"/>
                  <a:gd name="connsiteX4" fmla="*/ 1097745 w 1097745"/>
                  <a:gd name="connsiteY4" fmla="*/ 69460 h 1060060"/>
                  <a:gd name="connsiteX5" fmla="*/ 522435 w 1097745"/>
                  <a:gd name="connsiteY5" fmla="*/ 218050 h 1060060"/>
                  <a:gd name="connsiteX6" fmla="*/ 404325 w 1097745"/>
                  <a:gd name="connsiteY6" fmla="*/ 366640 h 1060060"/>
                  <a:gd name="connsiteX7" fmla="*/ 331935 w 1097745"/>
                  <a:gd name="connsiteY7" fmla="*/ 1060060 h 1060060"/>
                  <a:gd name="connsiteX8" fmla="*/ 331935 w 1097745"/>
                  <a:gd name="connsiteY8" fmla="*/ 1060060 h 1060060"/>
                  <a:gd name="connsiteX9" fmla="*/ 305265 w 1097745"/>
                  <a:gd name="connsiteY9" fmla="*/ 320920 h 1060060"/>
                  <a:gd name="connsiteX10" fmla="*/ 293835 w 1097745"/>
                  <a:gd name="connsiteY10" fmla="*/ 256150 h 1060060"/>
                  <a:gd name="connsiteX11" fmla="*/ 263355 w 1097745"/>
                  <a:gd name="connsiteY11" fmla="*/ 199000 h 1060060"/>
                  <a:gd name="connsiteX12" fmla="*/ 465 w 1097745"/>
                  <a:gd name="connsiteY12" fmla="*/ 880 h 1060060"/>
                  <a:gd name="connsiteX0" fmla="*/ 465 w 1097745"/>
                  <a:gd name="connsiteY0" fmla="*/ 880 h 1060060"/>
                  <a:gd name="connsiteX1" fmla="*/ 335745 w 1097745"/>
                  <a:gd name="connsiteY1" fmla="*/ 126610 h 1060060"/>
                  <a:gd name="connsiteX2" fmla="*/ 419565 w 1097745"/>
                  <a:gd name="connsiteY2" fmla="*/ 134230 h 1060060"/>
                  <a:gd name="connsiteX3" fmla="*/ 1097745 w 1097745"/>
                  <a:gd name="connsiteY3" fmla="*/ 69460 h 1060060"/>
                  <a:gd name="connsiteX4" fmla="*/ 1097745 w 1097745"/>
                  <a:gd name="connsiteY4" fmla="*/ 69460 h 1060060"/>
                  <a:gd name="connsiteX5" fmla="*/ 522435 w 1097745"/>
                  <a:gd name="connsiteY5" fmla="*/ 218050 h 1060060"/>
                  <a:gd name="connsiteX6" fmla="*/ 404325 w 1097745"/>
                  <a:gd name="connsiteY6" fmla="*/ 366640 h 1060060"/>
                  <a:gd name="connsiteX7" fmla="*/ 331935 w 1097745"/>
                  <a:gd name="connsiteY7" fmla="*/ 1060060 h 1060060"/>
                  <a:gd name="connsiteX8" fmla="*/ 331935 w 1097745"/>
                  <a:gd name="connsiteY8" fmla="*/ 1060060 h 1060060"/>
                  <a:gd name="connsiteX9" fmla="*/ 305265 w 1097745"/>
                  <a:gd name="connsiteY9" fmla="*/ 320920 h 1060060"/>
                  <a:gd name="connsiteX10" fmla="*/ 293835 w 1097745"/>
                  <a:gd name="connsiteY10" fmla="*/ 256150 h 1060060"/>
                  <a:gd name="connsiteX11" fmla="*/ 263355 w 1097745"/>
                  <a:gd name="connsiteY11" fmla="*/ 199000 h 1060060"/>
                  <a:gd name="connsiteX12" fmla="*/ 465 w 1097745"/>
                  <a:gd name="connsiteY12" fmla="*/ 880 h 1060060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1921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93480 w 1097390"/>
                  <a:gd name="connsiteY10" fmla="*/ 256394 h 1060304"/>
                  <a:gd name="connsiteX11" fmla="*/ 263000 w 1097390"/>
                  <a:gd name="connsiteY11" fmla="*/ 199244 h 1060304"/>
                  <a:gd name="connsiteX12" fmla="*/ 110 w 1097390"/>
                  <a:gd name="connsiteY12" fmla="*/ 1124 h 1060304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1921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93480 w 1097390"/>
                  <a:gd name="connsiteY10" fmla="*/ 256394 h 1060304"/>
                  <a:gd name="connsiteX11" fmla="*/ 263000 w 1097390"/>
                  <a:gd name="connsiteY11" fmla="*/ 199244 h 1060304"/>
                  <a:gd name="connsiteX12" fmla="*/ 110 w 1097390"/>
                  <a:gd name="connsiteY12" fmla="*/ 1124 h 1060304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1921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93480 w 1097390"/>
                  <a:gd name="connsiteY10" fmla="*/ 256394 h 1060304"/>
                  <a:gd name="connsiteX11" fmla="*/ 263000 w 1097390"/>
                  <a:gd name="connsiteY11" fmla="*/ 199244 h 1060304"/>
                  <a:gd name="connsiteX12" fmla="*/ 110 w 1097390"/>
                  <a:gd name="connsiteY12" fmla="*/ 1124 h 1060304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4207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93480 w 1097390"/>
                  <a:gd name="connsiteY10" fmla="*/ 256394 h 1060304"/>
                  <a:gd name="connsiteX11" fmla="*/ 263000 w 1097390"/>
                  <a:gd name="connsiteY11" fmla="*/ 199244 h 1060304"/>
                  <a:gd name="connsiteX12" fmla="*/ 110 w 1097390"/>
                  <a:gd name="connsiteY12" fmla="*/ 1124 h 1060304"/>
                  <a:gd name="connsiteX0" fmla="*/ 110 w 1097390"/>
                  <a:gd name="connsiteY0" fmla="*/ 1124 h 1060304"/>
                  <a:gd name="connsiteX1" fmla="*/ 297290 w 1097390"/>
                  <a:gd name="connsiteY1" fmla="*/ 119234 h 1060304"/>
                  <a:gd name="connsiteX2" fmla="*/ 442070 w 1097390"/>
                  <a:gd name="connsiteY2" fmla="*/ 134474 h 1060304"/>
                  <a:gd name="connsiteX3" fmla="*/ 1097390 w 1097390"/>
                  <a:gd name="connsiteY3" fmla="*/ 69704 h 1060304"/>
                  <a:gd name="connsiteX4" fmla="*/ 1097390 w 1097390"/>
                  <a:gd name="connsiteY4" fmla="*/ 69704 h 1060304"/>
                  <a:gd name="connsiteX5" fmla="*/ 522080 w 1097390"/>
                  <a:gd name="connsiteY5" fmla="*/ 218294 h 1060304"/>
                  <a:gd name="connsiteX6" fmla="*/ 403970 w 1097390"/>
                  <a:gd name="connsiteY6" fmla="*/ 366884 h 1060304"/>
                  <a:gd name="connsiteX7" fmla="*/ 331580 w 1097390"/>
                  <a:gd name="connsiteY7" fmla="*/ 1060304 h 1060304"/>
                  <a:gd name="connsiteX8" fmla="*/ 331580 w 1097390"/>
                  <a:gd name="connsiteY8" fmla="*/ 1060304 h 1060304"/>
                  <a:gd name="connsiteX9" fmla="*/ 304910 w 1097390"/>
                  <a:gd name="connsiteY9" fmla="*/ 321164 h 1060304"/>
                  <a:gd name="connsiteX10" fmla="*/ 263000 w 1097390"/>
                  <a:gd name="connsiteY10" fmla="*/ 199244 h 1060304"/>
                  <a:gd name="connsiteX11" fmla="*/ 110 w 1097390"/>
                  <a:gd name="connsiteY11" fmla="*/ 1124 h 1060304"/>
                  <a:gd name="connsiteX0" fmla="*/ 284 w 1097564"/>
                  <a:gd name="connsiteY0" fmla="*/ 807 h 1059987"/>
                  <a:gd name="connsiteX1" fmla="*/ 297464 w 1097564"/>
                  <a:gd name="connsiteY1" fmla="*/ 118917 h 1059987"/>
                  <a:gd name="connsiteX2" fmla="*/ 442244 w 1097564"/>
                  <a:gd name="connsiteY2" fmla="*/ 134157 h 1059987"/>
                  <a:gd name="connsiteX3" fmla="*/ 1097564 w 1097564"/>
                  <a:gd name="connsiteY3" fmla="*/ 69387 h 1059987"/>
                  <a:gd name="connsiteX4" fmla="*/ 1097564 w 1097564"/>
                  <a:gd name="connsiteY4" fmla="*/ 69387 h 1059987"/>
                  <a:gd name="connsiteX5" fmla="*/ 522254 w 1097564"/>
                  <a:gd name="connsiteY5" fmla="*/ 217977 h 1059987"/>
                  <a:gd name="connsiteX6" fmla="*/ 404144 w 1097564"/>
                  <a:gd name="connsiteY6" fmla="*/ 366567 h 1059987"/>
                  <a:gd name="connsiteX7" fmla="*/ 331754 w 1097564"/>
                  <a:gd name="connsiteY7" fmla="*/ 1059987 h 1059987"/>
                  <a:gd name="connsiteX8" fmla="*/ 331754 w 1097564"/>
                  <a:gd name="connsiteY8" fmla="*/ 1059987 h 1059987"/>
                  <a:gd name="connsiteX9" fmla="*/ 305084 w 1097564"/>
                  <a:gd name="connsiteY9" fmla="*/ 320847 h 1059987"/>
                  <a:gd name="connsiteX10" fmla="*/ 244124 w 1097564"/>
                  <a:gd name="connsiteY10" fmla="*/ 185592 h 1059987"/>
                  <a:gd name="connsiteX11" fmla="*/ 284 w 1097564"/>
                  <a:gd name="connsiteY11" fmla="*/ 807 h 1059987"/>
                  <a:gd name="connsiteX0" fmla="*/ 303 w 1097583"/>
                  <a:gd name="connsiteY0" fmla="*/ 807 h 1059987"/>
                  <a:gd name="connsiteX1" fmla="*/ 297483 w 1097583"/>
                  <a:gd name="connsiteY1" fmla="*/ 118917 h 1059987"/>
                  <a:gd name="connsiteX2" fmla="*/ 442263 w 1097583"/>
                  <a:gd name="connsiteY2" fmla="*/ 134157 h 1059987"/>
                  <a:gd name="connsiteX3" fmla="*/ 1097583 w 1097583"/>
                  <a:gd name="connsiteY3" fmla="*/ 69387 h 1059987"/>
                  <a:gd name="connsiteX4" fmla="*/ 1097583 w 1097583"/>
                  <a:gd name="connsiteY4" fmla="*/ 69387 h 1059987"/>
                  <a:gd name="connsiteX5" fmla="*/ 522273 w 1097583"/>
                  <a:gd name="connsiteY5" fmla="*/ 217977 h 1059987"/>
                  <a:gd name="connsiteX6" fmla="*/ 404163 w 1097583"/>
                  <a:gd name="connsiteY6" fmla="*/ 366567 h 1059987"/>
                  <a:gd name="connsiteX7" fmla="*/ 331773 w 1097583"/>
                  <a:gd name="connsiteY7" fmla="*/ 1059987 h 1059987"/>
                  <a:gd name="connsiteX8" fmla="*/ 331773 w 1097583"/>
                  <a:gd name="connsiteY8" fmla="*/ 1059987 h 1059987"/>
                  <a:gd name="connsiteX9" fmla="*/ 305103 w 1097583"/>
                  <a:gd name="connsiteY9" fmla="*/ 320847 h 1059987"/>
                  <a:gd name="connsiteX10" fmla="*/ 244143 w 1097583"/>
                  <a:gd name="connsiteY10" fmla="*/ 185592 h 1059987"/>
                  <a:gd name="connsiteX11" fmla="*/ 303 w 1097583"/>
                  <a:gd name="connsiteY11" fmla="*/ 807 h 1059987"/>
                  <a:gd name="connsiteX0" fmla="*/ 303 w 1097583"/>
                  <a:gd name="connsiteY0" fmla="*/ 807 h 1059987"/>
                  <a:gd name="connsiteX1" fmla="*/ 297483 w 1097583"/>
                  <a:gd name="connsiteY1" fmla="*/ 118917 h 1059987"/>
                  <a:gd name="connsiteX2" fmla="*/ 442263 w 1097583"/>
                  <a:gd name="connsiteY2" fmla="*/ 134157 h 1059987"/>
                  <a:gd name="connsiteX3" fmla="*/ 1097583 w 1097583"/>
                  <a:gd name="connsiteY3" fmla="*/ 69387 h 1059987"/>
                  <a:gd name="connsiteX4" fmla="*/ 1097583 w 1097583"/>
                  <a:gd name="connsiteY4" fmla="*/ 69387 h 1059987"/>
                  <a:gd name="connsiteX5" fmla="*/ 522273 w 1097583"/>
                  <a:gd name="connsiteY5" fmla="*/ 217977 h 1059987"/>
                  <a:gd name="connsiteX6" fmla="*/ 404163 w 1097583"/>
                  <a:gd name="connsiteY6" fmla="*/ 366567 h 1059987"/>
                  <a:gd name="connsiteX7" fmla="*/ 331773 w 1097583"/>
                  <a:gd name="connsiteY7" fmla="*/ 1059987 h 1059987"/>
                  <a:gd name="connsiteX8" fmla="*/ 331773 w 1097583"/>
                  <a:gd name="connsiteY8" fmla="*/ 1059987 h 1059987"/>
                  <a:gd name="connsiteX9" fmla="*/ 305103 w 1097583"/>
                  <a:gd name="connsiteY9" fmla="*/ 320847 h 1059987"/>
                  <a:gd name="connsiteX10" fmla="*/ 244143 w 1097583"/>
                  <a:gd name="connsiteY10" fmla="*/ 185592 h 1059987"/>
                  <a:gd name="connsiteX11" fmla="*/ 303 w 1097583"/>
                  <a:gd name="connsiteY11" fmla="*/ 807 h 1059987"/>
                  <a:gd name="connsiteX0" fmla="*/ 303 w 1097583"/>
                  <a:gd name="connsiteY0" fmla="*/ 807 h 1059987"/>
                  <a:gd name="connsiteX1" fmla="*/ 297483 w 1097583"/>
                  <a:gd name="connsiteY1" fmla="*/ 118917 h 1059987"/>
                  <a:gd name="connsiteX2" fmla="*/ 442263 w 1097583"/>
                  <a:gd name="connsiteY2" fmla="*/ 134157 h 1059987"/>
                  <a:gd name="connsiteX3" fmla="*/ 1097583 w 1097583"/>
                  <a:gd name="connsiteY3" fmla="*/ 69387 h 1059987"/>
                  <a:gd name="connsiteX4" fmla="*/ 1097583 w 1097583"/>
                  <a:gd name="connsiteY4" fmla="*/ 69387 h 1059987"/>
                  <a:gd name="connsiteX5" fmla="*/ 522273 w 1097583"/>
                  <a:gd name="connsiteY5" fmla="*/ 217977 h 1059987"/>
                  <a:gd name="connsiteX6" fmla="*/ 404163 w 1097583"/>
                  <a:gd name="connsiteY6" fmla="*/ 366567 h 1059987"/>
                  <a:gd name="connsiteX7" fmla="*/ 331773 w 1097583"/>
                  <a:gd name="connsiteY7" fmla="*/ 1059987 h 1059987"/>
                  <a:gd name="connsiteX8" fmla="*/ 347726 w 1097583"/>
                  <a:gd name="connsiteY8" fmla="*/ 473822 h 1059987"/>
                  <a:gd name="connsiteX9" fmla="*/ 305103 w 1097583"/>
                  <a:gd name="connsiteY9" fmla="*/ 320847 h 1059987"/>
                  <a:gd name="connsiteX10" fmla="*/ 244143 w 1097583"/>
                  <a:gd name="connsiteY10" fmla="*/ 185592 h 1059987"/>
                  <a:gd name="connsiteX11" fmla="*/ 303 w 1097583"/>
                  <a:gd name="connsiteY11" fmla="*/ 807 h 1059987"/>
                  <a:gd name="connsiteX0" fmla="*/ 303 w 1097583"/>
                  <a:gd name="connsiteY0" fmla="*/ 807 h 473822"/>
                  <a:gd name="connsiteX1" fmla="*/ 297483 w 1097583"/>
                  <a:gd name="connsiteY1" fmla="*/ 118917 h 473822"/>
                  <a:gd name="connsiteX2" fmla="*/ 442263 w 1097583"/>
                  <a:gd name="connsiteY2" fmla="*/ 134157 h 473822"/>
                  <a:gd name="connsiteX3" fmla="*/ 1097583 w 1097583"/>
                  <a:gd name="connsiteY3" fmla="*/ 69387 h 473822"/>
                  <a:gd name="connsiteX4" fmla="*/ 1097583 w 1097583"/>
                  <a:gd name="connsiteY4" fmla="*/ 69387 h 473822"/>
                  <a:gd name="connsiteX5" fmla="*/ 522273 w 1097583"/>
                  <a:gd name="connsiteY5" fmla="*/ 217977 h 473822"/>
                  <a:gd name="connsiteX6" fmla="*/ 404163 w 1097583"/>
                  <a:gd name="connsiteY6" fmla="*/ 366567 h 473822"/>
                  <a:gd name="connsiteX7" fmla="*/ 347726 w 1097583"/>
                  <a:gd name="connsiteY7" fmla="*/ 470204 h 473822"/>
                  <a:gd name="connsiteX8" fmla="*/ 347726 w 1097583"/>
                  <a:gd name="connsiteY8" fmla="*/ 473822 h 473822"/>
                  <a:gd name="connsiteX9" fmla="*/ 305103 w 1097583"/>
                  <a:gd name="connsiteY9" fmla="*/ 320847 h 473822"/>
                  <a:gd name="connsiteX10" fmla="*/ 244143 w 1097583"/>
                  <a:gd name="connsiteY10" fmla="*/ 185592 h 473822"/>
                  <a:gd name="connsiteX11" fmla="*/ 303 w 1097583"/>
                  <a:gd name="connsiteY11" fmla="*/ 807 h 473822"/>
                  <a:gd name="connsiteX0" fmla="*/ 303 w 1097583"/>
                  <a:gd name="connsiteY0" fmla="*/ 807 h 470204"/>
                  <a:gd name="connsiteX1" fmla="*/ 297483 w 1097583"/>
                  <a:gd name="connsiteY1" fmla="*/ 118917 h 470204"/>
                  <a:gd name="connsiteX2" fmla="*/ 442263 w 1097583"/>
                  <a:gd name="connsiteY2" fmla="*/ 134157 h 470204"/>
                  <a:gd name="connsiteX3" fmla="*/ 1097583 w 1097583"/>
                  <a:gd name="connsiteY3" fmla="*/ 69387 h 470204"/>
                  <a:gd name="connsiteX4" fmla="*/ 1097583 w 1097583"/>
                  <a:gd name="connsiteY4" fmla="*/ 69387 h 470204"/>
                  <a:gd name="connsiteX5" fmla="*/ 522273 w 1097583"/>
                  <a:gd name="connsiteY5" fmla="*/ 217977 h 470204"/>
                  <a:gd name="connsiteX6" fmla="*/ 404163 w 1097583"/>
                  <a:gd name="connsiteY6" fmla="*/ 366567 h 470204"/>
                  <a:gd name="connsiteX7" fmla="*/ 347726 w 1097583"/>
                  <a:gd name="connsiteY7" fmla="*/ 470204 h 470204"/>
                  <a:gd name="connsiteX8" fmla="*/ 327785 w 1097583"/>
                  <a:gd name="connsiteY8" fmla="*/ 352835 h 470204"/>
                  <a:gd name="connsiteX9" fmla="*/ 305103 w 1097583"/>
                  <a:gd name="connsiteY9" fmla="*/ 320847 h 470204"/>
                  <a:gd name="connsiteX10" fmla="*/ 244143 w 1097583"/>
                  <a:gd name="connsiteY10" fmla="*/ 185592 h 470204"/>
                  <a:gd name="connsiteX11" fmla="*/ 303 w 1097583"/>
                  <a:gd name="connsiteY11" fmla="*/ 807 h 470204"/>
                  <a:gd name="connsiteX0" fmla="*/ 303 w 1097583"/>
                  <a:gd name="connsiteY0" fmla="*/ 807 h 373642"/>
                  <a:gd name="connsiteX1" fmla="*/ 297483 w 1097583"/>
                  <a:gd name="connsiteY1" fmla="*/ 118917 h 373642"/>
                  <a:gd name="connsiteX2" fmla="*/ 442263 w 1097583"/>
                  <a:gd name="connsiteY2" fmla="*/ 134157 h 373642"/>
                  <a:gd name="connsiteX3" fmla="*/ 1097583 w 1097583"/>
                  <a:gd name="connsiteY3" fmla="*/ 69387 h 373642"/>
                  <a:gd name="connsiteX4" fmla="*/ 1097583 w 1097583"/>
                  <a:gd name="connsiteY4" fmla="*/ 69387 h 373642"/>
                  <a:gd name="connsiteX5" fmla="*/ 522273 w 1097583"/>
                  <a:gd name="connsiteY5" fmla="*/ 217977 h 373642"/>
                  <a:gd name="connsiteX6" fmla="*/ 404163 w 1097583"/>
                  <a:gd name="connsiteY6" fmla="*/ 366567 h 373642"/>
                  <a:gd name="connsiteX7" fmla="*/ 365174 w 1097583"/>
                  <a:gd name="connsiteY7" fmla="*/ 351478 h 373642"/>
                  <a:gd name="connsiteX8" fmla="*/ 327785 w 1097583"/>
                  <a:gd name="connsiteY8" fmla="*/ 352835 h 373642"/>
                  <a:gd name="connsiteX9" fmla="*/ 305103 w 1097583"/>
                  <a:gd name="connsiteY9" fmla="*/ 320847 h 373642"/>
                  <a:gd name="connsiteX10" fmla="*/ 244143 w 1097583"/>
                  <a:gd name="connsiteY10" fmla="*/ 185592 h 373642"/>
                  <a:gd name="connsiteX11" fmla="*/ 303 w 1097583"/>
                  <a:gd name="connsiteY11" fmla="*/ 807 h 373642"/>
                  <a:gd name="connsiteX0" fmla="*/ 303 w 1097583"/>
                  <a:gd name="connsiteY0" fmla="*/ 807 h 359207"/>
                  <a:gd name="connsiteX1" fmla="*/ 297483 w 1097583"/>
                  <a:gd name="connsiteY1" fmla="*/ 118917 h 359207"/>
                  <a:gd name="connsiteX2" fmla="*/ 442263 w 1097583"/>
                  <a:gd name="connsiteY2" fmla="*/ 134157 h 359207"/>
                  <a:gd name="connsiteX3" fmla="*/ 1097583 w 1097583"/>
                  <a:gd name="connsiteY3" fmla="*/ 69387 h 359207"/>
                  <a:gd name="connsiteX4" fmla="*/ 1097583 w 1097583"/>
                  <a:gd name="connsiteY4" fmla="*/ 69387 h 359207"/>
                  <a:gd name="connsiteX5" fmla="*/ 522273 w 1097583"/>
                  <a:gd name="connsiteY5" fmla="*/ 217977 h 359207"/>
                  <a:gd name="connsiteX6" fmla="*/ 409148 w 1097583"/>
                  <a:gd name="connsiteY6" fmla="*/ 348475 h 359207"/>
                  <a:gd name="connsiteX7" fmla="*/ 365174 w 1097583"/>
                  <a:gd name="connsiteY7" fmla="*/ 351478 h 359207"/>
                  <a:gd name="connsiteX8" fmla="*/ 327785 w 1097583"/>
                  <a:gd name="connsiteY8" fmla="*/ 352835 h 359207"/>
                  <a:gd name="connsiteX9" fmla="*/ 305103 w 1097583"/>
                  <a:gd name="connsiteY9" fmla="*/ 320847 h 359207"/>
                  <a:gd name="connsiteX10" fmla="*/ 244143 w 1097583"/>
                  <a:gd name="connsiteY10" fmla="*/ 185592 h 359207"/>
                  <a:gd name="connsiteX11" fmla="*/ 303 w 1097583"/>
                  <a:gd name="connsiteY11" fmla="*/ 807 h 359207"/>
                  <a:gd name="connsiteX0" fmla="*/ 303 w 1097583"/>
                  <a:gd name="connsiteY0" fmla="*/ 807 h 359207"/>
                  <a:gd name="connsiteX1" fmla="*/ 297483 w 1097583"/>
                  <a:gd name="connsiteY1" fmla="*/ 118917 h 359207"/>
                  <a:gd name="connsiteX2" fmla="*/ 442263 w 1097583"/>
                  <a:gd name="connsiteY2" fmla="*/ 134157 h 359207"/>
                  <a:gd name="connsiteX3" fmla="*/ 1097583 w 1097583"/>
                  <a:gd name="connsiteY3" fmla="*/ 69387 h 359207"/>
                  <a:gd name="connsiteX4" fmla="*/ 1097583 w 1097583"/>
                  <a:gd name="connsiteY4" fmla="*/ 69387 h 359207"/>
                  <a:gd name="connsiteX5" fmla="*/ 522273 w 1097583"/>
                  <a:gd name="connsiteY5" fmla="*/ 217977 h 359207"/>
                  <a:gd name="connsiteX6" fmla="*/ 409148 w 1097583"/>
                  <a:gd name="connsiteY6" fmla="*/ 348475 h 359207"/>
                  <a:gd name="connsiteX7" fmla="*/ 365174 w 1097583"/>
                  <a:gd name="connsiteY7" fmla="*/ 351478 h 359207"/>
                  <a:gd name="connsiteX8" fmla="*/ 305103 w 1097583"/>
                  <a:gd name="connsiteY8" fmla="*/ 320847 h 359207"/>
                  <a:gd name="connsiteX9" fmla="*/ 244143 w 1097583"/>
                  <a:gd name="connsiteY9" fmla="*/ 185592 h 359207"/>
                  <a:gd name="connsiteX10" fmla="*/ 303 w 1097583"/>
                  <a:gd name="connsiteY10" fmla="*/ 807 h 359207"/>
                  <a:gd name="connsiteX0" fmla="*/ 303 w 1097583"/>
                  <a:gd name="connsiteY0" fmla="*/ 807 h 356971"/>
                  <a:gd name="connsiteX1" fmla="*/ 297483 w 1097583"/>
                  <a:gd name="connsiteY1" fmla="*/ 118917 h 356971"/>
                  <a:gd name="connsiteX2" fmla="*/ 442263 w 1097583"/>
                  <a:gd name="connsiteY2" fmla="*/ 134157 h 356971"/>
                  <a:gd name="connsiteX3" fmla="*/ 1097583 w 1097583"/>
                  <a:gd name="connsiteY3" fmla="*/ 69387 h 356971"/>
                  <a:gd name="connsiteX4" fmla="*/ 1097583 w 1097583"/>
                  <a:gd name="connsiteY4" fmla="*/ 69387 h 356971"/>
                  <a:gd name="connsiteX5" fmla="*/ 522273 w 1097583"/>
                  <a:gd name="connsiteY5" fmla="*/ 217977 h 356971"/>
                  <a:gd name="connsiteX6" fmla="*/ 409148 w 1097583"/>
                  <a:gd name="connsiteY6" fmla="*/ 348475 h 356971"/>
                  <a:gd name="connsiteX7" fmla="*/ 316568 w 1097583"/>
                  <a:gd name="connsiteY7" fmla="*/ 344693 h 356971"/>
                  <a:gd name="connsiteX8" fmla="*/ 305103 w 1097583"/>
                  <a:gd name="connsiteY8" fmla="*/ 320847 h 356971"/>
                  <a:gd name="connsiteX9" fmla="*/ 244143 w 1097583"/>
                  <a:gd name="connsiteY9" fmla="*/ 185592 h 356971"/>
                  <a:gd name="connsiteX10" fmla="*/ 303 w 1097583"/>
                  <a:gd name="connsiteY10" fmla="*/ 807 h 356971"/>
                  <a:gd name="connsiteX0" fmla="*/ 303 w 1097583"/>
                  <a:gd name="connsiteY0" fmla="*/ 807 h 353009"/>
                  <a:gd name="connsiteX1" fmla="*/ 297483 w 1097583"/>
                  <a:gd name="connsiteY1" fmla="*/ 118917 h 353009"/>
                  <a:gd name="connsiteX2" fmla="*/ 442263 w 1097583"/>
                  <a:gd name="connsiteY2" fmla="*/ 134157 h 353009"/>
                  <a:gd name="connsiteX3" fmla="*/ 1097583 w 1097583"/>
                  <a:gd name="connsiteY3" fmla="*/ 69387 h 353009"/>
                  <a:gd name="connsiteX4" fmla="*/ 1097583 w 1097583"/>
                  <a:gd name="connsiteY4" fmla="*/ 69387 h 353009"/>
                  <a:gd name="connsiteX5" fmla="*/ 522273 w 1097583"/>
                  <a:gd name="connsiteY5" fmla="*/ 217977 h 353009"/>
                  <a:gd name="connsiteX6" fmla="*/ 409148 w 1097583"/>
                  <a:gd name="connsiteY6" fmla="*/ 348475 h 353009"/>
                  <a:gd name="connsiteX7" fmla="*/ 316568 w 1097583"/>
                  <a:gd name="connsiteY7" fmla="*/ 344693 h 353009"/>
                  <a:gd name="connsiteX8" fmla="*/ 305103 w 1097583"/>
                  <a:gd name="connsiteY8" fmla="*/ 320847 h 353009"/>
                  <a:gd name="connsiteX9" fmla="*/ 244143 w 1097583"/>
                  <a:gd name="connsiteY9" fmla="*/ 185592 h 353009"/>
                  <a:gd name="connsiteX10" fmla="*/ 303 w 1097583"/>
                  <a:gd name="connsiteY10" fmla="*/ 807 h 353009"/>
                  <a:gd name="connsiteX0" fmla="*/ 285 w 1097565"/>
                  <a:gd name="connsiteY0" fmla="*/ 807 h 353009"/>
                  <a:gd name="connsiteX1" fmla="*/ 297465 w 1097565"/>
                  <a:gd name="connsiteY1" fmla="*/ 118917 h 353009"/>
                  <a:gd name="connsiteX2" fmla="*/ 442245 w 1097565"/>
                  <a:gd name="connsiteY2" fmla="*/ 134157 h 353009"/>
                  <a:gd name="connsiteX3" fmla="*/ 1097565 w 1097565"/>
                  <a:gd name="connsiteY3" fmla="*/ 69387 h 353009"/>
                  <a:gd name="connsiteX4" fmla="*/ 1097565 w 1097565"/>
                  <a:gd name="connsiteY4" fmla="*/ 69387 h 353009"/>
                  <a:gd name="connsiteX5" fmla="*/ 522255 w 1097565"/>
                  <a:gd name="connsiteY5" fmla="*/ 217977 h 353009"/>
                  <a:gd name="connsiteX6" fmla="*/ 409130 w 1097565"/>
                  <a:gd name="connsiteY6" fmla="*/ 348475 h 353009"/>
                  <a:gd name="connsiteX7" fmla="*/ 316550 w 1097565"/>
                  <a:gd name="connsiteY7" fmla="*/ 344693 h 353009"/>
                  <a:gd name="connsiteX8" fmla="*/ 305085 w 1097565"/>
                  <a:gd name="connsiteY8" fmla="*/ 312932 h 353009"/>
                  <a:gd name="connsiteX9" fmla="*/ 244125 w 1097565"/>
                  <a:gd name="connsiteY9" fmla="*/ 185592 h 353009"/>
                  <a:gd name="connsiteX10" fmla="*/ 285 w 1097565"/>
                  <a:gd name="connsiteY10" fmla="*/ 807 h 353009"/>
                  <a:gd name="connsiteX0" fmla="*/ 288 w 1097568"/>
                  <a:gd name="connsiteY0" fmla="*/ 807 h 353009"/>
                  <a:gd name="connsiteX1" fmla="*/ 297468 w 1097568"/>
                  <a:gd name="connsiteY1" fmla="*/ 118917 h 353009"/>
                  <a:gd name="connsiteX2" fmla="*/ 442248 w 1097568"/>
                  <a:gd name="connsiteY2" fmla="*/ 134157 h 353009"/>
                  <a:gd name="connsiteX3" fmla="*/ 1097568 w 1097568"/>
                  <a:gd name="connsiteY3" fmla="*/ 69387 h 353009"/>
                  <a:gd name="connsiteX4" fmla="*/ 1097568 w 1097568"/>
                  <a:gd name="connsiteY4" fmla="*/ 69387 h 353009"/>
                  <a:gd name="connsiteX5" fmla="*/ 522258 w 1097568"/>
                  <a:gd name="connsiteY5" fmla="*/ 217977 h 353009"/>
                  <a:gd name="connsiteX6" fmla="*/ 409133 w 1097568"/>
                  <a:gd name="connsiteY6" fmla="*/ 348475 h 353009"/>
                  <a:gd name="connsiteX7" fmla="*/ 316553 w 1097568"/>
                  <a:gd name="connsiteY7" fmla="*/ 344693 h 353009"/>
                  <a:gd name="connsiteX8" fmla="*/ 305088 w 1097568"/>
                  <a:gd name="connsiteY8" fmla="*/ 312932 h 353009"/>
                  <a:gd name="connsiteX9" fmla="*/ 244128 w 1097568"/>
                  <a:gd name="connsiteY9" fmla="*/ 185592 h 353009"/>
                  <a:gd name="connsiteX10" fmla="*/ 288 w 1097568"/>
                  <a:gd name="connsiteY10" fmla="*/ 807 h 353009"/>
                  <a:gd name="connsiteX0" fmla="*/ 288 w 1097568"/>
                  <a:gd name="connsiteY0" fmla="*/ 807 h 356060"/>
                  <a:gd name="connsiteX1" fmla="*/ 297468 w 1097568"/>
                  <a:gd name="connsiteY1" fmla="*/ 118917 h 356060"/>
                  <a:gd name="connsiteX2" fmla="*/ 442248 w 1097568"/>
                  <a:gd name="connsiteY2" fmla="*/ 134157 h 356060"/>
                  <a:gd name="connsiteX3" fmla="*/ 1097568 w 1097568"/>
                  <a:gd name="connsiteY3" fmla="*/ 69387 h 356060"/>
                  <a:gd name="connsiteX4" fmla="*/ 1097568 w 1097568"/>
                  <a:gd name="connsiteY4" fmla="*/ 69387 h 356060"/>
                  <a:gd name="connsiteX5" fmla="*/ 522258 w 1097568"/>
                  <a:gd name="connsiteY5" fmla="*/ 217977 h 356060"/>
                  <a:gd name="connsiteX6" fmla="*/ 409133 w 1097568"/>
                  <a:gd name="connsiteY6" fmla="*/ 348475 h 356060"/>
                  <a:gd name="connsiteX7" fmla="*/ 314060 w 1097568"/>
                  <a:gd name="connsiteY7" fmla="*/ 341301 h 356060"/>
                  <a:gd name="connsiteX8" fmla="*/ 305088 w 1097568"/>
                  <a:gd name="connsiteY8" fmla="*/ 312932 h 356060"/>
                  <a:gd name="connsiteX9" fmla="*/ 244128 w 1097568"/>
                  <a:gd name="connsiteY9" fmla="*/ 185592 h 356060"/>
                  <a:gd name="connsiteX10" fmla="*/ 288 w 1097568"/>
                  <a:gd name="connsiteY10" fmla="*/ 807 h 356060"/>
                  <a:gd name="connsiteX0" fmla="*/ 288 w 1097568"/>
                  <a:gd name="connsiteY0" fmla="*/ 807 h 352447"/>
                  <a:gd name="connsiteX1" fmla="*/ 297468 w 1097568"/>
                  <a:gd name="connsiteY1" fmla="*/ 118917 h 352447"/>
                  <a:gd name="connsiteX2" fmla="*/ 442248 w 1097568"/>
                  <a:gd name="connsiteY2" fmla="*/ 134157 h 352447"/>
                  <a:gd name="connsiteX3" fmla="*/ 1097568 w 1097568"/>
                  <a:gd name="connsiteY3" fmla="*/ 69387 h 352447"/>
                  <a:gd name="connsiteX4" fmla="*/ 1097568 w 1097568"/>
                  <a:gd name="connsiteY4" fmla="*/ 69387 h 352447"/>
                  <a:gd name="connsiteX5" fmla="*/ 522258 w 1097568"/>
                  <a:gd name="connsiteY5" fmla="*/ 217977 h 352447"/>
                  <a:gd name="connsiteX6" fmla="*/ 414118 w 1097568"/>
                  <a:gd name="connsiteY6" fmla="*/ 343952 h 352447"/>
                  <a:gd name="connsiteX7" fmla="*/ 314060 w 1097568"/>
                  <a:gd name="connsiteY7" fmla="*/ 341301 h 352447"/>
                  <a:gd name="connsiteX8" fmla="*/ 305088 w 1097568"/>
                  <a:gd name="connsiteY8" fmla="*/ 312932 h 352447"/>
                  <a:gd name="connsiteX9" fmla="*/ 244128 w 1097568"/>
                  <a:gd name="connsiteY9" fmla="*/ 185592 h 352447"/>
                  <a:gd name="connsiteX10" fmla="*/ 288 w 1097568"/>
                  <a:gd name="connsiteY10" fmla="*/ 807 h 352447"/>
                  <a:gd name="connsiteX0" fmla="*/ 288 w 1097568"/>
                  <a:gd name="connsiteY0" fmla="*/ 807 h 349950"/>
                  <a:gd name="connsiteX1" fmla="*/ 297468 w 1097568"/>
                  <a:gd name="connsiteY1" fmla="*/ 118917 h 349950"/>
                  <a:gd name="connsiteX2" fmla="*/ 442248 w 1097568"/>
                  <a:gd name="connsiteY2" fmla="*/ 134157 h 349950"/>
                  <a:gd name="connsiteX3" fmla="*/ 1097568 w 1097568"/>
                  <a:gd name="connsiteY3" fmla="*/ 69387 h 349950"/>
                  <a:gd name="connsiteX4" fmla="*/ 1097568 w 1097568"/>
                  <a:gd name="connsiteY4" fmla="*/ 69387 h 349950"/>
                  <a:gd name="connsiteX5" fmla="*/ 522258 w 1097568"/>
                  <a:gd name="connsiteY5" fmla="*/ 217977 h 349950"/>
                  <a:gd name="connsiteX6" fmla="*/ 414118 w 1097568"/>
                  <a:gd name="connsiteY6" fmla="*/ 343952 h 349950"/>
                  <a:gd name="connsiteX7" fmla="*/ 314060 w 1097568"/>
                  <a:gd name="connsiteY7" fmla="*/ 341301 h 349950"/>
                  <a:gd name="connsiteX8" fmla="*/ 305088 w 1097568"/>
                  <a:gd name="connsiteY8" fmla="*/ 312932 h 349950"/>
                  <a:gd name="connsiteX9" fmla="*/ 244128 w 1097568"/>
                  <a:gd name="connsiteY9" fmla="*/ 185592 h 349950"/>
                  <a:gd name="connsiteX10" fmla="*/ 288 w 1097568"/>
                  <a:gd name="connsiteY10" fmla="*/ 807 h 349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97568" h="349950">
                    <a:moveTo>
                      <a:pt x="288" y="807"/>
                    </a:moveTo>
                    <a:cubicBezTo>
                      <a:pt x="9178" y="-10306"/>
                      <a:pt x="223808" y="96692"/>
                      <a:pt x="297468" y="118917"/>
                    </a:cubicBezTo>
                    <a:cubicBezTo>
                      <a:pt x="371128" y="141142"/>
                      <a:pt x="360333" y="144317"/>
                      <a:pt x="442248" y="134157"/>
                    </a:cubicBezTo>
                    <a:cubicBezTo>
                      <a:pt x="524163" y="123997"/>
                      <a:pt x="988348" y="80182"/>
                      <a:pt x="1097568" y="69387"/>
                    </a:cubicBezTo>
                    <a:lnTo>
                      <a:pt x="1097568" y="69387"/>
                    </a:lnTo>
                    <a:lnTo>
                      <a:pt x="522258" y="217977"/>
                    </a:lnTo>
                    <a:cubicBezTo>
                      <a:pt x="406688" y="267507"/>
                      <a:pt x="446326" y="329051"/>
                      <a:pt x="414118" y="343952"/>
                    </a:cubicBezTo>
                    <a:cubicBezTo>
                      <a:pt x="381910" y="358853"/>
                      <a:pt x="314060" y="341301"/>
                      <a:pt x="314060" y="341301"/>
                    </a:cubicBezTo>
                    <a:lnTo>
                      <a:pt x="305088" y="312932"/>
                    </a:lnTo>
                    <a:cubicBezTo>
                      <a:pt x="292388" y="231970"/>
                      <a:pt x="297421" y="233090"/>
                      <a:pt x="244128" y="185592"/>
                    </a:cubicBezTo>
                    <a:cubicBezTo>
                      <a:pt x="190835" y="138094"/>
                      <a:pt x="-8602" y="11920"/>
                      <a:pt x="288" y="807"/>
                    </a:cubicBezTo>
                    <a:close/>
                  </a:path>
                </a:pathLst>
              </a:cu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3" name="Image 9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809786" y="2017225"/>
              <a:ext cx="3126864" cy="2808644"/>
            </a:xfrm>
            <a:prstGeom prst="rect">
              <a:avLst/>
            </a:prstGeom>
          </p:spPr>
        </p:pic>
      </p:grpSp>
      <p:pic>
        <p:nvPicPr>
          <p:cNvPr id="94" name="Image 9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44629" y="557652"/>
            <a:ext cx="2250384" cy="249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33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-129150" y="696034"/>
            <a:ext cx="3045277" cy="2216933"/>
            <a:chOff x="56845" y="4330271"/>
            <a:chExt cx="3542648" cy="1956558"/>
          </a:xfrm>
          <a:solidFill>
            <a:srgbClr val="4A5565"/>
          </a:solidFill>
        </p:grpSpPr>
        <p:sp>
          <p:nvSpPr>
            <p:cNvPr id="2" name="Flèche courbée vers le bas 1"/>
            <p:cNvSpPr/>
            <p:nvPr/>
          </p:nvSpPr>
          <p:spPr>
            <a:xfrm rot="1642787" flipH="1">
              <a:off x="922969" y="4330271"/>
              <a:ext cx="2676524" cy="1777816"/>
            </a:xfrm>
            <a:prstGeom prst="curvedDownArrow">
              <a:avLst>
                <a:gd name="adj1" fmla="val 21157"/>
                <a:gd name="adj2" fmla="val 41005"/>
                <a:gd name="adj3" fmla="val 54691"/>
              </a:avLst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lèche courbée vers le bas 20"/>
            <p:cNvSpPr/>
            <p:nvPr/>
          </p:nvSpPr>
          <p:spPr>
            <a:xfrm rot="13288772" flipH="1">
              <a:off x="56845" y="4526704"/>
              <a:ext cx="2676524" cy="1760125"/>
            </a:xfrm>
            <a:prstGeom prst="curvedDownArrow">
              <a:avLst>
                <a:gd name="adj1" fmla="val 20531"/>
                <a:gd name="adj2" fmla="val 41005"/>
                <a:gd name="adj3" fmla="val 54641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3559238" y="0"/>
            <a:ext cx="2952750" cy="2952000"/>
            <a:chOff x="790575" y="485776"/>
            <a:chExt cx="2952750" cy="2867024"/>
          </a:xfrm>
          <a:solidFill>
            <a:srgbClr val="4A5565"/>
          </a:solidFill>
        </p:grpSpPr>
        <p:sp>
          <p:nvSpPr>
            <p:cNvPr id="16" name="Rectangle 15"/>
            <p:cNvSpPr/>
            <p:nvPr/>
          </p:nvSpPr>
          <p:spPr>
            <a:xfrm>
              <a:off x="804577" y="1172950"/>
              <a:ext cx="2258155" cy="2161396"/>
            </a:xfrm>
            <a:prstGeom prst="rect">
              <a:avLst/>
            </a:prstGeom>
            <a:grpFill/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ube 16"/>
            <p:cNvSpPr/>
            <p:nvPr/>
          </p:nvSpPr>
          <p:spPr>
            <a:xfrm>
              <a:off x="790575" y="485776"/>
              <a:ext cx="2952750" cy="2867024"/>
            </a:xfrm>
            <a:prstGeom prst="cube">
              <a:avLst>
                <a:gd name="adj" fmla="val 23382"/>
              </a:avLst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e 65"/>
          <p:cNvGrpSpPr/>
          <p:nvPr/>
        </p:nvGrpSpPr>
        <p:grpSpPr>
          <a:xfrm>
            <a:off x="7212436" y="457696"/>
            <a:ext cx="2941304" cy="2299634"/>
            <a:chOff x="842973" y="4215221"/>
            <a:chExt cx="2941304" cy="2029546"/>
          </a:xfrm>
        </p:grpSpPr>
        <p:sp>
          <p:nvSpPr>
            <p:cNvPr id="68" name="Flèche courbée vers le bas 67"/>
            <p:cNvSpPr/>
            <p:nvPr/>
          </p:nvSpPr>
          <p:spPr>
            <a:xfrm rot="1242215" flipH="1">
              <a:off x="1107752" y="4282617"/>
              <a:ext cx="2676525" cy="1962150"/>
            </a:xfrm>
            <a:prstGeom prst="curvedDownArrow">
              <a:avLst>
                <a:gd name="adj1" fmla="val 20531"/>
                <a:gd name="adj2" fmla="val 41005"/>
                <a:gd name="adj3" fmla="val 43750"/>
              </a:avLst>
            </a:prstGeom>
            <a:solidFill>
              <a:srgbClr val="4A556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lèche courbée vers le bas 66"/>
            <p:cNvSpPr/>
            <p:nvPr/>
          </p:nvSpPr>
          <p:spPr>
            <a:xfrm rot="1642787" flipH="1">
              <a:off x="842973" y="4215221"/>
              <a:ext cx="2676525" cy="1962150"/>
            </a:xfrm>
            <a:prstGeom prst="curvedDownArrow">
              <a:avLst>
                <a:gd name="adj1" fmla="val 21157"/>
                <a:gd name="adj2" fmla="val 41005"/>
                <a:gd name="adj3" fmla="val 43750"/>
              </a:avLst>
            </a:prstGeom>
            <a:solidFill>
              <a:srgbClr val="FF4F4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34413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5808</TotalTime>
  <Words>11</Words>
  <Application>Microsoft Office PowerPoint</Application>
  <PresentationFormat>Grand écran</PresentationFormat>
  <Paragraphs>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Bahnschrift</vt:lpstr>
      <vt:lpstr>Calibri</vt:lpstr>
      <vt:lpstr>Calibri Light</vt:lpstr>
      <vt:lpstr>Nova Square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G-SCOP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MBOW Mouhamadou Mansour (mbowmo)</dc:creator>
  <cp:lastModifiedBy>MBOW Mouhamadou Mansour (mbowmo)</cp:lastModifiedBy>
  <cp:revision>136</cp:revision>
  <dcterms:created xsi:type="dcterms:W3CDTF">2021-06-17T14:15:36Z</dcterms:created>
  <dcterms:modified xsi:type="dcterms:W3CDTF">2021-10-26T06:10:13Z</dcterms:modified>
</cp:coreProperties>
</file>