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4" r:id="rId6"/>
    <p:sldId id="260" r:id="rId7"/>
    <p:sldId id="265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kumimoji="0" sz="5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2"/>
  </p:normalViewPr>
  <p:slideViewPr>
    <p:cSldViewPr snapToGrid="0">
      <p:cViewPr varScale="1">
        <p:scale>
          <a:sx n="60" d="100"/>
          <a:sy n="6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 b="0"/>
            </a:lvl1pPr>
            <a:lvl2pPr marL="1117600" indent="-558800">
              <a:spcBef>
                <a:spcPts val="4500"/>
              </a:spcBef>
              <a:defRPr sz="3800" b="0"/>
            </a:lvl2pPr>
            <a:lvl3pPr marL="1676400" indent="-558800">
              <a:spcBef>
                <a:spcPts val="4500"/>
              </a:spcBef>
              <a:defRPr sz="3800" b="0"/>
            </a:lvl3pPr>
            <a:lvl4pPr marL="2235200" indent="-558800">
              <a:spcBef>
                <a:spcPts val="4500"/>
              </a:spcBef>
              <a:defRPr sz="3800" b="0"/>
            </a:lvl4pPr>
            <a:lvl5pPr marL="2794000" indent="-558800">
              <a:spcBef>
                <a:spcPts val="4500"/>
              </a:spcBef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349375" indent="-714375">
              <a:defRPr sz="5400"/>
            </a:lvl2pPr>
            <a:lvl3pPr marL="1984375" indent="-714375">
              <a:defRPr sz="5400"/>
            </a:lvl3pPr>
            <a:lvl4pPr marL="2619375" indent="-714375">
              <a:defRPr sz="5400"/>
            </a:lvl4pPr>
            <a:lvl5pPr marL="3254375" indent="-714375"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arthy@ucsd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GS108/Section-Sp2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GS108/Overview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hool.io/python-pandas-tips-and-tricks/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S108/Lectures-Ellis/tree/wi24" TargetMode="External"/><Relationship Id="rId2" Type="http://schemas.openxmlformats.org/officeDocument/2006/relationships/hyperlink" Target="https://tinyletter.com/data-is-plura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s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4244573" cy="4648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/>
              <a:t>Introductions</a:t>
            </a:r>
          </a:p>
        </p:txBody>
      </p:sp>
      <p:sp>
        <p:nvSpPr>
          <p:cNvPr id="120" name="COGS 108 Spring 2020…"/>
          <p:cNvSpPr txBox="1">
            <a:spLocks noGrp="1"/>
          </p:cNvSpPr>
          <p:nvPr>
            <p:ph type="subTitle" sz="half" idx="1"/>
          </p:nvPr>
        </p:nvSpPr>
        <p:spPr>
          <a:xfrm>
            <a:off x="1778000" y="8608615"/>
            <a:ext cx="20828000" cy="3860561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COGS 108 </a:t>
            </a:r>
            <a:r>
              <a:rPr lang="en-US" dirty="0"/>
              <a:t>Winter</a:t>
            </a:r>
            <a:r>
              <a:rPr dirty="0"/>
              <a:t> 202</a:t>
            </a:r>
            <a:r>
              <a:rPr lang="en-US" dirty="0"/>
              <a:t>4</a:t>
            </a:r>
            <a:endParaRPr dirty="0"/>
          </a:p>
          <a:p>
            <a:pPr algn="l"/>
            <a:r>
              <a:rPr lang="en-US" dirty="0"/>
              <a:t>Yueyan Tang</a:t>
            </a:r>
            <a:endParaRPr dirty="0"/>
          </a:p>
          <a:p>
            <a:pPr algn="l"/>
            <a:r>
              <a:rPr dirty="0"/>
              <a:t>Discussion 1</a:t>
            </a:r>
          </a:p>
        </p:txBody>
      </p:sp>
      <p:sp>
        <p:nvSpPr>
          <p:cNvPr id="121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" name="Learning goals:…"/>
          <p:cNvSpPr txBox="1"/>
          <p:nvPr/>
        </p:nvSpPr>
        <p:spPr>
          <a:xfrm>
            <a:off x="16045972" y="785641"/>
            <a:ext cx="6583429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3600"/>
            </a:pPr>
            <a:r>
              <a:rPr dirty="0"/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Understand what </a:t>
            </a:r>
            <a:r>
              <a:rPr dirty="0" err="1"/>
              <a:t>Jupyter</a:t>
            </a:r>
            <a:r>
              <a:rPr dirty="0"/>
              <a:t> is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Accessing </a:t>
            </a:r>
            <a:r>
              <a:rPr dirty="0" err="1"/>
              <a:t>Jupyter</a:t>
            </a:r>
            <a:r>
              <a:rPr dirty="0"/>
              <a:t> with datahub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rPr dirty="0"/>
              <a:t>Q&amp;A, and start thinking of final project ideas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</a:pPr>
            <a:r>
              <a:rPr lang="en-US" u="sng" dirty="0">
                <a:hlinkClick r:id="rId2"/>
              </a:rPr>
              <a:t>yyt005</a:t>
            </a:r>
            <a:r>
              <a:rPr u="sng" dirty="0">
                <a:hlinkClick r:id="rId2"/>
              </a:rPr>
              <a:t>@ucsd.edu</a:t>
            </a:r>
          </a:p>
          <a:p>
            <a:pPr>
              <a:spcBef>
                <a:spcPts val="0"/>
              </a:spcBef>
            </a:pPr>
            <a:r>
              <a:rPr dirty="0"/>
              <a:t>OH: </a:t>
            </a:r>
            <a:r>
              <a:rPr lang="en-US" dirty="0"/>
              <a:t>Mon</a:t>
            </a:r>
            <a:r>
              <a:rPr dirty="0"/>
              <a:t> </a:t>
            </a:r>
            <a:r>
              <a:rPr lang="en-US" dirty="0"/>
              <a:t>9</a:t>
            </a:r>
            <a:r>
              <a:rPr dirty="0"/>
              <a:t>a-</a:t>
            </a:r>
            <a:r>
              <a:rPr lang="en-US" dirty="0"/>
              <a:t>10</a:t>
            </a:r>
            <a:r>
              <a:rPr dirty="0"/>
              <a:t>a </a:t>
            </a:r>
            <a:r>
              <a:rPr lang="en-US" dirty="0"/>
              <a:t>at M.O.M’s Cafe</a:t>
            </a:r>
            <a:r>
              <a:rPr dirty="0"/>
              <a:t> </a:t>
            </a:r>
          </a:p>
        </p:txBody>
      </p:sp>
      <p:sp>
        <p:nvSpPr>
          <p:cNvPr id="124" name="Discussion slides and materials adapted from Sam Lau (TA: WI20)"/>
          <p:cNvSpPr txBox="1"/>
          <p:nvPr/>
        </p:nvSpPr>
        <p:spPr>
          <a:xfrm>
            <a:off x="1736591" y="12262333"/>
            <a:ext cx="19554739" cy="801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610870">
              <a:spcBef>
                <a:spcPts val="0"/>
              </a:spcBef>
              <a:defRPr sz="3996"/>
            </a:lvl1pPr>
          </a:lstStyle>
          <a:p>
            <a:r>
              <a:rPr dirty="0"/>
              <a:t>Discussion slides and materials adapted from </a:t>
            </a:r>
            <a:r>
              <a:rPr lang="en-US" dirty="0"/>
              <a:t>Will McCarthy</a:t>
            </a:r>
            <a:r>
              <a:rPr dirty="0"/>
              <a:t> (TA: </a:t>
            </a:r>
            <a:r>
              <a:rPr lang="en-US" dirty="0"/>
              <a:t>SP</a:t>
            </a:r>
            <a:r>
              <a:rPr dirty="0"/>
              <a:t>20)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lcome to COGS 108!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0382575" cy="2286000"/>
          </a:xfrm>
          <a:prstGeom prst="rect">
            <a:avLst/>
          </a:prstGeom>
        </p:spPr>
        <p:txBody>
          <a:bodyPr/>
          <a:lstStyle/>
          <a:p>
            <a:r>
              <a:t>Welcome to COGS 108!</a:t>
            </a:r>
          </a:p>
        </p:txBody>
      </p:sp>
      <p:sp>
        <p:nvSpPr>
          <p:cNvPr id="127" name="Will McCarthy wmccarthy@ucsd.edu OH: Fri 10a-11a on Zoom…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0382575" cy="10210800"/>
          </a:xfrm>
          <a:prstGeom prst="rect">
            <a:avLst/>
          </a:prstGeom>
        </p:spPr>
        <p:txBody>
          <a:bodyPr/>
          <a:lstStyle/>
          <a:p>
            <a:pPr marL="889000" indent="-685800">
              <a:spcBef>
                <a:spcPts val="2700"/>
              </a:spcBef>
            </a:pPr>
            <a:r>
              <a:rPr lang="en-US" dirty="0"/>
              <a:t>Yueyan Tang</a:t>
            </a:r>
            <a:br>
              <a:rPr dirty="0"/>
            </a:br>
            <a:r>
              <a:rPr lang="en-US" dirty="0"/>
              <a:t>yyt005</a:t>
            </a:r>
            <a:r>
              <a:rPr dirty="0"/>
              <a:t>@ucsd.edu</a:t>
            </a:r>
            <a:br>
              <a:rPr dirty="0"/>
            </a:br>
            <a:r>
              <a:rPr dirty="0"/>
              <a:t>OH: </a:t>
            </a:r>
            <a:r>
              <a:rPr lang="en-US" dirty="0"/>
              <a:t>Mon</a:t>
            </a:r>
            <a:r>
              <a:rPr dirty="0"/>
              <a:t> </a:t>
            </a:r>
            <a:r>
              <a:rPr lang="en-US" dirty="0"/>
              <a:t>9</a:t>
            </a:r>
            <a:r>
              <a:rPr dirty="0"/>
              <a:t>a-1</a:t>
            </a:r>
            <a:r>
              <a:rPr lang="en-US" dirty="0"/>
              <a:t>0</a:t>
            </a:r>
            <a:r>
              <a:rPr dirty="0"/>
              <a:t>a </a:t>
            </a:r>
            <a:r>
              <a:rPr lang="en-US" dirty="0"/>
              <a:t>at M.O.M’s Cafe</a:t>
            </a:r>
            <a:endParaRPr dirty="0"/>
          </a:p>
          <a:p>
            <a:pPr marL="889000" indent="-685800">
              <a:spcBef>
                <a:spcPts val="2700"/>
              </a:spcBef>
            </a:pPr>
            <a:r>
              <a:rPr lang="en-US" dirty="0"/>
              <a:t>3rd</a:t>
            </a:r>
            <a:r>
              <a:rPr dirty="0"/>
              <a:t> year Ph.D. student in Cog Sci </a:t>
            </a:r>
            <a:r>
              <a:rPr b="0" dirty="0"/>
              <a:t>advised by</a:t>
            </a:r>
            <a:r>
              <a:rPr dirty="0"/>
              <a:t> </a:t>
            </a:r>
            <a:r>
              <a:rPr lang="en-US" dirty="0"/>
              <a:t>Gedeon </a:t>
            </a:r>
            <a:r>
              <a:rPr lang="en-US" dirty="0" err="1"/>
              <a:t>Deak</a:t>
            </a:r>
            <a:endParaRPr lang="en-US" dirty="0"/>
          </a:p>
          <a:p>
            <a:pPr marL="889000" indent="-685800">
              <a:spcBef>
                <a:spcPts val="2700"/>
              </a:spcBef>
            </a:pPr>
            <a:r>
              <a:rPr dirty="0"/>
              <a:t>Research:</a:t>
            </a:r>
            <a:r>
              <a:rPr lang="en-US" dirty="0"/>
              <a:t> </a:t>
            </a:r>
            <a:r>
              <a:rPr lang="en-US" b="0" dirty="0"/>
              <a:t>understanding infants’ joint attention development</a:t>
            </a:r>
            <a:endParaRPr b="0" dirty="0"/>
          </a:p>
        </p:txBody>
      </p:sp>
      <p:pic>
        <p:nvPicPr>
          <p:cNvPr id="3" name="Picture 2" descr="A person taking a selfie with a dog&#10;&#10;Description automatically generated">
            <a:extLst>
              <a:ext uri="{FF2B5EF4-FFF2-40B4-BE49-F238E27FC236}">
                <a16:creationId xmlns:a16="http://schemas.microsoft.com/office/drawing/2014/main" id="{FC9A48BE-472A-2974-BB96-06F01991F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471" y="355600"/>
            <a:ext cx="4809460" cy="4809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ection Philosop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Section Philosophy</a:t>
            </a:r>
          </a:p>
        </p:txBody>
      </p:sp>
      <p:sp>
        <p:nvSpPr>
          <p:cNvPr id="131" name="Sections are not recorded- it’s the place for dumb questions…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r>
              <a:rPr dirty="0"/>
              <a:t>Sections are not recorded</a:t>
            </a:r>
            <a:endParaRPr lang="en-US" dirty="0"/>
          </a:p>
          <a:p>
            <a:r>
              <a:rPr dirty="0"/>
              <a:t>Attendance is not required</a:t>
            </a:r>
          </a:p>
          <a:p>
            <a:r>
              <a:rPr dirty="0"/>
              <a:t>Goal: 1 hour in section ≥ 2 hours working alone. How?</a:t>
            </a:r>
          </a:p>
          <a:p>
            <a:pPr lvl="1">
              <a:defRPr b="0"/>
            </a:pPr>
            <a:r>
              <a:rPr dirty="0"/>
              <a:t>Mini-</a:t>
            </a:r>
            <a:r>
              <a:rPr lang="en-US" dirty="0"/>
              <a:t>recap </a:t>
            </a:r>
            <a:r>
              <a:rPr dirty="0"/>
              <a:t>(first ~10 mins)</a:t>
            </a:r>
          </a:p>
          <a:p>
            <a:pPr lvl="1">
              <a:defRPr b="0"/>
            </a:pPr>
            <a:r>
              <a:rPr dirty="0"/>
              <a:t>Demos for project inspiration (~5 mins)</a:t>
            </a:r>
          </a:p>
          <a:p>
            <a:pPr lvl="1">
              <a:defRPr b="0"/>
            </a:pPr>
            <a:r>
              <a:rPr dirty="0"/>
              <a:t>Personalized help while you work (last ~35 mins)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Jupyter Intro and Oakland License Pl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0870">
              <a:defRPr sz="8288"/>
            </a:lvl1pPr>
          </a:lstStyle>
          <a:p>
            <a:r>
              <a:rPr lang="en-US" sz="11200" dirty="0"/>
              <a:t>Meet New Friends!</a:t>
            </a:r>
            <a:endParaRPr sz="11200" dirty="0"/>
          </a:p>
        </p:txBody>
      </p:sp>
      <p:sp>
        <p:nvSpPr>
          <p:cNvPr id="148" name="An example of what you can do with Jupyter…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indent="0">
              <a:buSzTx/>
              <a:buNone/>
            </a:pPr>
            <a:r>
              <a:rPr lang="en-US" sz="7200" dirty="0">
                <a:hlinkClick r:id="rId2"/>
              </a:rPr>
              <a:t>Share your name, year, major, and a fun fact about yourself </a:t>
            </a:r>
            <a:endParaRPr sz="7200" dirty="0">
              <a:hlinkClick r:id="rId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et’s log in to datahu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log in to datahub</a:t>
            </a:r>
          </a:p>
        </p:txBody>
      </p:sp>
      <p:sp>
        <p:nvSpPr>
          <p:cNvPr id="156" name="https://github.com/COGS108/Overview (It’ll be worth bookmarking this page ^. You’ll use it a lot)…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r>
              <a:rPr u="sng" dirty="0">
                <a:hlinkClick r:id="rId2"/>
              </a:rPr>
              <a:t>https://github.com/COGS108/Overview</a:t>
            </a:r>
            <a:br>
              <a:rPr dirty="0"/>
            </a:br>
            <a:r>
              <a:rPr b="0" dirty="0"/>
              <a:t>(It’ll be worth bookmarking this page ^. You’ll use it a lot)</a:t>
            </a:r>
          </a:p>
          <a:p>
            <a:r>
              <a:rPr dirty="0"/>
              <a:t>Log in</a:t>
            </a:r>
          </a:p>
          <a:p>
            <a:r>
              <a:rPr b="0" dirty="0"/>
              <a:t>Go to</a:t>
            </a:r>
            <a:r>
              <a:rPr dirty="0"/>
              <a:t> assignments</a:t>
            </a:r>
          </a:p>
          <a:p>
            <a:r>
              <a:rPr dirty="0"/>
              <a:t>‘fetch’ assignments </a:t>
            </a:r>
            <a:r>
              <a:rPr b="0" dirty="0"/>
              <a:t>you have access to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Programming</a:t>
            </a:r>
          </a:p>
        </p:txBody>
      </p:sp>
      <p:sp>
        <p:nvSpPr>
          <p:cNvPr id="138" name="This course assumes programming knowled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1493" indent="-521493" defTabSz="602615">
              <a:spcBef>
                <a:spcPts val="2900"/>
              </a:spcBef>
              <a:defRPr sz="3942"/>
            </a:pPr>
            <a:r>
              <a:rPr dirty="0"/>
              <a:t>This course assumes programming knowledge</a:t>
            </a:r>
          </a:p>
          <a:p>
            <a:pPr marL="1040669" lvl="1" indent="-521493" defTabSz="602615">
              <a:spcBef>
                <a:spcPts val="2900"/>
              </a:spcBef>
              <a:defRPr sz="3942" b="0"/>
            </a:pPr>
            <a:r>
              <a:rPr dirty="0"/>
              <a:t>But not much</a:t>
            </a:r>
          </a:p>
          <a:p>
            <a:pPr marL="521493" indent="-521493" defTabSz="602615">
              <a:spcBef>
                <a:spcPts val="2900"/>
              </a:spcBef>
              <a:defRPr sz="3942"/>
            </a:pPr>
            <a:r>
              <a:rPr dirty="0"/>
              <a:t>Resources:</a:t>
            </a:r>
          </a:p>
          <a:p>
            <a:pPr marL="1040669" lvl="1" indent="-521493" defTabSz="602615">
              <a:spcBef>
                <a:spcPts val="2900"/>
              </a:spcBef>
              <a:defRPr sz="3942" b="0"/>
            </a:pPr>
            <a:r>
              <a:rPr dirty="0" err="1"/>
              <a:t>codeacademy</a:t>
            </a:r>
            <a:endParaRPr dirty="0"/>
          </a:p>
          <a:p>
            <a:pPr marL="1040669" lvl="1" indent="-521493" defTabSz="602615">
              <a:spcBef>
                <a:spcPts val="2900"/>
              </a:spcBef>
              <a:defRPr sz="3942" b="0"/>
            </a:pPr>
            <a:r>
              <a:rPr u="sng" dirty="0">
                <a:hlinkClick r:id="rId2"/>
              </a:rPr>
              <a:t>https://jakevdp.github.io/PythonDataScienceHandbook/</a:t>
            </a:r>
          </a:p>
          <a:p>
            <a:pPr marL="1040669" lvl="1" indent="-521493" defTabSz="602615">
              <a:spcBef>
                <a:spcPts val="2900"/>
              </a:spcBef>
              <a:defRPr sz="3942" b="0"/>
            </a:pPr>
            <a:r>
              <a:rPr u="sng" dirty="0">
                <a:hlinkClick r:id="rId3"/>
              </a:rPr>
              <a:t>https://www.dataschool.io/python-pandas-tips-and-tricks/</a:t>
            </a:r>
          </a:p>
          <a:p>
            <a:pPr marL="521493" indent="-521493" defTabSz="602615">
              <a:spcBef>
                <a:spcPts val="2900"/>
              </a:spcBef>
              <a:defRPr sz="3942"/>
            </a:pPr>
            <a:r>
              <a:rPr dirty="0" err="1"/>
              <a:t>Cheatsheets</a:t>
            </a:r>
            <a:endParaRPr dirty="0"/>
          </a:p>
          <a:p>
            <a:pPr marL="1040669" lvl="1" indent="-521493" defTabSz="602615">
              <a:spcBef>
                <a:spcPts val="2900"/>
              </a:spcBef>
              <a:defRPr sz="3942" b="0"/>
            </a:pPr>
            <a:r>
              <a:rPr dirty="0"/>
              <a:t>Google: ‘python </a:t>
            </a:r>
            <a:r>
              <a:rPr dirty="0" err="1"/>
              <a:t>cheatsheet</a:t>
            </a:r>
            <a:r>
              <a:rPr dirty="0"/>
              <a:t>’, ‘pandas </a:t>
            </a:r>
            <a:r>
              <a:rPr dirty="0" err="1"/>
              <a:t>cheatsheet</a:t>
            </a:r>
            <a:r>
              <a:rPr dirty="0"/>
              <a:t>’ (find one that’s good for you)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159" name="For a long list of interesting datasets: https://tinyletter.com/data-is-plur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buSzTx/>
              <a:buNone/>
            </a:pPr>
            <a:r>
              <a:rPr dirty="0"/>
              <a:t>For a long list of interesting datasets:</a:t>
            </a:r>
            <a:br>
              <a:rPr dirty="0"/>
            </a:br>
            <a:r>
              <a:rPr b="0" u="sng" dirty="0">
                <a:hlinkClick r:id="rId2"/>
              </a:rPr>
              <a:t>https://tinyletter.com/data-is-plural</a:t>
            </a:r>
          </a:p>
          <a:p>
            <a:pPr marL="0" lvl="1" indent="0">
              <a:buSzTx/>
              <a:buNone/>
            </a:pPr>
            <a:r>
              <a:rPr dirty="0"/>
              <a:t>All Course Discussion Materials:</a:t>
            </a:r>
            <a:br>
              <a:rPr dirty="0"/>
            </a:br>
            <a:r>
              <a:rPr lang="en-US" b="0" dirty="0">
                <a:hlinkClick r:id="rId3"/>
              </a:rPr>
              <a:t>https://github.com/COGS108/Lectures-Ellis/tree/wi24</a:t>
            </a:r>
            <a:endParaRPr lang="en-US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kumimoji="0" sz="5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</Words>
  <Application>Microsoft Macintosh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Next</vt:lpstr>
      <vt:lpstr>Helvetica Neue</vt:lpstr>
      <vt:lpstr>Helvetica Neue Light</vt:lpstr>
      <vt:lpstr>Helvetica Neue Medium</vt:lpstr>
      <vt:lpstr>White</vt:lpstr>
      <vt:lpstr>Introductions</vt:lpstr>
      <vt:lpstr>Welcome to COGS 108!</vt:lpstr>
      <vt:lpstr>Section Philosophy</vt:lpstr>
      <vt:lpstr>Meet New Friends!</vt:lpstr>
      <vt:lpstr>Let’s log in to datahub</vt:lpstr>
      <vt:lpstr>Programming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cp:lastModifiedBy>Yueyan Tang</cp:lastModifiedBy>
  <cp:revision>2</cp:revision>
  <dcterms:modified xsi:type="dcterms:W3CDTF">2024-01-17T00:39:11Z</dcterms:modified>
</cp:coreProperties>
</file>