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/>
    <p:restoredTop sz="94672"/>
  </p:normalViewPr>
  <p:slideViewPr>
    <p:cSldViewPr snapToGrid="0">
      <p:cViewPr varScale="1">
        <p:scale>
          <a:sx n="32" d="100"/>
          <a:sy n="32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pages with Jupyter, A5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A4 and project help</a:t>
            </a:r>
            <a:endParaRPr dirty="0"/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" name="COGS 108 Winter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COGS 108 Winter 2024</a:t>
            </a:r>
          </a:p>
          <a:p>
            <a:r>
              <a:rPr lang="en-US" dirty="0"/>
              <a:t>Yueyan Tang</a:t>
            </a:r>
          </a:p>
          <a:p>
            <a:r>
              <a:rPr lang="en-US" dirty="0"/>
              <a:t>Discussion 7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yyt005@ucsd.edu</a:t>
            </a:r>
          </a:p>
          <a:p>
            <a:pPr>
              <a:spcBef>
                <a:spcPts val="0"/>
              </a:spcBef>
            </a:pPr>
            <a:r>
              <a:rPr lang="en-US" dirty="0"/>
              <a:t>OH: Mon 10-11am at M.O.M’s Cafe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2"/>
            <a:ext cx="17651329" cy="386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t>Materials adapted from Sam Lau WI20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FC8EB-E15B-FE1A-A1DA-629A6E4BD720}"/>
              </a:ext>
            </a:extLst>
          </p:cNvPr>
          <p:cNvSpPr txBox="1"/>
          <p:nvPr/>
        </p:nvSpPr>
        <p:spPr>
          <a:xfrm>
            <a:off x="1040108" y="829257"/>
            <a:ext cx="16755036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SVM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9899-1AB4-C768-7BD5-293BA55A8BE9}"/>
              </a:ext>
            </a:extLst>
          </p:cNvPr>
          <p:cNvSpPr txBox="1"/>
          <p:nvPr/>
        </p:nvSpPr>
        <p:spPr>
          <a:xfrm>
            <a:off x="782324" y="2306708"/>
            <a:ext cx="22819352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i="0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A binary linear classifier: SVM builds a model that assigns new examples to one of the two categories.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venir Next"/>
              </a:rPr>
              <a:t>What do you need?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dirty="0" err="1"/>
              <a:t>Numpy</a:t>
            </a:r>
            <a:endParaRPr lang="en-US" b="0" dirty="0"/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venir Next"/>
              </a:rPr>
              <a:t>Pandas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dirty="0"/>
              <a:t>matplotlib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venir Nex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dirty="0" err="1"/>
              <a:t>sklearn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23746791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CAAD5EB6-95B4-37CD-8A94-D9882124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459991"/>
            <a:ext cx="21810132" cy="107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30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FF7B6B-82A3-F5D4-3AC8-6F58182B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350941"/>
            <a:ext cx="21810132" cy="11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473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Next wee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Next…</a:t>
            </a:r>
            <a:endParaRPr dirty="0"/>
          </a:p>
        </p:txBody>
      </p:sp>
      <p:sp>
        <p:nvSpPr>
          <p:cNvPr id="130" name="A6 hel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help – data checkpoint &amp; EDA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Macintosh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</vt:lpstr>
      <vt:lpstr>Helvetica Neue</vt:lpstr>
      <vt:lpstr>Helvetica Neue Light</vt:lpstr>
      <vt:lpstr>Helvetica Neue Medium</vt:lpstr>
      <vt:lpstr>Nunito</vt:lpstr>
      <vt:lpstr>White</vt:lpstr>
      <vt:lpstr>A4 and project help</vt:lpstr>
      <vt:lpstr>PowerPoint Presentation</vt:lpstr>
      <vt:lpstr>PowerPoint Presentation</vt:lpstr>
      <vt:lpstr>PowerPoint Presentation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inference and D6</dc:title>
  <cp:lastModifiedBy>Yueyan Tang</cp:lastModifiedBy>
  <cp:revision>2</cp:revision>
  <dcterms:modified xsi:type="dcterms:W3CDTF">2024-02-26T03:48:51Z</dcterms:modified>
</cp:coreProperties>
</file>