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4" r:id="rId6"/>
    <p:sldId id="265" r:id="rId7"/>
    <p:sldId id="260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9"/>
  </p:normalViewPr>
  <p:slideViewPr>
    <p:cSldViewPr snapToGrid="0">
      <p:cViewPr varScale="1">
        <p:scale>
          <a:sx n="60" d="100"/>
          <a:sy n="60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/" TargetMode="External"/><Relationship Id="rId2" Type="http://schemas.openxmlformats.org/officeDocument/2006/relationships/hyperlink" Target="https://github.com/python/cpyth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amlau.me/" TargetMode="External"/><Relationship Id="rId4" Type="http://schemas.openxmlformats.org/officeDocument/2006/relationships/hyperlink" Target="https://github.com/COGS10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ignment 1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t>Assignment 1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dirty="0"/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FontTx/>
              <a:buChar char="•"/>
              <a:defRPr sz="3600"/>
            </a:pPr>
            <a:r>
              <a:rPr lang="en-US" dirty="0"/>
              <a:t>What is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714375" indent="-714375">
              <a:spcBef>
                <a:spcPts val="0"/>
              </a:spcBef>
              <a:buSzPct val="125000"/>
              <a:buFontTx/>
              <a:buChar char="•"/>
              <a:defRPr sz="3600"/>
            </a:pPr>
            <a:r>
              <a:rPr dirty="0"/>
              <a:t>Check your work for the GitHub portion of A1.</a:t>
            </a:r>
            <a:endParaRPr lang="en-US" dirty="0"/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COGS 108 Winter 2024</a:t>
            </a:r>
          </a:p>
          <a:p>
            <a:pPr algn="l"/>
            <a:r>
              <a:rPr lang="en-US" dirty="0"/>
              <a:t>Yueyan Tang</a:t>
            </a:r>
          </a:p>
          <a:p>
            <a:pPr algn="l"/>
            <a:r>
              <a:rPr lang="en-US" dirty="0"/>
              <a:t>Discussion 1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yyt005@ucsd.edu</a:t>
            </a:r>
          </a:p>
          <a:p>
            <a:pPr>
              <a:spcBef>
                <a:spcPts val="0"/>
              </a:spcBef>
            </a:pPr>
            <a:r>
              <a:rPr lang="en-US" dirty="0"/>
              <a:t>OH: Mon </a:t>
            </a:r>
            <a:r>
              <a:rPr lang="en-US" altLang="zh-CN" dirty="0"/>
              <a:t>10</a:t>
            </a:r>
            <a:r>
              <a:rPr lang="en-US" dirty="0"/>
              <a:t>a-1</a:t>
            </a:r>
            <a:r>
              <a:rPr lang="en-US" altLang="zh-CN" dirty="0"/>
              <a:t>1</a:t>
            </a:r>
            <a:r>
              <a:rPr lang="en-US" dirty="0"/>
              <a:t>a at M.O.M’s Cafe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E9008-80F9-B986-6257-9EC63CDA24D6}"/>
              </a:ext>
            </a:extLst>
          </p:cNvPr>
          <p:cNvSpPr txBox="1"/>
          <p:nvPr/>
        </p:nvSpPr>
        <p:spPr>
          <a:xfrm>
            <a:off x="1722717" y="12676762"/>
            <a:ext cx="1759156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000" dirty="0"/>
              <a:t>Discussion slides and materials adapted from Will McCarthy (TA: SP20)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mewhere online to store a copy of a project (Github)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4253929" cy="9332904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Somewhere online to store a copy of a project (Github)</a:t>
            </a:r>
          </a:p>
          <a:p>
            <a:pPr>
              <a:defRPr b="0"/>
            </a:pPr>
            <a:r>
              <a:t>Plus a tool to interact with this copy (Git)</a:t>
            </a:r>
          </a:p>
          <a:p>
            <a:pPr lvl="1">
              <a:defRPr b="0"/>
            </a:pPr>
            <a:r>
              <a:t>Command line and desktop versions</a:t>
            </a:r>
          </a:p>
          <a:p>
            <a:pPr>
              <a:defRPr b="0"/>
            </a:pPr>
            <a:r>
              <a:t>A way of keeping track of changes you make to this project</a:t>
            </a:r>
          </a:p>
        </p:txBody>
      </p:sp>
      <p:sp>
        <p:nvSpPr>
          <p:cNvPr id="129" name="What is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 + GitHub?</a:t>
            </a:r>
          </a:p>
        </p:txBody>
      </p:sp>
      <p:sp>
        <p:nvSpPr>
          <p:cNvPr id="130" name="repo"/>
          <p:cNvSpPr/>
          <p:nvPr/>
        </p:nvSpPr>
        <p:spPr>
          <a:xfrm>
            <a:off x="18716742" y="6222999"/>
            <a:ext cx="228722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repo</a:t>
            </a:r>
          </a:p>
        </p:txBody>
      </p:sp>
      <p:sp>
        <p:nvSpPr>
          <p:cNvPr id="131" name="local copy"/>
          <p:cNvSpPr/>
          <p:nvPr/>
        </p:nvSpPr>
        <p:spPr>
          <a:xfrm>
            <a:off x="15688034" y="9194946"/>
            <a:ext cx="228721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local copy</a:t>
            </a:r>
          </a:p>
        </p:txBody>
      </p:sp>
      <p:sp>
        <p:nvSpPr>
          <p:cNvPr id="132" name="Fork of project"/>
          <p:cNvSpPr/>
          <p:nvPr/>
        </p:nvSpPr>
        <p:spPr>
          <a:xfrm>
            <a:off x="18640098" y="9194946"/>
            <a:ext cx="2287220" cy="1270001"/>
          </a:xfrm>
          <a:prstGeom prst="roundRect">
            <a:avLst>
              <a:gd name="adj" fmla="val 11912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 of project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17383886" y="7569023"/>
            <a:ext cx="1884738" cy="163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19860352" y="7578627"/>
            <a:ext cx="1" cy="1621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" name="Old copy"/>
          <p:cNvSpPr/>
          <p:nvPr/>
        </p:nvSpPr>
        <p:spPr>
          <a:xfrm>
            <a:off x="21872977" y="9194946"/>
            <a:ext cx="1899181" cy="1270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Old copy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20452069" y="7578630"/>
            <a:ext cx="2279911" cy="1610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18072209" y="5120952"/>
            <a:ext cx="3923290" cy="2802959"/>
          </a:xfrm>
          <a:prstGeom prst="roundRect">
            <a:avLst>
              <a:gd name="adj" fmla="val 15034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8" name="github"/>
          <p:cNvSpPr txBox="1"/>
          <p:nvPr/>
        </p:nvSpPr>
        <p:spPr>
          <a:xfrm>
            <a:off x="19935095" y="4480089"/>
            <a:ext cx="16002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 b="0"/>
            </a:lvl1pPr>
          </a:lstStyle>
          <a:p>
            <a:r>
              <a:t>github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Git + GitHub?</a:t>
            </a:r>
          </a:p>
        </p:txBody>
      </p:sp>
      <p:sp>
        <p:nvSpPr>
          <p:cNvPr id="141" name="Git allows you to work on code projects with other people. It’s the preferred tool for many projects, lik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4" indent="-542924" defTabSz="627379">
              <a:spcBef>
                <a:spcPts val="3000"/>
              </a:spcBef>
              <a:defRPr sz="4104" b="0"/>
            </a:pPr>
            <a:r>
              <a:t>Git allows you to work on code </a:t>
            </a:r>
            <a:r>
              <a:rPr b="1"/>
              <a:t>projects with other people</a:t>
            </a:r>
            <a:r>
              <a:t>. It’s the preferred tool for many projects, like: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t>Python: </a:t>
            </a:r>
            <a:r>
              <a:rPr u="sng">
                <a:hlinkClick r:id="rId2"/>
              </a:rPr>
              <a:t>https://github.com/python/cpython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t>Jupyter: </a:t>
            </a:r>
            <a:r>
              <a:rPr u="sng">
                <a:hlinkClick r:id="rId3"/>
              </a:rPr>
              <a:t>https://github.com/jupyter/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t>COGS 108: </a:t>
            </a:r>
            <a:r>
              <a:rPr u="sng">
                <a:hlinkClick r:id="rId4"/>
              </a:rPr>
              <a:t>https://github.com/COGS108/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Backup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Version control </a:t>
            </a:r>
            <a:r>
              <a:rPr b="0"/>
              <a:t>(</a:t>
            </a:r>
            <a:r>
              <a:rPr b="0" i="1"/>
              <a:t>undo</a:t>
            </a:r>
            <a:r>
              <a:rPr b="0"/>
              <a:t> on a large scale)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Code reuse</a:t>
            </a:r>
          </a:p>
          <a:p>
            <a:pPr marL="542924" indent="-542924" defTabSz="627379">
              <a:spcBef>
                <a:spcPts val="3000"/>
              </a:spcBef>
              <a:defRPr sz="4104" b="0"/>
            </a:pPr>
            <a:r>
              <a:t>It also allows you to </a:t>
            </a:r>
            <a:r>
              <a:rPr b="1"/>
              <a:t>create websites</a:t>
            </a:r>
            <a:r>
              <a:t>, like this: </a:t>
            </a:r>
            <a:r>
              <a:rPr u="sng">
                <a:hlinkClick r:id="rId5"/>
              </a:rPr>
              <a:t>https://www.samlau.me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hecking your work for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Checking your work for Part 1</a:t>
            </a:r>
          </a:p>
        </p:txBody>
      </p:sp>
      <p:sp>
        <p:nvSpPr>
          <p:cNvPr id="147" name="Check that your COGS108_Repo has a README and a .gitignore file. (Repo must be on your account.)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  <a:defRPr b="0"/>
            </a:pPr>
            <a:r>
              <a:t>Check that your COGS108_Repo has a README and a .gitignore file. (Repo must be on your account.)</a:t>
            </a:r>
          </a:p>
          <a:p>
            <a:pPr marL="889000" indent="-685800">
              <a:spcBef>
                <a:spcPts val="2700"/>
              </a:spcBef>
              <a:defRPr b="0"/>
            </a:pPr>
            <a:r>
              <a:t>Go to COGS108/MyFirstPullRequest, click Pull requests.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t>Make sure your PR shows up in that list.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t>Make sure your PR has the right title.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t>Make sure your PR has the right file.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to google for python hel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How to google for python help</a:t>
            </a:r>
          </a:p>
        </p:txBody>
      </p:sp>
      <p:sp>
        <p:nvSpPr>
          <p:cNvPr id="156" name="People have done ~everything in python, and it’s all online. Finding it is the tricky pa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rPr dirty="0"/>
              <a:t>People have done ~everything in python, and it’s all online. Finding it is the tricky part</a:t>
            </a:r>
          </a:p>
          <a:p>
            <a:pPr>
              <a:defRPr b="0"/>
            </a:pPr>
            <a:r>
              <a:rPr dirty="0"/>
              <a:t>Find code snippets that do roughly what you want</a:t>
            </a:r>
          </a:p>
          <a:p>
            <a:pPr lvl="1">
              <a:defRPr b="0"/>
            </a:pPr>
            <a:r>
              <a:rPr dirty="0"/>
              <a:t>Pick out the useful patterns/syntax and </a:t>
            </a:r>
            <a:r>
              <a:rPr b="1" dirty="0"/>
              <a:t>write your own code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Your Turn: Work on A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Turn: Work on A1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art 1 Walkthroug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1 Walkthrough</a:t>
            </a:r>
          </a:p>
        </p:txBody>
      </p:sp>
      <p:sp>
        <p:nvSpPr>
          <p:cNvPr id="144" name="Complete walkthrough of Part 1 in 5 minutes.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rPr dirty="0"/>
              <a:t>Complete walkthrough of Part 1 in 5 minutes.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ecking your work (in general on datahub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r>
              <a:t>Checking your work (in general on datahub)</a:t>
            </a:r>
          </a:p>
        </p:txBody>
      </p:sp>
      <p:sp>
        <p:nvSpPr>
          <p:cNvPr id="153" name="The tests built into the notebook are (very) min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14" b="0"/>
            </a:pPr>
            <a:r>
              <a:t>The tests built into the notebook are (very) minimal.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t>To </a:t>
            </a:r>
            <a:r>
              <a:rPr b="1"/>
              <a:t>write your own tests</a:t>
            </a:r>
            <a:r>
              <a:t>, add a cell with </a:t>
            </a:r>
            <a:r>
              <a:rPr b="1"/>
              <a:t>assert</a:t>
            </a:r>
            <a:r>
              <a:t> statements below your code.</a:t>
            </a:r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t>Make sure to </a:t>
            </a:r>
            <a:r>
              <a:rPr b="1"/>
              <a:t>click Validate before turning in your notebook</a:t>
            </a:r>
            <a:r>
              <a:t>!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t>This replicates what our autograder will do.</a:t>
            </a:r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t>Make sure to click submit once you’re ready to submit.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t>And </a:t>
            </a:r>
            <a:r>
              <a:rPr b="1"/>
              <a:t>don’t click submit after the deadline unless you mean to submit late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</Words>
  <Application>Microsoft Macintosh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</vt:lpstr>
      <vt:lpstr>Helvetica Neue</vt:lpstr>
      <vt:lpstr>Helvetica Neue Light</vt:lpstr>
      <vt:lpstr>Helvetica Neue Medium</vt:lpstr>
      <vt:lpstr>White</vt:lpstr>
      <vt:lpstr>Assignment 1</vt:lpstr>
      <vt:lpstr>What is Git + GitHub?</vt:lpstr>
      <vt:lpstr>Why use Git + GitHub?</vt:lpstr>
      <vt:lpstr>Checking your work for Part 1</vt:lpstr>
      <vt:lpstr>How to google for python help</vt:lpstr>
      <vt:lpstr>Your Turn: Work on A1</vt:lpstr>
      <vt:lpstr>Part 1 Walkthrough</vt:lpstr>
      <vt:lpstr>Checking your work (in general on datahub)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cp:lastModifiedBy>Yueyan Tang</cp:lastModifiedBy>
  <cp:revision>2</cp:revision>
  <dcterms:modified xsi:type="dcterms:W3CDTF">2024-01-20T03:56:54Z</dcterms:modified>
</cp:coreProperties>
</file>