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3"/>
    <p:restoredTop sz="94672"/>
  </p:normalViewPr>
  <p:slideViewPr>
    <p:cSldViewPr snapToGrid="0">
      <p:cViewPr varScale="1">
        <p:scale>
          <a:sx n="52" d="100"/>
          <a:sy n="52" d="100"/>
        </p:scale>
        <p:origin x="25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 b="0"/>
            </a:lvl1pPr>
            <a:lvl2pPr marL="1117600" indent="-558800">
              <a:spcBef>
                <a:spcPts val="4500"/>
              </a:spcBef>
              <a:defRPr sz="3800" b="0"/>
            </a:lvl2pPr>
            <a:lvl3pPr marL="1676400" indent="-558800">
              <a:spcBef>
                <a:spcPts val="4500"/>
              </a:spcBef>
              <a:defRPr sz="3800" b="0"/>
            </a:lvl3pPr>
            <a:lvl4pPr marL="2235200" indent="-558800">
              <a:spcBef>
                <a:spcPts val="4500"/>
              </a:spcBef>
              <a:defRPr sz="3800" b="0"/>
            </a:lvl4pPr>
            <a:lvl5pPr marL="2794000" indent="-558800">
              <a:spcBef>
                <a:spcPts val="4500"/>
              </a:spcBef>
              <a:defRPr sz="38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6, Final Projects"/>
          <p:cNvSpPr txBox="1">
            <a:spLocks noGrp="1"/>
          </p:cNvSpPr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r>
              <a:rPr dirty="0"/>
              <a:t>A</a:t>
            </a:r>
            <a:r>
              <a:rPr lang="en-US" altLang="zh-CN" dirty="0"/>
              <a:t>4</a:t>
            </a:r>
            <a:r>
              <a:rPr dirty="0"/>
              <a:t>, Final Projects</a:t>
            </a:r>
          </a:p>
        </p:txBody>
      </p:sp>
      <p:sp>
        <p:nvSpPr>
          <p:cNvPr id="120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1" name="Learning goals:…"/>
          <p:cNvSpPr txBox="1"/>
          <p:nvPr/>
        </p:nvSpPr>
        <p:spPr>
          <a:xfrm>
            <a:off x="16022570" y="762239"/>
            <a:ext cx="6583430" cy="609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  <a:defRPr sz="3600"/>
            </a:pPr>
            <a:r>
              <a:rPr dirty="0"/>
              <a:t>Learning goals: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rPr dirty="0"/>
              <a:t>Make progress on A</a:t>
            </a:r>
            <a:r>
              <a:rPr lang="en-US" altLang="zh-CN" dirty="0"/>
              <a:t>4</a:t>
            </a:r>
            <a:endParaRPr dirty="0"/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rPr dirty="0"/>
              <a:t>Make progress on final projects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03504"/>
            <a:ext cx="24384000" cy="147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F86EC0-D288-7467-852C-7D2F1D84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064" y="1286934"/>
            <a:ext cx="22421850" cy="14896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6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SVM</a:t>
            </a:r>
          </a:p>
        </p:txBody>
      </p:sp>
      <p:pic>
        <p:nvPicPr>
          <p:cNvPr id="5" name="Picture 4" descr="A diagram of a variety of components&#10;&#10;Description automatically generated with medium confidence">
            <a:extLst>
              <a:ext uri="{FF2B5EF4-FFF2-40B4-BE49-F238E27FC236}">
                <a16:creationId xmlns:a16="http://schemas.microsoft.com/office/drawing/2014/main" id="{303FE3E6-74F0-B40A-B968-977C402D8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24" y="3431136"/>
            <a:ext cx="12924115" cy="878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09FBF-B0E0-ADF0-57B8-4CD2FB3C0403}"/>
              </a:ext>
            </a:extLst>
          </p:cNvPr>
          <p:cNvSpPr txBox="1"/>
          <p:nvPr/>
        </p:nvSpPr>
        <p:spPr>
          <a:xfrm>
            <a:off x="14684188" y="3973311"/>
            <a:ext cx="8918388" cy="7720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Explore data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Splitting data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Generating the model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Evaluating the model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Next wee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Next week</a:t>
            </a:r>
          </a:p>
        </p:txBody>
      </p:sp>
      <p:sp>
        <p:nvSpPr>
          <p:cNvPr id="128" name="CAPEs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CAPEs!</a:t>
            </a:r>
          </a:p>
          <a:p>
            <a:r>
              <a:t>Work on final projects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Macintosh PowerPoint</Application>
  <PresentationFormat>Custom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</vt:lpstr>
      <vt:lpstr>Helvetica Neue</vt:lpstr>
      <vt:lpstr>Helvetica Neue Light</vt:lpstr>
      <vt:lpstr>Helvetica Neue Medium</vt:lpstr>
      <vt:lpstr>White</vt:lpstr>
      <vt:lpstr>A4, Final Projects</vt:lpstr>
      <vt:lpstr>SVM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A4, Final Projects</dc:title>
  <cp:lastModifiedBy>Yueyan Tang</cp:lastModifiedBy>
  <cp:revision>1</cp:revision>
  <dcterms:modified xsi:type="dcterms:W3CDTF">2024-03-04T06:33:26Z</dcterms:modified>
</cp:coreProperties>
</file>