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7"/>
  </p:normalViewPr>
  <p:slideViewPr>
    <p:cSldViewPr snapToGrid="0">
      <p:cViewPr varScale="1">
        <p:scale>
          <a:sx n="60" d="100"/>
          <a:sy n="60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769" indent="-390769" algn="ctr">
              <a:spcBef>
                <a:spcPts val="0"/>
              </a:spcBef>
              <a:defRPr sz="3200" i="1"/>
            </a:lvl2pPr>
            <a:lvl3pPr marL="1660769" indent="-390769" algn="ctr">
              <a:spcBef>
                <a:spcPts val="0"/>
              </a:spcBef>
              <a:defRPr sz="3200" i="1"/>
            </a:lvl3pPr>
            <a:lvl4pPr marL="2295769" indent="-390769" algn="ctr">
              <a:spcBef>
                <a:spcPts val="0"/>
              </a:spcBef>
              <a:defRPr sz="3200" i="1"/>
            </a:lvl4pPr>
            <a:lvl5pPr marL="2930769" indent="-390769" algn="ctr">
              <a:spcBef>
                <a:spcPts val="0"/>
              </a:spcBef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9798"/>
            <a:ext cx="19621500" cy="939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800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714373" marR="0" indent="-714373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14255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21367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28479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3559175" marR="0" indent="-714375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3834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4469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5104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5739422" marR="0" indent="-659422" algn="l" defTabSz="8255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400" b="1" i="0" u="none" strike="noStrike" cap="none" spc="0" baseline="0">
          <a:solidFill>
            <a:srgbClr val="000000"/>
          </a:solidFill>
          <a:uFillTx/>
          <a:latin typeface="Avenir Next"/>
          <a:ea typeface="Avenir Next"/>
          <a:cs typeface="Avenir Next"/>
          <a:sym typeface="Avenir Nex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ZhPLMCHKJvwOkP4juclhjFgqIY8fQFMemwKL2c64vk/edit#gid=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tbook.ds100.org/ch/01/lifecycle_intro.html" TargetMode="External"/><Relationship Id="rId2" Type="http://schemas.openxmlformats.org/officeDocument/2006/relationships/hyperlink" Target="https://github.com/COGS108/Section-Sp20/blob/master/Will/disc03/disc03.ipyn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s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t>Projects</a:t>
            </a:r>
          </a:p>
        </p:txBody>
      </p:sp>
      <p:sp>
        <p:nvSpPr>
          <p:cNvPr id="120" name="Line"/>
          <p:cNvSpPr/>
          <p:nvPr/>
        </p:nvSpPr>
        <p:spPr>
          <a:xfrm>
            <a:off x="1779440" y="7493000"/>
            <a:ext cx="208251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69" y="762238"/>
            <a:ext cx="6583431" cy="609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Get some tips for feasible and interesting project proposals.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See some examples of interesting research questions.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Pause to talk about Pandas</a:t>
            </a:r>
          </a:p>
        </p:txBody>
      </p:sp>
      <p:sp>
        <p:nvSpPr>
          <p:cNvPr id="122" name="COGS 108 Winter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4"/>
            <a:ext cx="10414000" cy="386056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COGS 108 Winter 2024</a:t>
            </a:r>
          </a:p>
          <a:p>
            <a:pPr algn="l"/>
            <a:r>
              <a:rPr lang="en-US" dirty="0"/>
              <a:t>Yueyan Tang</a:t>
            </a:r>
          </a:p>
          <a:p>
            <a:pPr algn="l"/>
            <a:r>
              <a:rPr lang="en-US" dirty="0"/>
              <a:t>Discussion 2</a:t>
            </a:r>
            <a:endParaRPr dirty="0"/>
          </a:p>
        </p:txBody>
      </p:sp>
      <p:sp>
        <p:nvSpPr>
          <p:cNvPr id="123" name="wmccarthy@ucsd.edu…"/>
          <p:cNvSpPr txBox="1"/>
          <p:nvPr/>
        </p:nvSpPr>
        <p:spPr>
          <a:xfrm>
            <a:off x="12191999" y="8608614"/>
            <a:ext cx="10860545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u="sng"/>
            </a:pPr>
            <a:r>
              <a:rPr lang="en-US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yyt005</a:t>
            </a: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@ucsd.edu</a:t>
            </a:r>
          </a:p>
          <a:p>
            <a:pPr>
              <a:spcBef>
                <a:spcPts val="0"/>
              </a:spcBef>
            </a:pPr>
            <a:r>
              <a:rPr dirty="0"/>
              <a:t>OH: </a:t>
            </a:r>
            <a:r>
              <a:rPr lang="en-US" dirty="0"/>
              <a:t>Mon</a:t>
            </a:r>
            <a:r>
              <a:rPr dirty="0"/>
              <a:t> 10a-11a </a:t>
            </a:r>
            <a:r>
              <a:rPr lang="en-US" dirty="0"/>
              <a:t>at M.O.M’s Cafe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uide for a Good Project Propos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00"/>
            </a:lvl1pPr>
          </a:lstStyle>
          <a:p>
            <a:r>
              <a:t>Guide for a Good Project Proposal</a:t>
            </a:r>
          </a:p>
        </p:txBody>
      </p:sp>
      <p:sp>
        <p:nvSpPr>
          <p:cNvPr id="129" name="Find 3 interesting datase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Find 3 interesting datasets.</a:t>
            </a:r>
          </a:p>
          <a:p>
            <a:pPr lvl="1"/>
            <a:r>
              <a:rPr dirty="0"/>
              <a:t>I suggest looking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is Plural</a:t>
            </a:r>
            <a:r>
              <a:rPr dirty="0"/>
              <a:t>. </a:t>
            </a:r>
          </a:p>
          <a:p>
            <a:r>
              <a:rPr dirty="0"/>
              <a:t>Come up with 3 research questions for each dataset.</a:t>
            </a:r>
          </a:p>
          <a:p>
            <a:r>
              <a:rPr dirty="0"/>
              <a:t>Pick one.</a:t>
            </a:r>
          </a:p>
          <a:p>
            <a:r>
              <a:rPr dirty="0"/>
              <a:t>Why does this work? Quantity &gt; quality for brainstorming.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ow do I pick a ques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 I pick a question?</a:t>
            </a:r>
          </a:p>
        </p:txBody>
      </p:sp>
      <p:sp>
        <p:nvSpPr>
          <p:cNvPr id="132" name="Ask a question that would be interesting to a frien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0081" indent="-650081" defTabSz="751205">
              <a:spcBef>
                <a:spcPts val="3600"/>
              </a:spcBef>
              <a:defRPr sz="4900"/>
            </a:pPr>
            <a:r>
              <a:rPr dirty="0"/>
              <a:t>Ask a question that would be interesting to a friend.</a:t>
            </a:r>
          </a:p>
          <a:p>
            <a:pPr marL="650081" indent="-650081" defTabSz="751205">
              <a:spcBef>
                <a:spcPts val="3600"/>
              </a:spcBef>
              <a:defRPr sz="4900"/>
            </a:pPr>
            <a:r>
              <a:rPr dirty="0"/>
              <a:t>Many good questions relate two quantities that are not obviously related.</a:t>
            </a:r>
          </a:p>
          <a:p>
            <a:pPr marL="1297273" lvl="1" indent="-650081" defTabSz="751205">
              <a:spcBef>
                <a:spcPts val="3600"/>
              </a:spcBef>
              <a:defRPr sz="4900"/>
            </a:pPr>
            <a:r>
              <a:rPr dirty="0"/>
              <a:t>Boring: What’s the most common name in COGS 108?</a:t>
            </a:r>
          </a:p>
          <a:p>
            <a:pPr marL="1297273" lvl="1" indent="-650081" defTabSz="751205">
              <a:spcBef>
                <a:spcPts val="3600"/>
              </a:spcBef>
              <a:defRPr sz="4900"/>
            </a:pPr>
            <a:r>
              <a:rPr dirty="0"/>
              <a:t>Boring: Can you predict a person’s sex from their name?</a:t>
            </a:r>
          </a:p>
          <a:p>
            <a:pPr marL="1297273" lvl="1" indent="-650081" defTabSz="751205">
              <a:spcBef>
                <a:spcPts val="3600"/>
              </a:spcBef>
              <a:defRPr sz="4900"/>
            </a:pPr>
            <a:r>
              <a:rPr dirty="0"/>
              <a:t>Fun: Can you predict a person’s age from their name?</a:t>
            </a:r>
          </a:p>
          <a:p>
            <a:pPr marL="1297273" lvl="1" indent="-650081" defTabSz="751205">
              <a:spcBef>
                <a:spcPts val="3600"/>
              </a:spcBef>
              <a:defRPr sz="4900"/>
            </a:pPr>
            <a:r>
              <a:rPr dirty="0"/>
              <a:t>Fun: Can you predict a person’s sex from the last letter of their name?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by names demo:…"/>
          <p:cNvSpPr txBox="1">
            <a:spLocks noGrp="1"/>
          </p:cNvSpPr>
          <p:nvPr>
            <p:ph type="title"/>
          </p:nvPr>
        </p:nvSpPr>
        <p:spPr>
          <a:xfrm>
            <a:off x="1778000" y="3085729"/>
            <a:ext cx="20828000" cy="7544543"/>
          </a:xfrm>
          <a:prstGeom prst="rect">
            <a:avLst/>
          </a:prstGeom>
        </p:spPr>
        <p:txBody>
          <a:bodyPr/>
          <a:lstStyle/>
          <a:p>
            <a:pPr defTabSz="553084">
              <a:defRPr sz="7500"/>
            </a:pPr>
            <a:r>
              <a:rPr dirty="0"/>
              <a:t>Baby names demo:</a:t>
            </a:r>
          </a:p>
          <a:p>
            <a:pPr defTabSz="553084">
              <a:defRPr sz="7500" u="sng"/>
            </a:pPr>
            <a:r>
              <a:rPr lang="en-US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https://github.com/COGS108/Lectures-Ellis/tree/wi24/XX_section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defTabSz="553084">
              <a:defRPr sz="7500"/>
            </a:pPr>
            <a:r>
              <a:rPr dirty="0"/>
              <a:t>[We will also recap Pandas here]</a:t>
            </a:r>
          </a:p>
        </p:txBody>
      </p:sp>
      <p:sp>
        <p:nvSpPr>
          <p:cNvPr id="135" name="(The demo is based off of https://www.textbook.ds100.org/ch/01/lifecycle_intro.html)"/>
          <p:cNvSpPr txBox="1"/>
          <p:nvPr/>
        </p:nvSpPr>
        <p:spPr>
          <a:xfrm>
            <a:off x="5718047" y="12584986"/>
            <a:ext cx="129479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(The demo is based off of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https://www.textbook.ds100.org/ch/01/lifecycle_intro.html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 research questions from Data is Plural newsletter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2280">
              <a:defRPr sz="6200"/>
            </a:lvl1pPr>
          </a:lstStyle>
          <a:p>
            <a:r>
              <a:t>Example research questions from Data is Plural newsletter:</a:t>
            </a:r>
          </a:p>
        </p:txBody>
      </p:sp>
      <p:sp>
        <p:nvSpPr>
          <p:cNvPr id="138" name="Does China primarily loan to countries with low GDP? Or countries that are military / economic allies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78656" indent="-678656" defTabSz="784225">
              <a:spcBef>
                <a:spcPts val="3800"/>
              </a:spcBef>
              <a:defRPr sz="5100"/>
            </a:pPr>
            <a:r>
              <a:t>Does China primarily loan to countries with low GDP? Or countries that are military / economic allies?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Are there more radio stations per capita for mountainous areas?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Do cities with more disconnected streets have worse health conditions?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Are cannabis testing labs consistent with each other?</a:t>
            </a:r>
          </a:p>
          <a:p>
            <a:pPr marL="678656" indent="-678656" defTabSz="784225">
              <a:spcBef>
                <a:spcPts val="3800"/>
              </a:spcBef>
              <a:defRPr sz="5100"/>
            </a:pPr>
            <a:r>
              <a:t>Does the number of backyard ice skating rinks change with global temperature patterns?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t of time: Work on project proposals/ A2.…"/>
          <p:cNvSpPr txBox="1">
            <a:spLocks noGrp="1"/>
          </p:cNvSpPr>
          <p:nvPr>
            <p:ph type="title"/>
          </p:nvPr>
        </p:nvSpPr>
        <p:spPr>
          <a:xfrm>
            <a:off x="1778000" y="1354227"/>
            <a:ext cx="20828000" cy="11007546"/>
          </a:xfrm>
          <a:prstGeom prst="rect">
            <a:avLst/>
          </a:prstGeom>
        </p:spPr>
        <p:txBody>
          <a:bodyPr/>
          <a:lstStyle/>
          <a:p>
            <a:pPr defTabSz="792479">
              <a:defRPr sz="10700"/>
            </a:pPr>
            <a:r>
              <a:rPr dirty="0"/>
              <a:t>Rest of time:</a:t>
            </a:r>
            <a:br>
              <a:rPr dirty="0"/>
            </a:br>
            <a:r>
              <a:rPr dirty="0"/>
              <a:t>Work on project proposals/ A2.</a:t>
            </a:r>
          </a:p>
          <a:p>
            <a:pPr defTabSz="792479">
              <a:defRPr sz="107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Next</vt:lpstr>
      <vt:lpstr>Helvetica Neue</vt:lpstr>
      <vt:lpstr>Helvetica Neue Light</vt:lpstr>
      <vt:lpstr>White</vt:lpstr>
      <vt:lpstr>Projects</vt:lpstr>
      <vt:lpstr>Guide for a Good Project Proposal</vt:lpstr>
      <vt:lpstr>How do I pick a question?</vt:lpstr>
      <vt:lpstr>Baby names demo: https://github.com/COGS108/Lectures-Ellis/tree/wi24/XX_section [We will also recap Pandas here]</vt:lpstr>
      <vt:lpstr>Example research questions from Data is Plural newsletter:</vt:lpstr>
      <vt:lpstr>Rest of time: Work on project proposals/ A2.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cp:lastModifiedBy>Yueyan Tang</cp:lastModifiedBy>
  <cp:revision>1</cp:revision>
  <dcterms:modified xsi:type="dcterms:W3CDTF">2024-01-22T03:38:49Z</dcterms:modified>
</cp:coreProperties>
</file>