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2"/>
  </p:normalViewPr>
  <p:slideViewPr>
    <p:cSldViewPr snapToGrid="0">
      <p:cViewPr varScale="1">
        <p:scale>
          <a:sx n="48" d="100"/>
          <a:sy n="48" d="100"/>
        </p:scale>
        <p:origin x="25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 pages with Jupyter, A5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More inference and D6</a:t>
            </a:r>
            <a:endParaRPr dirty="0"/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" name="COGS 108 Winter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COGS 108 Winter 2024</a:t>
            </a:r>
          </a:p>
          <a:p>
            <a:r>
              <a:rPr lang="en-US" dirty="0"/>
              <a:t>Yueyan Tang</a:t>
            </a:r>
          </a:p>
          <a:p>
            <a:r>
              <a:rPr lang="en-US" dirty="0"/>
              <a:t>Discussion 6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hlinkClick r:id="rId2"/>
              </a:rPr>
              <a:t>yyt005@ucsd.edu</a:t>
            </a:r>
          </a:p>
          <a:p>
            <a:pPr>
              <a:spcBef>
                <a:spcPts val="0"/>
              </a:spcBef>
            </a:pPr>
            <a:r>
              <a:rPr lang="en-US" dirty="0"/>
              <a:t>OH: Mon 10-11am at M.O.M’s Cafe</a:t>
            </a:r>
          </a:p>
        </p:txBody>
      </p:sp>
      <p:sp>
        <p:nvSpPr>
          <p:cNvPr id="124" name="Materials adapted from Sam Lau WI20"/>
          <p:cNvSpPr txBox="1"/>
          <p:nvPr/>
        </p:nvSpPr>
        <p:spPr>
          <a:xfrm>
            <a:off x="227082" y="12633252"/>
            <a:ext cx="17651329" cy="386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t>Materials adapted from Sam Lau WI20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FC8EB-E15B-FE1A-A1DA-629A6E4BD720}"/>
              </a:ext>
            </a:extLst>
          </p:cNvPr>
          <p:cNvSpPr txBox="1"/>
          <p:nvPr/>
        </p:nvSpPr>
        <p:spPr>
          <a:xfrm>
            <a:off x="2337280" y="574076"/>
            <a:ext cx="16755036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D6 results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888FC6C-91E0-C5F4-284B-10B4FD4A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4" y="4942928"/>
            <a:ext cx="23729471" cy="35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791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FC8EB-E15B-FE1A-A1DA-629A6E4BD720}"/>
              </a:ext>
            </a:extLst>
          </p:cNvPr>
          <p:cNvSpPr txBox="1"/>
          <p:nvPr/>
        </p:nvSpPr>
        <p:spPr>
          <a:xfrm>
            <a:off x="2337280" y="574076"/>
            <a:ext cx="16755036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/>
              <a:t>How to interpret the</a:t>
            </a:r>
            <a:r>
              <a:rPr kumimoji="0" lang="en-US" sz="7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 results?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78A7F8-943F-D5E5-5243-F176E5B4B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80" y="2497945"/>
            <a:ext cx="19312485" cy="106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030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Next wee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Next…</a:t>
            </a:r>
            <a:endParaRPr dirty="0"/>
          </a:p>
        </p:txBody>
      </p:sp>
      <p:sp>
        <p:nvSpPr>
          <p:cNvPr id="130" name="A6 hel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r>
              <a:rPr dirty="0"/>
              <a:t>6 help</a:t>
            </a:r>
          </a:p>
          <a:p>
            <a:r>
              <a:rPr dirty="0"/>
              <a:t>Can also give final project advice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Next</vt:lpstr>
      <vt:lpstr>Helvetica Neue</vt:lpstr>
      <vt:lpstr>Helvetica Neue Light</vt:lpstr>
      <vt:lpstr>Helvetica Neue Medium</vt:lpstr>
      <vt:lpstr>White</vt:lpstr>
      <vt:lpstr>More inference and D6</vt:lpstr>
      <vt:lpstr>PowerPoint Presentation</vt:lpstr>
      <vt:lpstr>PowerPoint Presentation</vt:lpstr>
      <vt:lpstr>Next…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inference and D6</dc:title>
  <cp:lastModifiedBy>Yueyan Tang</cp:lastModifiedBy>
  <cp:revision>1</cp:revision>
  <dcterms:modified xsi:type="dcterms:W3CDTF">2024-02-20T05:12:39Z</dcterms:modified>
</cp:coreProperties>
</file>