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7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21"/>
  </p:normalViewPr>
  <p:slideViewPr>
    <p:cSldViewPr snapToGrid="0">
      <p:cViewPr varScale="1">
        <p:scale>
          <a:sx n="44" d="100"/>
          <a:sy n="44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oyteklab.com/data%20science/data-projects/" TargetMode="External"/><Relationship Id="rId2" Type="http://schemas.openxmlformats.org/officeDocument/2006/relationships/hyperlink" Target="https://github.com/COGS108/Projects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6, Final Projects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Last Discussion: Projects</a:t>
            </a:r>
            <a:endParaRPr dirty="0"/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3600"/>
            </a:pPr>
            <a:r>
              <a:rPr lang="en-US" dirty="0"/>
              <a:t>Goals:</a:t>
            </a:r>
          </a:p>
          <a:p>
            <a:pPr>
              <a:spcBef>
                <a:spcPts val="0"/>
              </a:spcBef>
              <a:defRPr sz="3600"/>
            </a:pPr>
            <a:r>
              <a:rPr lang="en-US" dirty="0"/>
              <a:t>General Project Guidelines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7A627-43EC-45F9-B301-509A960FAE56}"/>
              </a:ext>
            </a:extLst>
          </p:cNvPr>
          <p:cNvSpPr txBox="1"/>
          <p:nvPr/>
        </p:nvSpPr>
        <p:spPr>
          <a:xfrm>
            <a:off x="1778000" y="8128001"/>
            <a:ext cx="8564136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Atman Patel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94B39-A62D-43A6-9658-650659D5A94A}"/>
              </a:ext>
            </a:extLst>
          </p:cNvPr>
          <p:cNvSpPr txBox="1"/>
          <p:nvPr/>
        </p:nvSpPr>
        <p:spPr>
          <a:xfrm>
            <a:off x="14273561" y="8205388"/>
            <a:ext cx="9500839" cy="2457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a2patel@eng.ucsd.edu               OH: Tue 11:30am-12:30pm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2562E-841C-EF41-A8D5-6A38B4025C9E}"/>
              </a:ext>
            </a:extLst>
          </p:cNvPr>
          <p:cNvSpPr txBox="1"/>
          <p:nvPr/>
        </p:nvSpPr>
        <p:spPr>
          <a:xfrm>
            <a:off x="3565583" y="49124"/>
            <a:ext cx="17252831" cy="19030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/>
              <a:t>Some general guidelines</a:t>
            </a:r>
            <a:endParaRPr kumimoji="0" lang="en-US" sz="72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B5F2-2E6A-ED40-B41D-6ACCB7F94278}"/>
              </a:ext>
            </a:extLst>
          </p:cNvPr>
          <p:cNvSpPr txBox="1"/>
          <p:nvPr/>
        </p:nvSpPr>
        <p:spPr>
          <a:xfrm>
            <a:off x="2064587" y="3526673"/>
            <a:ext cx="20254822" cy="83048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Follow up on project proposal comments.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Go through all the material at </a:t>
            </a:r>
            <a:r>
              <a:rPr lang="en-US" sz="4400" dirty="0">
                <a:hlinkClick r:id="rId2"/>
              </a:rPr>
              <a:t>https://github.com/COGS108/Projects</a:t>
            </a: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Look at last </a:t>
            </a:r>
            <a:r>
              <a:rPr lang="en-US" sz="4400" dirty="0"/>
              <a:t>year’s projects: </a:t>
            </a:r>
            <a:r>
              <a:rPr lang="en-US" sz="4400" dirty="0">
                <a:hlinkClick r:id="rId3"/>
              </a:rPr>
              <a:t>https://voyteklab.com/data%20science/data-projects/</a:t>
            </a: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Group Projects: Should have done EDA by now! Start analysis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Explain your thinking process behind different decisions (like why did you decide to remove certain fields?)</a:t>
            </a:r>
          </a:p>
        </p:txBody>
      </p:sp>
    </p:spTree>
    <p:extLst>
      <p:ext uri="{BB962C8B-B14F-4D97-AF65-F5344CB8AC3E}">
        <p14:creationId xmlns:p14="http://schemas.microsoft.com/office/powerpoint/2010/main" val="12310055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2562E-841C-EF41-A8D5-6A38B4025C9E}"/>
              </a:ext>
            </a:extLst>
          </p:cNvPr>
          <p:cNvSpPr txBox="1"/>
          <p:nvPr/>
        </p:nvSpPr>
        <p:spPr>
          <a:xfrm>
            <a:off x="3565584" y="381860"/>
            <a:ext cx="17252831" cy="19030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/>
              <a:t>Good </a:t>
            </a:r>
            <a:r>
              <a:rPr lang="en-US" sz="7200" dirty="0"/>
              <a:t>Visualizations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E7078-E203-254F-B95D-0A15E549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76" y="3258038"/>
            <a:ext cx="4908616" cy="331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7159D-EF9F-A542-B0EA-B831CD9D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754" y="3258038"/>
            <a:ext cx="4994564" cy="3361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6590-D7DF-E44B-BBB0-039482EDAAFC}"/>
              </a:ext>
            </a:extLst>
          </p:cNvPr>
          <p:cNvSpPr txBox="1"/>
          <p:nvPr/>
        </p:nvSpPr>
        <p:spPr>
          <a:xfrm>
            <a:off x="1551991" y="8060901"/>
            <a:ext cx="21280016" cy="43499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What makes a visualization good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:</a:t>
            </a:r>
          </a:p>
          <a:p>
            <a:pPr marL="365760" marR="0" indent="-914400" algn="l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Easily interpretable</a:t>
            </a:r>
            <a:endParaRPr lang="en-US" sz="4400" dirty="0"/>
          </a:p>
          <a:p>
            <a:pPr marL="365760" marR="0" indent="-914400" algn="l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Impactful</a:t>
            </a:r>
          </a:p>
          <a:p>
            <a:pPr marL="365760" marR="0" indent="-914400" algn="l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Conveys the intended message without having to look at the caption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E6C48-923E-1E49-A3F5-E7BBDD25BC8A}"/>
              </a:ext>
            </a:extLst>
          </p:cNvPr>
          <p:cNvSpPr txBox="1"/>
          <p:nvPr/>
        </p:nvSpPr>
        <p:spPr>
          <a:xfrm>
            <a:off x="5971597" y="3829582"/>
            <a:ext cx="1212980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VS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9F1F2-F3C1-6B44-BEAF-68C25E917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551" y="3376709"/>
            <a:ext cx="5383389" cy="31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85891E-4F44-A540-A756-74E393C5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8701" y="3521185"/>
            <a:ext cx="3187830" cy="2787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06D13-BCC0-F740-A772-CE086E268E38}"/>
              </a:ext>
            </a:extLst>
          </p:cNvPr>
          <p:cNvSpPr txBox="1"/>
          <p:nvPr/>
        </p:nvSpPr>
        <p:spPr>
          <a:xfrm>
            <a:off x="18412403" y="3755008"/>
            <a:ext cx="1212980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832042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A6EDB5-91C7-0846-AFEC-38A002B84D29}"/>
              </a:ext>
            </a:extLst>
          </p:cNvPr>
          <p:cNvSpPr txBox="1"/>
          <p:nvPr/>
        </p:nvSpPr>
        <p:spPr>
          <a:xfrm>
            <a:off x="4419600" y="2173661"/>
            <a:ext cx="15544800" cy="8551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Thank you for a great quarter!</a:t>
            </a:r>
            <a:b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</a:br>
            <a:b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</a:br>
            <a:b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</a:br>
            <a:b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</a:b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Please fill out </a:t>
            </a:r>
            <a:r>
              <a:rPr lang="en-US" sz="7200" dirty="0"/>
              <a:t>CAPE!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http://</a:t>
            </a:r>
            <a:r>
              <a:rPr lang="en-US" sz="7200" dirty="0" err="1"/>
              <a:t>cape.ucsd.edu</a:t>
            </a:r>
            <a:r>
              <a:rPr lang="en-US" sz="7200" dirty="0"/>
              <a:t>/students/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41219613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147</Words>
  <Application>Microsoft Macintosh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</vt:lpstr>
      <vt:lpstr>Helvetica Neue</vt:lpstr>
      <vt:lpstr>Helvetica Neue Light</vt:lpstr>
      <vt:lpstr>Helvetica Neue Medium</vt:lpstr>
      <vt:lpstr>White</vt:lpstr>
      <vt:lpstr>Last Discussion: Projects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A6, Final Projects</dc:title>
  <dc:creator>sumitha</dc:creator>
  <cp:lastModifiedBy>Atman P Patel</cp:lastModifiedBy>
  <cp:revision>14</cp:revision>
  <dcterms:modified xsi:type="dcterms:W3CDTF">2020-12-01T02:09:51Z</dcterms:modified>
</cp:coreProperties>
</file>