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2438400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552204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One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Two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Three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Four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Five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One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1425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Two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2" marL="2136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Three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3" marL="284796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Four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4" marL="355932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Five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Click to edit the outline text format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Second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Third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Fourth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Fifth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Sixth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Seventh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Click to edit the outline text format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Second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Third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Fourth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Fifth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Sixth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Seventh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wZhPLMCHKJvwOkP4juclhjFgqIY8fQFMemwKL2c64vk/edit#gid=0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COGS108/Section-Fa20/blob/master/disc03/disc03.ipynb" TargetMode="External"/><Relationship Id="rId2" Type="http://schemas.openxmlformats.org/officeDocument/2006/relationships/hyperlink" Target="https://www.textbook.ds100.org/ch/01/lifecycle_intro.html" TargetMode="External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778040" y="2298600"/>
            <a:ext cx="1391868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Projects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7" name="Line 2"/>
          <p:cNvSpPr/>
          <p:nvPr/>
        </p:nvSpPr>
        <p:spPr>
          <a:xfrm>
            <a:off x="1779120" y="7492680"/>
            <a:ext cx="20825280" cy="3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6022520" y="762120"/>
            <a:ext cx="6582960" cy="609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Learning goals: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Get some tips for feasible and interesting project proposals.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See some examples of interesting research questions.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Pause to talk about Pandas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1778040" y="8608680"/>
            <a:ext cx="10413720" cy="38602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COGS 108 Fall 2020</a:t>
            </a:r>
            <a:endParaRPr b="0" lang="en-US" sz="54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Ganesh Raghavendran</a:t>
            </a:r>
            <a:endParaRPr b="0" lang="en-US" sz="54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Discussion 3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2192120" y="8608680"/>
            <a:ext cx="10860120" cy="386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rmAutofit/>
          </a:bodyPr>
          <a:p>
            <a:pPr>
              <a:lnSpc>
                <a:spcPct val="100000"/>
              </a:lnSpc>
            </a:pPr>
            <a:r>
              <a:rPr b="1" lang="en-US" sz="54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</a:rPr>
              <a:t>graghave@eng.ucsd.edu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OH: Thurs 3p-4p on Zoom 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Individual vs. Group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You should have already chosen and filled out a form (either way!)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Individual: your job throughout the quarter will be to learn the concepts well enough to deploy them quickly and effectively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Group: your job throughout the quarter will be to come up with interesting idea, collaborate, and produce something more in-depth than is possible in just a couple of days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9900" spc="-1" strike="noStrike">
                <a:solidFill>
                  <a:srgbClr val="000000"/>
                </a:solidFill>
                <a:latin typeface="Avenir Next"/>
                <a:ea typeface="Avenir Next"/>
              </a:rPr>
              <a:t>Guide for a Good Project Proposal</a:t>
            </a:r>
            <a:endParaRPr b="0" lang="en-US" sz="99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Find 3 interesting datasets.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1425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I suggest looking at </a:t>
            </a:r>
            <a:r>
              <a:rPr b="1" lang="en-US" sz="54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  <a:hlinkClick r:id="rId1"/>
              </a:rPr>
              <a:t>Data is Plural</a:t>
            </a: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. 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Come up with 3 research questions for each dataset.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Pick one.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Why does this work? Quantity &gt; quality for brainstorming.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do I pick a question?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5016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Ask a question that would be interesting to a friend.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marL="65016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Many good questions relate two quantities that are not obviously related.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Boring: What’s the most common name in COGS 108?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Boring: Can you predict a person’s sex from their name?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Fun: Can you predict a person’s age from their name?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Fun: Can you predict a person’s sex from the last letter of their name?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778040" y="3085560"/>
            <a:ext cx="20827800" cy="75441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Baby </a:t>
            </a:r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names </a:t>
            </a:r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demo:</a:t>
            </a:r>
            <a:br/>
            <a:br/>
            <a:r>
              <a:rPr b="1" lang="en-US" sz="7500" spc="-1" strike="noStrike" u="sng">
                <a:solidFill>
                  <a:srgbClr val="000000"/>
                </a:solidFill>
                <a:uFillTx/>
                <a:latin typeface="Avenir Next"/>
                <a:ea typeface="Avenir Next"/>
                <a:hlinkClick r:id="rId1"/>
              </a:rPr>
              <a:t>https://github.com/COGS108/Section-Fa20/blob/master/disc03/disc03.ipynb</a:t>
            </a:r>
            <a:br/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[We will </a:t>
            </a:r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also recap </a:t>
            </a:r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Pandas </a:t>
            </a:r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here]</a:t>
            </a:r>
            <a:endParaRPr b="0" lang="en-US" sz="75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818240" y="12610800"/>
            <a:ext cx="14746680" cy="4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Next"/>
                <a:ea typeface="Avenir Next"/>
              </a:rPr>
              <a:t>(The demo is based off of </a:t>
            </a:r>
            <a:r>
              <a:rPr b="1" lang="en-US" sz="24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  <a:hlinkClick r:id="rId2"/>
              </a:rPr>
              <a:t>https://www.textbook.ds100.org/ch/01/lifecycle_intro.html</a:t>
            </a:r>
            <a:r>
              <a:rPr b="1" lang="en-US" sz="2400" spc="-1" strike="noStrike">
                <a:solidFill>
                  <a:srgbClr val="000000"/>
                </a:solidFill>
                <a:latin typeface="Avenir Next"/>
                <a:ea typeface="Avenir Next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6200" spc="-1" strike="noStrike">
                <a:solidFill>
                  <a:srgbClr val="000000"/>
                </a:solidFill>
                <a:latin typeface="Avenir Next"/>
                <a:ea typeface="Avenir Next"/>
              </a:rPr>
              <a:t>Example research questions from Data is Plural newsletter:</a:t>
            </a:r>
            <a:endParaRPr b="0" lang="en-US" sz="6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Does China primarily loan to countries with low GDP? Or countries that are military / economic allies?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Are there more radio stations per capita for mountainous areas?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Do cities with more disconnected streets have worse health conditions?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Are cannabis testing labs consistent with each other?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Does the number of backyard ice skating rinks change with global temperature patterns?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78040" y="1354320"/>
            <a:ext cx="20827800" cy="11007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Rest of time:</a:t>
            </a:r>
            <a:br/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Work on project proposals/ A2.</a:t>
            </a:r>
            <a:br/>
            <a:br/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I will </a:t>
            </a:r>
            <a:r>
              <a:rPr b="1" i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virtually</a:t>
            </a:r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 walk around and give feedback.</a:t>
            </a:r>
            <a:endParaRPr b="0" lang="en-US" sz="107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Preview of Next week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689120" y="3149640"/>
            <a:ext cx="1050264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Difference between pandas DataFrames and Series.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to use Google to solve problems on A2.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to read the pandas documentation.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A2 problem walkthroughs.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74" name="Screenshot 2019-10-22 22.04.28.png" descr=""/>
          <p:cNvPicPr/>
          <p:nvPr/>
        </p:nvPicPr>
        <p:blipFill>
          <a:blip r:embed="rId1"/>
          <a:stretch/>
        </p:blipFill>
        <p:spPr>
          <a:xfrm>
            <a:off x="11735280" y="2641680"/>
            <a:ext cx="11975760" cy="7022880"/>
          </a:xfrm>
          <a:prstGeom prst="rect">
            <a:avLst/>
          </a:prstGeom>
          <a:ln w="12600"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13379400" y="2468880"/>
            <a:ext cx="4937400" cy="941040"/>
          </a:xfrm>
          <a:prstGeom prst="rect">
            <a:avLst/>
          </a:prstGeom>
          <a:noFill/>
          <a:ln w="63360">
            <a:solidFill>
              <a:srgbClr val="b516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Screenshot 2019-10-22 22.04.36.png" descr=""/>
          <p:cNvPicPr/>
          <p:nvPr/>
        </p:nvPicPr>
        <p:blipFill>
          <a:blip r:embed="rId2"/>
          <a:stretch/>
        </p:blipFill>
        <p:spPr>
          <a:xfrm>
            <a:off x="11583000" y="6550560"/>
            <a:ext cx="12280680" cy="7581600"/>
          </a:xfrm>
          <a:prstGeom prst="rect">
            <a:avLst/>
          </a:prstGeom>
          <a:ln w="12600"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13168800" y="6387120"/>
            <a:ext cx="4937400" cy="941040"/>
          </a:xfrm>
          <a:prstGeom prst="rect">
            <a:avLst/>
          </a:prstGeom>
          <a:noFill/>
          <a:ln w="63360">
            <a:solidFill>
              <a:srgbClr val="b516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2020-10-18T13:22:31Z</dcterms:modified>
  <cp:revision>4</cp:revision>
  <dc:subject/>
  <dc:title/>
</cp:coreProperties>
</file>