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b="0" sz="3800"/>
            </a:lvl1pPr>
            <a:lvl2pPr marL="1117600" indent="-558800">
              <a:spcBef>
                <a:spcPts val="4500"/>
              </a:spcBef>
              <a:defRPr b="0" sz="3800"/>
            </a:lvl2pPr>
            <a:lvl3pPr marL="1676400" indent="-558800">
              <a:spcBef>
                <a:spcPts val="4500"/>
              </a:spcBef>
              <a:defRPr b="0" sz="3800"/>
            </a:lvl3pPr>
            <a:lvl4pPr marL="2235200" indent="-558800">
              <a:spcBef>
                <a:spcPts val="4500"/>
              </a:spcBef>
              <a:defRPr b="0" sz="3800"/>
            </a:lvl4pPr>
            <a:lvl5pPr marL="2794000" indent="-558800">
              <a:spcBef>
                <a:spcPts val="4500"/>
              </a:spcBef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ape.ucsd.edu/students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PEs and Final Projects"/>
          <p:cNvSpPr txBox="1"/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pPr/>
            <a:r>
              <a:t>CAPEs and Final Projects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Fill out CAPE for 108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Hear Sam’s life advice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Work on final projects</a:t>
            </a:r>
          </a:p>
        </p:txBody>
      </p:sp>
      <p:sp>
        <p:nvSpPr>
          <p:cNvPr id="122" name="COGS 108 Spring 2020…"/>
          <p:cNvSpPr txBox="1"/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pPr/>
            <a:r>
              <a:t>COGS 108 Spring 2020</a:t>
            </a:r>
          </a:p>
          <a:p>
            <a:pPr/>
            <a:r>
              <a:t>Will McCarthy</a:t>
            </a:r>
          </a:p>
          <a:p>
            <a:pPr/>
            <a:r>
              <a:t>Discussion 9!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ank you for a great quarter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a great quarter!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ease fill out CAPE!…"/>
          <p:cNvSpPr txBox="1"/>
          <p:nvPr>
            <p:ph type="title"/>
          </p:nvPr>
        </p:nvSpPr>
        <p:spPr>
          <a:xfrm>
            <a:off x="1778000" y="3265670"/>
            <a:ext cx="20828000" cy="7184660"/>
          </a:xfrm>
          <a:prstGeom prst="rect">
            <a:avLst/>
          </a:prstGeom>
        </p:spPr>
        <p:txBody>
          <a:bodyPr/>
          <a:lstStyle/>
          <a:p>
            <a:pPr defTabSz="767715">
              <a:defRPr sz="10416"/>
            </a:pPr>
            <a:r>
              <a:t>Please fill out CAPE!</a:t>
            </a:r>
          </a:p>
          <a:p>
            <a:pPr defTabSz="767715">
              <a:defRPr sz="10416"/>
            </a:pPr>
          </a:p>
          <a:p>
            <a:pPr defTabSz="767715">
              <a:defRPr sz="10416"/>
            </a:pPr>
            <a:r>
              <a:rPr u="sng">
                <a:hlinkClick r:id="rId2" invalidUrl="" action="" tgtFrame="" tooltip="" history="1" highlightClick="0" endSnd="0"/>
              </a:rPr>
              <a:t>https://cape.ucsd.edu/students/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ject help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help!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