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mccarthy@ucsd.edu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lindeloev.github.io/tests-as-linear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eb pages with Jupyter, A5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Web pages with Jupyter, A5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earning goals:…"/>
          <p:cNvSpPr txBox="1"/>
          <p:nvPr/>
        </p:nvSpPr>
        <p:spPr>
          <a:xfrm>
            <a:off x="16021129" y="762239"/>
            <a:ext cx="6583429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Use GitHub and Jupyter notebooks to make personal web pages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Make progress on A5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Project advice</a:t>
            </a:r>
          </a:p>
        </p:txBody>
      </p:sp>
      <p:sp>
        <p:nvSpPr>
          <p:cNvPr id="122" name="COGS 108 Winter 2020…"/>
          <p:cNvSpPr txBox="1"/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pPr/>
            <a:r>
              <a:t>COGS 108 Winter 2020</a:t>
            </a:r>
          </a:p>
          <a:p>
            <a:pPr/>
            <a:r>
              <a:t>Will McCarthy</a:t>
            </a:r>
          </a:p>
          <a:p>
            <a:pPr/>
            <a:r>
              <a:t>Discussion 6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</a:pPr>
            <a:r>
              <a:rPr u="sng">
                <a:hlinkClick r:id="rId2" invalidUrl="" action="" tgtFrame="" tooltip="" history="1" highlightClick="0" endSnd="0"/>
              </a:rPr>
              <a:t>wmccarthy@ucsd.edu</a:t>
            </a:r>
          </a:p>
          <a:p>
            <a:pPr>
              <a:spcBef>
                <a:spcPts val="0"/>
              </a:spcBef>
            </a:pPr>
            <a:r>
              <a:t>OH: Fri 10a-11a on Zoom </a:t>
            </a:r>
          </a:p>
        </p:txBody>
      </p:sp>
      <p:sp>
        <p:nvSpPr>
          <p:cNvPr id="124" name="Materials adapted from Sam Lau WI20"/>
          <p:cNvSpPr txBox="1"/>
          <p:nvPr/>
        </p:nvSpPr>
        <p:spPr>
          <a:xfrm>
            <a:off x="227082" y="12633252"/>
            <a:ext cx="17651329" cy="386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0"/>
              </a:spcBef>
              <a:defRPr b="0"/>
            </a:lvl1pPr>
          </a:lstStyle>
          <a:p>
            <a:pPr/>
            <a:r>
              <a:t>Materials adapted from Sam Lau WI20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w to turn a notebook into a webpage using 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2280">
              <a:defRPr sz="6272"/>
            </a:lvl1pPr>
          </a:lstStyle>
          <a:p>
            <a:pPr/>
            <a:r>
              <a:t>How to turn a notebook into a webpage using GitHub</a:t>
            </a:r>
          </a:p>
        </p:txBody>
      </p:sp>
      <p:sp>
        <p:nvSpPr>
          <p:cNvPr id="127" name="File -&gt; Download As -&gt; 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-&gt; Download As -&gt; HTML</a:t>
            </a:r>
          </a:p>
          <a:p>
            <a:pPr/>
            <a:r>
              <a:t>Upload HTML file to GitHub Repo</a:t>
            </a:r>
          </a:p>
          <a:p>
            <a:pPr/>
            <a:r>
              <a:t>Turn on GitHub Pages for repo (Settings -&gt; GitHub Pages -&gt; master branch)</a:t>
            </a:r>
          </a:p>
          <a:p>
            <a:pPr/>
            <a:r>
              <a:t>View your webpage at</a:t>
            </a:r>
            <a:br/>
            <a:r>
              <a:t>{username}.github.io/{repo_name}/{notebook_name}.html</a:t>
            </a:r>
          </a:p>
          <a:p>
            <a:pPr/>
            <a:r>
              <a:t>Sam will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week</a:t>
            </a:r>
          </a:p>
        </p:txBody>
      </p:sp>
      <p:sp>
        <p:nvSpPr>
          <p:cNvPr id="130" name="A6 hel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A6 help</a:t>
            </a:r>
          </a:p>
          <a:p>
            <a:pPr/>
            <a:r>
              <a:t>Can also give final project advice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5 quick 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A5 quick tips</a:t>
            </a:r>
          </a:p>
        </p:txBody>
      </p:sp>
      <p:sp>
        <p:nvSpPr>
          <p:cNvPr id="133" name="1h, 1j, 1l: Apply works like this: df[‘col’].apply(some_func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924" indent="-542924" defTabSz="627379">
              <a:spcBef>
                <a:spcPts val="3000"/>
              </a:spcBef>
              <a:defRPr sz="4104"/>
            </a:pPr>
            <a:r>
              <a:t>1h, 1j, 1l: Apply works like this: </a:t>
            </a:r>
            <a:r>
              <a:rPr>
                <a:latin typeface="Menlo"/>
                <a:ea typeface="Menlo"/>
                <a:cs typeface="Menlo"/>
                <a:sym typeface="Menlo"/>
              </a:rPr>
              <a:t>df[‘col’].apply(some_function)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3c: To get first value of series, use </a:t>
            </a:r>
            <a:r>
              <a:rPr>
                <a:latin typeface="Menlo"/>
                <a:ea typeface="Menlo"/>
                <a:cs typeface="Menlo"/>
                <a:sym typeface="Menlo"/>
              </a:rPr>
              <a:t>some_series[0]</a:t>
            </a:r>
            <a:r>
              <a:t>. To get first value of index, use </a:t>
            </a:r>
            <a:r>
              <a:rPr>
                <a:latin typeface="Menlo"/>
                <a:ea typeface="Menlo"/>
                <a:cs typeface="Menlo"/>
                <a:sym typeface="Menlo"/>
              </a:rPr>
              <a:t>some_series.index[0]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4b: A p-value &lt; 0.01 means NOT normal.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5h: Check patsy documentation for model expression syntax.</a:t>
            </a:r>
            <a:br/>
            <a:r>
              <a:t>The P&gt;|t| column tells you the p-value for the association between a variable and the height. A p-value &lt; 0.01 means there IS an association.</a:t>
            </a:r>
            <a:br/>
            <a:r>
              <a:t>Also useful: The [0.025 and 0.975] columns tell you the 95% confidence interval.</a:t>
            </a:r>
          </a:p>
          <a:p>
            <a:pPr marL="542924" indent="-542924" defTabSz="627379">
              <a:spcBef>
                <a:spcPts val="3000"/>
              </a:spcBef>
              <a:defRPr sz="4104"/>
            </a:pPr>
            <a:r>
              <a:t>Why do we use OLS to check difference in means?</a:t>
            </a:r>
            <a:br/>
            <a:r>
              <a:rPr u="sng">
                <a:hlinkClick r:id="rId2" invalidUrl="" action="" tgtFrame="" tooltip="" history="1" highlightClick="0" endSnd="0"/>
              </a:rPr>
              <a:t>https://lindeloev.github.io/tests-as-linear/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