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99" d="100"/>
          <a:sy n="99" d="100"/>
        </p:scale>
        <p:origin x="744" y="5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0517" y="1627055"/>
            <a:ext cx="7566935" cy="50034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3">
            <a:extLst>
              <a:ext uri="{FF2B5EF4-FFF2-40B4-BE49-F238E27FC236}">
                <a16:creationId xmlns:a16="http://schemas.microsoft.com/office/drawing/2014/main" id="{D01AF760-2BED-4337-B789-DF147F8E77B4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7277995" y="3034891"/>
            <a:ext cx="434402" cy="9510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B0F5565D-9C24-428E-BDDC-D1627315D76F}"/>
              </a:ext>
            </a:extLst>
          </p:cNvPr>
          <p:cNvSpPr/>
          <p:nvPr/>
        </p:nvSpPr>
        <p:spPr>
          <a:xfrm>
            <a:off x="7712397" y="38430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D01CCCC4-1B40-4635-B0E9-FA3497817D4C}"/>
              </a:ext>
            </a:extLst>
          </p:cNvPr>
          <p:cNvSpPr/>
          <p:nvPr/>
        </p:nvSpPr>
        <p:spPr>
          <a:xfrm>
            <a:off x="7710493" y="41528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School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03812DF1-B76D-4F9D-A189-82E274BF9550}"/>
              </a:ext>
            </a:extLst>
          </p:cNvPr>
          <p:cNvSpPr/>
          <p:nvPr/>
        </p:nvSpPr>
        <p:spPr>
          <a:xfrm>
            <a:off x="7710493" y="44626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4DE80107-293E-4A95-A1A2-F4143C0E8218}"/>
              </a:ext>
            </a:extLst>
          </p:cNvPr>
          <p:cNvSpPr/>
          <p:nvPr/>
        </p:nvSpPr>
        <p:spPr>
          <a:xfrm>
            <a:off x="7710493" y="47724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Grade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4D7DDB7E-5D6B-4982-9C6B-6A46BCFA44E2}"/>
              </a:ext>
            </a:extLst>
          </p:cNvPr>
          <p:cNvSpPr/>
          <p:nvPr/>
        </p:nvSpPr>
        <p:spPr>
          <a:xfrm>
            <a:off x="7710493" y="50823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JobsApply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D903084F-0EA4-46DC-9E6E-1E09000C06C6}"/>
              </a:ext>
            </a:extLst>
          </p:cNvPr>
          <p:cNvSpPr/>
          <p:nvPr/>
        </p:nvSpPr>
        <p:spPr>
          <a:xfrm>
            <a:off x="7710493" y="53921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Gender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83">
            <a:extLst>
              <a:ext uri="{FF2B5EF4-FFF2-40B4-BE49-F238E27FC236}">
                <a16:creationId xmlns:a16="http://schemas.microsoft.com/office/drawing/2014/main" id="{8AF92489-D19D-4806-8638-33438B46909D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6961675" y="3546906"/>
            <a:ext cx="1282341" cy="21529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3">
            <a:extLst>
              <a:ext uri="{FF2B5EF4-FFF2-40B4-BE49-F238E27FC236}">
                <a16:creationId xmlns:a16="http://schemas.microsoft.com/office/drawing/2014/main" id="{1499EF5D-FDFC-40E1-835B-34719E9C8560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>
            <a:off x="7277995" y="3034891"/>
            <a:ext cx="432498" cy="15706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83">
            <a:extLst>
              <a:ext uri="{FF2B5EF4-FFF2-40B4-BE49-F238E27FC236}">
                <a16:creationId xmlns:a16="http://schemas.microsoft.com/office/drawing/2014/main" id="{D0DEDE0D-B592-48D5-812B-D44008F4B89F}"/>
              </a:ext>
            </a:extLst>
          </p:cNvPr>
          <p:cNvCxnSpPr>
            <a:cxnSpLocks/>
            <a:stCxn id="78" idx="3"/>
            <a:endCxn id="91" idx="1"/>
          </p:cNvCxnSpPr>
          <p:nvPr/>
        </p:nvCxnSpPr>
        <p:spPr>
          <a:xfrm>
            <a:off x="7277995" y="3034891"/>
            <a:ext cx="432498" cy="18804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83">
            <a:extLst>
              <a:ext uri="{FF2B5EF4-FFF2-40B4-BE49-F238E27FC236}">
                <a16:creationId xmlns:a16="http://schemas.microsoft.com/office/drawing/2014/main" id="{C187CCC0-912F-4FF6-A0F5-A2CAA783EA86}"/>
              </a:ext>
            </a:extLst>
          </p:cNvPr>
          <p:cNvCxnSpPr>
            <a:cxnSpLocks/>
            <a:stCxn id="78" idx="3"/>
            <a:endCxn id="92" idx="1"/>
          </p:cNvCxnSpPr>
          <p:nvPr/>
        </p:nvCxnSpPr>
        <p:spPr>
          <a:xfrm>
            <a:off x="7277995" y="3034891"/>
            <a:ext cx="432498" cy="21903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83">
            <a:extLst>
              <a:ext uri="{FF2B5EF4-FFF2-40B4-BE49-F238E27FC236}">
                <a16:creationId xmlns:a16="http://schemas.microsoft.com/office/drawing/2014/main" id="{286799BB-6165-4DAD-A704-7228E5F02C21}"/>
              </a:ext>
            </a:extLst>
          </p:cNvPr>
          <p:cNvCxnSpPr>
            <a:cxnSpLocks/>
            <a:stCxn id="78" idx="3"/>
            <a:endCxn id="94" idx="1"/>
          </p:cNvCxnSpPr>
          <p:nvPr/>
        </p:nvCxnSpPr>
        <p:spPr>
          <a:xfrm>
            <a:off x="7277995" y="3034891"/>
            <a:ext cx="432498" cy="25001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3E2F5B6C-1AAB-4757-AA2A-3F11F9ED236B}"/>
              </a:ext>
            </a:extLst>
          </p:cNvPr>
          <p:cNvSpPr/>
          <p:nvPr/>
        </p:nvSpPr>
        <p:spPr>
          <a:xfrm>
            <a:off x="7710493" y="57019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PastJob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CF1D3C4D-3EF1-4B1D-AFD6-AA90DFBDEF12}"/>
              </a:ext>
            </a:extLst>
          </p:cNvPr>
          <p:cNvCxnSpPr>
            <a:cxnSpLocks/>
            <a:stCxn id="78" idx="3"/>
            <a:endCxn id="115" idx="1"/>
          </p:cNvCxnSpPr>
          <p:nvPr/>
        </p:nvCxnSpPr>
        <p:spPr>
          <a:xfrm>
            <a:off x="7277995" y="3034891"/>
            <a:ext cx="432498" cy="28099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5AE62004-92E0-46C2-BC05-925446CC93BD}"/>
              </a:ext>
            </a:extLst>
          </p:cNvPr>
          <p:cNvSpPr/>
          <p:nvPr/>
        </p:nvSpPr>
        <p:spPr>
          <a:xfrm>
            <a:off x="7710493" y="6009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Major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7BDB700B-1441-481E-A1F2-D7B1FB4047F4}"/>
              </a:ext>
            </a:extLst>
          </p:cNvPr>
          <p:cNvSpPr/>
          <p:nvPr/>
        </p:nvSpPr>
        <p:spPr>
          <a:xfrm>
            <a:off x="7716692" y="19183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Interview-Scores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3">
            <a:extLst>
              <a:ext uri="{FF2B5EF4-FFF2-40B4-BE49-F238E27FC236}">
                <a16:creationId xmlns:a16="http://schemas.microsoft.com/office/drawing/2014/main" id="{33AC26C9-F732-4B0C-8A46-577E7D92A7DC}"/>
              </a:ext>
            </a:extLst>
          </p:cNvPr>
          <p:cNvCxnSpPr>
            <a:cxnSpLocks/>
            <a:stCxn id="78" idx="3"/>
            <a:endCxn id="121" idx="1"/>
          </p:cNvCxnSpPr>
          <p:nvPr/>
        </p:nvCxnSpPr>
        <p:spPr>
          <a:xfrm>
            <a:off x="7277995" y="3034891"/>
            <a:ext cx="432498" cy="31179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83">
            <a:extLst>
              <a:ext uri="{FF2B5EF4-FFF2-40B4-BE49-F238E27FC236}">
                <a16:creationId xmlns:a16="http://schemas.microsoft.com/office/drawing/2014/main" id="{489B6EDF-B174-46D1-9C19-FF08D609CB59}"/>
              </a:ext>
            </a:extLst>
          </p:cNvPr>
          <p:cNvCxnSpPr>
            <a:cxnSpLocks/>
            <a:stCxn id="78" idx="3"/>
            <a:endCxn id="123" idx="1"/>
          </p:cNvCxnSpPr>
          <p:nvPr/>
        </p:nvCxnSpPr>
        <p:spPr>
          <a:xfrm flipV="1">
            <a:off x="7277995" y="2061262"/>
            <a:ext cx="438697" cy="9736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FA08ADC-8623-4DAC-A622-D94A6B4A042A}"/>
              </a:ext>
            </a:extLst>
          </p:cNvPr>
          <p:cNvSpPr txBox="1"/>
          <p:nvPr/>
        </p:nvSpPr>
        <p:spPr>
          <a:xfrm>
            <a:off x="7433019" y="1836247"/>
            <a:ext cx="255704" cy="2124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67196E-B0E7-46DA-8BE9-C5D9FD78034E}"/>
              </a:ext>
            </a:extLst>
          </p:cNvPr>
          <p:cNvSpPr txBox="1"/>
          <p:nvPr/>
        </p:nvSpPr>
        <p:spPr>
          <a:xfrm>
            <a:off x="7483221" y="56779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3">
            <a:extLst>
              <a:ext uri="{FF2B5EF4-FFF2-40B4-BE49-F238E27FC236}">
                <a16:creationId xmlns:a16="http://schemas.microsoft.com/office/drawing/2014/main" id="{7382FC49-E172-4C2F-8E7F-EB5A6B75827C}"/>
              </a:ext>
            </a:extLst>
          </p:cNvPr>
          <p:cNvCxnSpPr>
            <a:cxnSpLocks/>
            <a:stCxn id="46" idx="3"/>
            <a:endCxn id="138" idx="1"/>
          </p:cNvCxnSpPr>
          <p:nvPr/>
        </p:nvCxnSpPr>
        <p:spPr>
          <a:xfrm flipV="1">
            <a:off x="4315840" y="2190970"/>
            <a:ext cx="420394" cy="8226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A3941E2D-B064-4BF9-AB8E-A992CA85EDD2}"/>
              </a:ext>
            </a:extLst>
          </p:cNvPr>
          <p:cNvSpPr/>
          <p:nvPr/>
        </p:nvSpPr>
        <p:spPr>
          <a:xfrm>
            <a:off x="4736234" y="200877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Interviews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0A377CAF-F41F-419E-8528-CF9B27345C56}"/>
              </a:ext>
            </a:extLst>
          </p:cNvPr>
          <p:cNvSpPr/>
          <p:nvPr/>
        </p:nvSpPr>
        <p:spPr>
          <a:xfrm>
            <a:off x="6143638" y="200310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281EC3E-5E95-47DD-97C2-207D36D826DD}"/>
              </a:ext>
            </a:extLst>
          </p:cNvPr>
          <p:cNvCxnSpPr>
            <a:cxnSpLocks/>
            <a:stCxn id="143" idx="2"/>
            <a:endCxn id="62" idx="0"/>
          </p:cNvCxnSpPr>
          <p:nvPr/>
        </p:nvCxnSpPr>
        <p:spPr>
          <a:xfrm flipH="1">
            <a:off x="6667770" y="2367505"/>
            <a:ext cx="6210" cy="49056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325A87F-FE63-40F0-AACA-CA5D46463970}"/>
              </a:ext>
            </a:extLst>
          </p:cNvPr>
          <p:cNvCxnSpPr>
            <a:stCxn id="138" idx="3"/>
          </p:cNvCxnSpPr>
          <p:nvPr/>
        </p:nvCxnSpPr>
        <p:spPr>
          <a:xfrm>
            <a:off x="5796917" y="2190970"/>
            <a:ext cx="870853" cy="411310"/>
          </a:xfrm>
          <a:prstGeom prst="bentConnector3">
            <a:avLst>
              <a:gd name="adj1" fmla="val 23474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2019-04-02T13:22:17Z</dcterms:modified>
</cp:coreProperties>
</file>