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3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76" d="100"/>
          <a:sy n="176" d="100"/>
        </p:scale>
        <p:origin x="-104" y="-13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85B88-5A74-8146-B62B-724301130AA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13C41-6F68-8246-8D54-8D41BE6F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7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AA611-57C1-EC4F-96BA-FD6DCC6DD98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80252-6D94-B14F-9D9D-A4A9232F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401" y="1120545"/>
            <a:ext cx="6506230" cy="490262"/>
          </a:xfrm>
        </p:spPr>
        <p:txBody>
          <a:bodyPr lIns="0" rIns="0"/>
          <a:lstStyle>
            <a:lvl1pPr algn="r">
              <a:defRPr lang="en-US" sz="2400" b="1" kern="1200" dirty="0">
                <a:solidFill>
                  <a:srgbClr val="144379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4401" y="1704413"/>
            <a:ext cx="6506230" cy="528553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0556"/>
            <a:ext cx="2133600" cy="273844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781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144379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4031"/>
            <a:ext cx="8229600" cy="2670591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6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	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0556"/>
            <a:ext cx="2133600" cy="273844"/>
          </a:xfr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0556"/>
            <a:ext cx="2133600" cy="273844"/>
          </a:xfr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66781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144379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924031"/>
            <a:ext cx="4191000" cy="2670591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6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	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648200" y="1924031"/>
            <a:ext cx="4038600" cy="2670591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6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	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192</TotalTime>
  <Words>2</Words>
  <Application>Microsoft Macintosh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Dan Rowland</cp:lastModifiedBy>
  <cp:revision>47</cp:revision>
  <dcterms:created xsi:type="dcterms:W3CDTF">2010-04-12T23:12:02Z</dcterms:created>
  <dcterms:modified xsi:type="dcterms:W3CDTF">2019-06-10T15:26:48Z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