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unfiltered</a:t>
            </a:r>
            <a:r>
              <a:rPr/>
              <a:t> </a:t>
            </a:r>
            <a:r>
              <a:rPr/>
              <a:t>unformatted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HMIS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analyst)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alter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docs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versioning,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HUD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specs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HMIS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good!).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minutes.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.Rmd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Studio,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edits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rerun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integrity.)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programmer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programmers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people?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programming.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rkdownguide.org/basic-syntax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gallery.html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r4ds.had.co.nz/" TargetMode="External" /><Relationship Id="rId4" Type="http://schemas.openxmlformats.org/officeDocument/2006/relationships/hyperlink" Target="https://swirlstats.com/" TargetMode="External" /><Relationship Id="rId5" Type="http://schemas.openxmlformats.org/officeDocument/2006/relationships/hyperlink" Target="https://swirlstats.com/students.html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kiadso" TargetMode="External" /><Relationship Id="rId3" Type="http://schemas.openxmlformats.org/officeDocument/2006/relationships/hyperlink" Target="https://github.com/kiadso/rmarkdown_talk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genelledenzin@cohhio.or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Reproducible</a:t>
            </a:r>
            <a:r>
              <a:rPr/>
              <a:t> </a:t>
            </a:r>
            <a:r>
              <a:rPr/>
              <a:t>Workflow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Genelle</a:t>
            </a:r>
            <a:r>
              <a:rPr/>
              <a:t> </a:t>
            </a:r>
            <a:r>
              <a:rPr/>
              <a:t>Denzin,</a:t>
            </a:r>
            <a:r>
              <a:rPr/>
              <a:t> </a:t>
            </a:r>
            <a:r>
              <a:rPr/>
              <a:t>Coalition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Homelessness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Ohio</a:t>
            </a:r>
            <a:r>
              <a:rPr/>
              <a:t> </a:t>
            </a:r>
            <a:r>
              <a:rPr/>
              <a:t>(COHHIO)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8/5/2019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created by John Gruber and Aaron Swartz</a:t>
            </a:r>
          </a:p>
          <a:p>
            <a:pPr lvl="1"/>
            <a:r>
              <a:rPr/>
              <a:t>a simplified version of markup languages</a:t>
            </a:r>
          </a:p>
          <a:p>
            <a:pPr lvl="1"/>
            <a:r>
              <a:rPr/>
              <a:t>simple intuitive formatting elements</a:t>
            </a:r>
          </a:p>
          <a:p>
            <a:pPr lvl="1"/>
            <a:r>
              <a:rPr/>
              <a:t>easily converted to valid HTML and other formats</a:t>
            </a:r>
          </a:p>
          <a:p>
            <a:pPr lvl="1"/>
            <a:r>
              <a:rPr/>
              <a:t>a </a:t>
            </a:r>
            <a:r>
              <a:rPr>
                <a:hlinkClick r:id="rId2"/>
              </a:rPr>
              <a:t>quick look at the syntax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allows you to include R code in a markdown document (or SQL, or python and others)</a:t>
            </a:r>
          </a:p>
          <a:p>
            <a:pPr lvl="1"/>
            <a:r>
              <a:rPr/>
              <a:t>the R code is evaluated in the processing of the markdown file</a:t>
            </a:r>
          </a:p>
          <a:p>
            <a:pPr lvl="1"/>
            <a:r>
              <a:rPr/>
              <a:t>results from the code are displayed in the final markdown document</a:t>
            </a:r>
          </a:p>
          <a:p>
            <a:pPr lvl="1"/>
            <a:r>
              <a:rPr/>
              <a:t>can handle parameters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be written in any basic text editor</a:t>
            </a:r>
          </a:p>
          <a:p>
            <a:pPr lvl="1"/>
            <a:r>
              <a:rPr/>
              <a:t>must be rendered using the R packages called knitr and rmarkdown</a:t>
            </a:r>
          </a:p>
          <a:p>
            <a:pPr lvl="1"/>
            <a:r>
              <a:rPr/>
              <a:t>works very well with R Studio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HTML, pdf, Word, and PowerPoint documents</a:t>
            </a:r>
          </a:p>
          <a:p>
            <a:pPr lvl="1"/>
            <a:r>
              <a:rPr/>
              <a:t>interactive documents</a:t>
            </a:r>
          </a:p>
          <a:p>
            <a:pPr lvl="1"/>
            <a:r>
              <a:rPr/>
              <a:t>slide decks (not PowerPoint)</a:t>
            </a:r>
          </a:p>
          <a:p>
            <a:pPr lvl="1"/>
            <a:r>
              <a:rPr/>
              <a:t>websites, articles, and blogs</a:t>
            </a:r>
          </a:p>
          <a:p>
            <a:pPr lvl="1"/>
            <a:r>
              <a:rPr/>
              <a:t>books</a:t>
            </a:r>
          </a:p>
          <a:p>
            <a:pPr lvl="1"/>
            <a:r>
              <a:rPr/>
              <a:t>See the </a:t>
            </a:r>
            <a:r>
              <a:rPr>
                <a:hlinkClick r:id="rId2"/>
              </a:rPr>
              <a:t>Gallery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Reproducibility?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Every step you take in shaping your data and creating the visualization will be contained in your R Markdown document. Your work documents itself!</a:t>
            </a:r>
          </a:p>
          <a:p>
            <a:pPr lvl="1"/>
            <a:r>
              <a:rPr/>
              <a:t>Your data manipulation tool = your visualization tool. No need to copy-paste results into final documents and then later wonder where it came from and how it was built.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pic>
        <p:nvPicPr>
          <p:cNvPr descr="images/Music-Demo-Cassette-T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94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Workflow?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Easier to find and correct errors</a:t>
            </a:r>
          </a:p>
          <a:p>
            <a:pPr lvl="1"/>
            <a:r>
              <a:rPr/>
              <a:t>Helps you create comparison data later</a:t>
            </a:r>
          </a:p>
          <a:p>
            <a:pPr lvl="1"/>
            <a:r>
              <a:rPr/>
              <a:t>Helps others to check your logic, which helps validate your work</a:t>
            </a:r>
          </a:p>
          <a:p>
            <a:pPr lvl="1"/>
            <a:r>
              <a:rPr/>
              <a:t>Whether or not our data is ever questioned, we should always be prepared to back up our numbers.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“</a:t>
            </a:r>
            <a:r>
              <a:rPr/>
              <a:t>Coding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Programming</a:t>
            </a:r>
            <a:r>
              <a:rPr/>
              <a:t>”</a:t>
            </a:r>
          </a:p>
        </p:txBody>
      </p:sp>
      <p:pic>
        <p:nvPicPr>
          <p:cNvPr descr="images/whoam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Identity</a:t>
            </a:r>
            <a:r>
              <a:rPr/>
              <a:t> </a:t>
            </a:r>
            <a:r>
              <a:rPr/>
              <a:t>crisis…?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Community</a:t>
            </a:r>
          </a:p>
        </p:txBody>
      </p:sp>
      <p:pic>
        <p:nvPicPr>
          <p:cNvPr descr="images/welcome_to_rstats_twitter_ArtworkBy@allison_hor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9200" y="1600200"/>
            <a:ext cx="415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Artwork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Allison</a:t>
            </a:r>
            <a:r>
              <a:rPr/>
              <a:t> </a:t>
            </a:r>
            <a:r>
              <a:rPr/>
              <a:t>Horst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work in a supportive workplace.</a:t>
            </a:r>
          </a:p>
          <a:p>
            <a:pPr lvl="1"/>
            <a:r>
              <a:rPr/>
              <a:t>I am part of a 3 1/2 person HMIS team.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Genelle Denzin</a:t>
            </a:r>
            <a:r>
              <a:rPr/>
              <a:t> she/hers</a:t>
            </a:r>
          </a:p>
          <a:p>
            <a:pPr lvl="0" marL="0" indent="0">
              <a:buNone/>
            </a:pPr>
            <a:r>
              <a:rPr/>
              <a:t>Data Anaylst</a:t>
            </a:r>
          </a:p>
          <a:p>
            <a:pPr lvl="0" marL="0" indent="0">
              <a:buNone/>
            </a:pPr>
            <a:r>
              <a:rPr/>
              <a:t>Coalition on Homelessness and Housing in Ohio (COHHIO)</a:t>
            </a:r>
          </a:p>
          <a:p>
            <a:pPr lvl="0" marL="0" indent="0">
              <a:buNone/>
            </a:pPr>
            <a:r>
              <a:rPr/>
              <a:t>LSU BA in English Lit. Came to this position from a data background almost 10 years ago.</a:t>
            </a:r>
          </a:p>
          <a:p>
            <a:pPr lvl="0" marL="0" indent="0">
              <a:buNone/>
            </a:pPr>
            <a:r>
              <a:rPr/>
              <a:t>Special thanks to everyone who helped me put this together.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My three favorite ways:</a:t>
            </a:r>
          </a:p>
          <a:p>
            <a:pPr lvl="1"/>
            <a:r>
              <a:rPr/>
              <a:t>Get </a:t>
            </a:r>
            <a:r>
              <a:rPr>
                <a:hlinkClick r:id="rId2"/>
              </a:rPr>
              <a:t>R for Data Science</a:t>
            </a:r>
            <a:r>
              <a:rPr/>
              <a:t> or access it for free online here: </a:t>
            </a:r>
            <a:r>
              <a:rPr>
                <a:hlinkClick r:id="rId3"/>
              </a:rPr>
              <a:t>https://r4ds.had.co.nz/</a:t>
            </a:r>
          </a:p>
          <a:p>
            <a:pPr lvl="1"/>
            <a:r>
              <a:rPr/>
              <a:t>Use the R package called </a:t>
            </a:r>
            <a:r>
              <a:rPr>
                <a:hlinkClick r:id="rId4"/>
              </a:rPr>
              <a:t>Swirl</a:t>
            </a:r>
            <a:r>
              <a:rPr/>
              <a:t> by going here: </a:t>
            </a:r>
            <a:r>
              <a:rPr>
                <a:hlinkClick r:id="rId5"/>
              </a:rPr>
              <a:t>https://swirlstats.com/students.html</a:t>
            </a:r>
            <a:r>
              <a:rPr/>
              <a:t> (also free)</a:t>
            </a:r>
          </a:p>
          <a:p>
            <a:pPr lvl="1"/>
            <a:r>
              <a:rPr/>
              <a:t>R-Ladies meetups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of my code is available on GitHub: </a:t>
            </a:r>
            <a:r>
              <a:rPr>
                <a:hlinkClick r:id="rId2"/>
              </a:rPr>
              <a:t>https://github.com/kiadso</a:t>
            </a:r>
            <a:r>
              <a:rPr/>
              <a:t> You are welcome to use it to manipulate your own HMIS data (within the terms).</a:t>
            </a:r>
          </a:p>
          <a:p>
            <a:pPr lvl="1"/>
            <a:r>
              <a:rPr/>
              <a:t>These slides and more resources are available there as well: </a:t>
            </a:r>
            <a:r>
              <a:rPr>
                <a:hlinkClick r:id="rId3"/>
              </a:rPr>
              <a:t>https://github.com/kiadso/rmarkdown_talk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First: Let’s take two minutes to share your questions with your neighbor.</a:t>
            </a:r>
          </a:p>
          <a:p>
            <a:pPr lvl="0" marL="0" indent="0">
              <a:buNone/>
            </a:pPr>
            <a:r>
              <a:rPr/>
              <a:t>Then: Questions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</a:t>
            </a:r>
            <a:r>
              <a:rPr/>
              <a:t> </a:t>
            </a:r>
            <a:r>
              <a:rPr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Genelle Denzin </a:t>
            </a:r>
            <a:r>
              <a:rPr i="1"/>
              <a:t>(she/hers)</a:t>
            </a:r>
          </a:p>
          <a:p>
            <a:pPr lvl="0" marL="0" indent="0">
              <a:buNone/>
            </a:pPr>
            <a:r>
              <a:rPr/>
              <a:t>HMIS Data Analyst</a:t>
            </a:r>
          </a:p>
          <a:p>
            <a:pPr lvl="0" marL="0" indent="0">
              <a:buNone/>
            </a:pPr>
            <a:r>
              <a:rPr/>
              <a:t>Coalition on Homelessness and Housing in Ohio (COHHIO)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genelledenzin@cohhio.org</a:t>
            </a:r>
          </a:p>
          <a:p>
            <a:pPr lvl="0" marL="0" indent="0">
              <a:buNone/>
            </a:pPr>
            <a:r>
              <a:rPr/>
              <a:t>Twitter: @gh_firefly</a:t>
            </a:r>
          </a:p>
          <a:p>
            <a:pPr lvl="0" marL="0" indent="0">
              <a:buNone/>
            </a:pPr>
            <a:r>
              <a:rPr/>
              <a:t>GitHub: kiadso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Workflows for HMIS Data Analysts</a:t>
            </a:r>
          </a:p>
          <a:p>
            <a:pPr lvl="1"/>
            <a:r>
              <a:rPr/>
              <a:t>What is Reproducibility?</a:t>
            </a:r>
          </a:p>
          <a:p>
            <a:pPr lvl="1"/>
            <a:r>
              <a:rPr/>
              <a:t>Reproducibility With Current Tools</a:t>
            </a:r>
          </a:p>
          <a:p>
            <a:pPr lvl="1"/>
            <a:r>
              <a:rPr/>
              <a:t>What is R Markdown?</a:t>
            </a:r>
          </a:p>
          <a:p>
            <a:pPr lvl="1"/>
            <a:r>
              <a:rPr/>
              <a:t>How to Get Started with R (if you want)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Workflows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Analysts</a:t>
            </a:r>
          </a:p>
        </p:txBody>
      </p:sp>
      <p:pic>
        <p:nvPicPr>
          <p:cNvPr descr="images/softwar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workflows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visualization?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workflows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pic>
        <p:nvPicPr>
          <p:cNvPr descr="images/grounded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Stay</a:t>
            </a:r>
            <a:r>
              <a:rPr/>
              <a:t> </a:t>
            </a:r>
            <a:r>
              <a:rPr/>
              <a:t>grounded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 on how many DV survivors were served in our CoC’s projects during 2018. My theoretical year-ago workflow:</a:t>
            </a:r>
          </a:p>
          <a:p>
            <a:pPr lvl="1">
              <a:buAutoNum type="arabicPeriod"/>
            </a:pPr>
            <a:r>
              <a:rPr/>
              <a:t>Create custom report named “DV Analysis 2018” in HMIS, export to Excel, name it “Domestic Violence 2018”</a:t>
            </a:r>
          </a:p>
          <a:p>
            <a:pPr lvl="1">
              <a:buAutoNum type="arabicPeriod"/>
            </a:pPr>
            <a:r>
              <a:rPr/>
              <a:t>Rename columns, remove last row</a:t>
            </a:r>
          </a:p>
          <a:p>
            <a:pPr lvl="1">
              <a:buAutoNum type="arabicPeriod"/>
            </a:pPr>
            <a:r>
              <a:rPr/>
              <a:t>Import into visualization software</a:t>
            </a:r>
          </a:p>
          <a:p>
            <a:pPr lvl="1">
              <a:buAutoNum type="arabicPeriod"/>
            </a:pPr>
            <a:r>
              <a:rPr/>
              <a:t>Create visualization with the results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Problem(s)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Will Future You be able to work back from the visualization to the raw data?</a:t>
            </a:r>
          </a:p>
          <a:p>
            <a:pPr lvl="1"/>
            <a:r>
              <a:rPr/>
              <a:t>If the results of your analysis are questioned, can you explain your results without stress or difficulty?</a:t>
            </a:r>
          </a:p>
          <a:p>
            <a:pPr lvl="1"/>
            <a:r>
              <a:rPr/>
              <a:t>A well-meaning co-worker repurposes your custom report in HMIS called “DV Analysis 2018”, renames it “DV Analysis 2019”, and modifies the logic. Could you recreate it?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Reproducibility?</a:t>
            </a:r>
          </a:p>
        </p:txBody>
      </p:sp>
      <p:pic>
        <p:nvPicPr>
          <p:cNvPr descr="images/reproducibi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HMIS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Analysts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progress.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from HMIS should be as raw as possible</a:t>
            </a:r>
          </a:p>
          <a:p>
            <a:pPr lvl="1"/>
            <a:r>
              <a:rPr/>
              <a:t>Document your workflow for each visualization</a:t>
            </a:r>
          </a:p>
          <a:p>
            <a:pPr lvl="2"/>
            <a:r>
              <a:rPr/>
              <a:t>file paths, names, and document types</a:t>
            </a:r>
          </a:p>
          <a:p>
            <a:pPr lvl="2"/>
            <a:r>
              <a:rPr/>
              <a:t>every action you do in your intermediary data shaping tool</a:t>
            </a:r>
          </a:p>
          <a:p>
            <a:pPr lvl="2"/>
            <a:r>
              <a:rPr/>
              <a:t>any further actions you take inside your visualization tool</a:t>
            </a:r>
          </a:p>
          <a:p>
            <a:pPr lvl="2"/>
            <a:r>
              <a:rPr/>
              <a:t>if your data from HMIS is custom, document each action you take to create the data export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Workflow and R Markdown</dc:title>
  <dc:creator/>
  <cp:keywords/>
  <dcterms:created xsi:type="dcterms:W3CDTF">2019-08-31T00:52:43Z</dcterms:created>
  <dcterms:modified xsi:type="dcterms:W3CDTF">2019-08-31T00:52:43Z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8/5/2019</vt:lpwstr>
  </property>
  <property fmtid="{D5CDD505-2E9C-101B-9397-08002B2CF9AE}" pid="3" name="output">
    <vt:lpwstr/>
  </property>
  <property fmtid="{D5CDD505-2E9C-101B-9397-08002B2CF9AE}" pid="4" name="subtitle">
    <vt:lpwstr>Genelle Denzin, Coalition on Homelessness and Housing in Ohio (COHHIO)</vt:lpwstr>
  </property>
</Properties>
</file>