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racticereproducibleresearch.org/" TargetMode="External" /><Relationship Id="rId3" Type="http://schemas.openxmlformats.org/officeDocument/2006/relationships/hyperlink" Target="https://docs.google.com/document/d/1WvApy4ayQcZaLRpD6bvAqhWncUaPmmRimT016-PrLBk/edit" TargetMode="External" /><Relationship Id="rId4" Type="http://schemas.openxmlformats.org/officeDocument/2006/relationships/hyperlink" Target="https://uoftcoders.github.io/rcourse/lec16-rmarkdown.html" TargetMode="External" /><Relationship Id="rId5" Type="http://schemas.openxmlformats.org/officeDocument/2006/relationships/hyperlink" Target="https://teachdatascience.com/rmarkdown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Genelle</a:t>
            </a:r>
            <a:r>
              <a:rPr/>
              <a:t> </a:t>
            </a:r>
            <a:r>
              <a:rPr/>
              <a:t>Denzin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7/31/2019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Slides due September 16th Questions to ask:</a:t>
            </a:r>
          </a:p>
          <a:p>
            <a:pPr lvl="1"/>
            <a:r>
              <a:rPr/>
              <a:t>Does interactive mean I should instruct attendees to follow along at R Studio Cloud or is that too much (I could make it optional)</a:t>
            </a:r>
          </a:p>
          <a:p>
            <a:pPr lvl="1"/>
            <a:r>
              <a:rPr/>
              <a:t>I use very few slides because I refer to outside the ppt. It doesn’t mean the talk will be too short.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https://www.practicereproducibleresearch.org/</a:t>
            </a:r>
          </a:p>
          <a:p>
            <a:pPr lvl="1"/>
            <a:r>
              <a:rPr>
                <a:hlinkClick r:id="rId3"/>
              </a:rPr>
              <a:t>https://docs.google.com/document/d/1WvApy4ayQcZaLRpD6bvAqhWncUaPmmRimT016-PrLBk/edit</a:t>
            </a:r>
          </a:p>
          <a:p>
            <a:pPr lvl="1"/>
            <a:r>
              <a:rPr>
                <a:hlinkClick r:id="rId4"/>
              </a:rPr>
              <a:t>https://uoftcoders.github.io/rcourse/lec16-rmarkdown.html</a:t>
            </a:r>
          </a:p>
          <a:p>
            <a:pPr lvl="1"/>
            <a:r>
              <a:rPr>
                <a:hlinkClick r:id="rId5"/>
              </a:rPr>
              <a:t>https://teachdatascience.com/rmarkdown/</a:t>
            </a:r>
          </a:p>
          <a:p>
            <a:pPr lvl="1"/>
            <a:r>
              <a:rPr/>
              <a:t>there’s also a youtube video I should really use, can be found in Sent folder at work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forest-level explanation of which part we’re thinking about: the data munging between Raw and Visualization. Workflow discussion</a:t>
            </a:r>
          </a:p>
          <a:p>
            <a:pPr lvl="1"/>
            <a:r>
              <a:rPr/>
              <a:t>what is markdown</a:t>
            </a:r>
          </a:p>
          <a:p>
            <a:pPr lvl="1"/>
            <a:r>
              <a:rPr/>
              <a:t>what is R Markdown</a:t>
            </a:r>
          </a:p>
          <a:p>
            <a:pPr lvl="1"/>
            <a:r>
              <a:rPr/>
              <a:t>what is reproducibility</a:t>
            </a:r>
          </a:p>
          <a:p>
            <a:pPr lvl="1"/>
            <a:r>
              <a:rPr/>
              <a:t>do not be intimidated by coding b/c you’re already doing it</a:t>
            </a:r>
          </a:p>
          <a:p>
            <a:pPr lvl="1"/>
            <a:r>
              <a:rPr/>
              <a:t>the role of a versioning tool like git</a:t>
            </a:r>
          </a:p>
          <a:p>
            <a:pPr lvl="1"/>
            <a:r>
              <a:rPr/>
              <a:t>a reproducible workflow for our kind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on R Studio Cloud- either create something or use/modify someone else’s</a:t>
            </a:r>
          </a:p>
          <a:p>
            <a:pPr lvl="2"/>
            <a:r>
              <a:rPr/>
              <a:t>it should be about HMIS data</a:t>
            </a:r>
          </a:p>
          <a:p>
            <a:pPr lvl="2"/>
            <a:r>
              <a:rPr/>
              <a:t>it should use sample data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Genelle Denzin</dc:creator>
  <cp:keywords/>
  <dcterms:created xsi:type="dcterms:W3CDTF">2019-08-01T01:58:05Z</dcterms:created>
  <dcterms:modified xsi:type="dcterms:W3CDTF">2019-08-01T01:58:05Z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7/31/2019</vt:lpwstr>
  </property>
  <property fmtid="{D5CDD505-2E9C-101B-9397-08002B2CF9AE}" pid="3" name="output">
    <vt:lpwstr>powerpoint_presentation</vt:lpwstr>
  </property>
</Properties>
</file>