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B5F6-D72E-E645-A81B-4309EF57B78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41BE-9586-C04F-9D7A-7B5534A9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1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B5F6-D72E-E645-A81B-4309EF57B78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41BE-9586-C04F-9D7A-7B5534A9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B5F6-D72E-E645-A81B-4309EF57B78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41BE-9586-C04F-9D7A-7B5534A9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7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B5F6-D72E-E645-A81B-4309EF57B78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41BE-9586-C04F-9D7A-7B5534A9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9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B5F6-D72E-E645-A81B-4309EF57B78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41BE-9586-C04F-9D7A-7B5534A9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2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B5F6-D72E-E645-A81B-4309EF57B78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41BE-9586-C04F-9D7A-7B5534A9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B5F6-D72E-E645-A81B-4309EF57B78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41BE-9586-C04F-9D7A-7B5534A9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6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B5F6-D72E-E645-A81B-4309EF57B78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41BE-9586-C04F-9D7A-7B5534A9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9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B5F6-D72E-E645-A81B-4309EF57B78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41BE-9586-C04F-9D7A-7B5534A9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B5F6-D72E-E645-A81B-4309EF57B78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41BE-9586-C04F-9D7A-7B5534A9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3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B5F6-D72E-E645-A81B-4309EF57B78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41BE-9586-C04F-9D7A-7B5534A9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5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B5F6-D72E-E645-A81B-4309EF57B780}" type="datetimeFigureOut">
              <a:rPr lang="en-US" smtClean="0"/>
              <a:t>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41BE-9586-C04F-9D7A-7B5534A9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t="14013"/>
          <a:stretch/>
        </p:blipFill>
        <p:spPr>
          <a:xfrm>
            <a:off x="7628366" y="130569"/>
            <a:ext cx="1515634" cy="97743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t="19073"/>
          <a:stretch/>
        </p:blipFill>
        <p:spPr>
          <a:xfrm>
            <a:off x="451060" y="213662"/>
            <a:ext cx="3422880" cy="11080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1060" y="1007930"/>
            <a:ext cx="8235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66800" y="1219200"/>
            <a:ext cx="7010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Helvetica" pitchFamily="34" charset="0"/>
                <a:cs typeface="Helvetica" pitchFamily="34" charset="0"/>
              </a:rPr>
              <a:t>Gaussian Processes for Regressions:</a:t>
            </a:r>
          </a:p>
          <a:p>
            <a:pPr algn="ctr"/>
            <a:r>
              <a:rPr lang="en-US" sz="2800" b="1" dirty="0" smtClean="0">
                <a:latin typeface="Helvetica" pitchFamily="34" charset="0"/>
                <a:cs typeface="Helvetica" pitchFamily="34" charset="0"/>
              </a:rPr>
              <a:t>A Quick Introduction</a:t>
            </a:r>
          </a:p>
          <a:p>
            <a:pPr algn="ctr"/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M. </a:t>
            </a:r>
            <a:r>
              <a:rPr lang="en-US" sz="2000" dirty="0" err="1" smtClean="0">
                <a:latin typeface="Helvetica" pitchFamily="34" charset="0"/>
                <a:cs typeface="Helvetica" pitchFamily="34" charset="0"/>
              </a:rPr>
              <a:t>Ebden</a:t>
            </a:r>
            <a:r>
              <a:rPr lang="en-US" sz="2000" dirty="0" smtClean="0">
                <a:latin typeface="Helvetica" pitchFamily="34" charset="0"/>
                <a:cs typeface="Helvetica" pitchFamily="34" charset="0"/>
              </a:rPr>
              <a:t>, 2008</a:t>
            </a:r>
            <a:endParaRPr lang="en-US" sz="20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455" y="6416574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Drew </a:t>
            </a:r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Ellison</a:t>
            </a:r>
            <a:endParaRPr lang="en-US" sz="2000" b="1" dirty="0" smtClean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2643" y="6416574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" pitchFamily="34" charset="0"/>
                <a:cs typeface="Helvetica" pitchFamily="34" charset="0"/>
              </a:rPr>
              <a:t>January 30, 2015</a:t>
            </a:r>
            <a:endParaRPr lang="en-US" sz="2000" b="1" dirty="0"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498" y="2481085"/>
            <a:ext cx="3988456" cy="37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3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t="14013"/>
          <a:stretch/>
        </p:blipFill>
        <p:spPr>
          <a:xfrm>
            <a:off x="7628366" y="130569"/>
            <a:ext cx="1515634" cy="97743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t="19073"/>
          <a:stretch/>
        </p:blipFill>
        <p:spPr>
          <a:xfrm>
            <a:off x="451060" y="213662"/>
            <a:ext cx="3422880" cy="11080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1060" y="1007930"/>
            <a:ext cx="8235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GP_fit_zoom_i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06" y="1321671"/>
            <a:ext cx="6649584" cy="49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3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t="14013"/>
          <a:stretch/>
        </p:blipFill>
        <p:spPr>
          <a:xfrm>
            <a:off x="7628366" y="130569"/>
            <a:ext cx="1515634" cy="97743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t="19073"/>
          <a:stretch/>
        </p:blipFill>
        <p:spPr>
          <a:xfrm>
            <a:off x="451060" y="213662"/>
            <a:ext cx="3422880" cy="11080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1060" y="1007930"/>
            <a:ext cx="8235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P_fit_zoom_ou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04" y="1108008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t="14013"/>
          <a:stretch/>
        </p:blipFill>
        <p:spPr>
          <a:xfrm>
            <a:off x="7628366" y="130569"/>
            <a:ext cx="1515634" cy="97743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t="19073"/>
          <a:stretch/>
        </p:blipFill>
        <p:spPr>
          <a:xfrm>
            <a:off x="451060" y="213662"/>
            <a:ext cx="3422880" cy="11080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1060" y="1007930"/>
            <a:ext cx="8235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ova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57" y="1202681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0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t="14013"/>
          <a:stretch/>
        </p:blipFill>
        <p:spPr>
          <a:xfrm>
            <a:off x="7628366" y="130569"/>
            <a:ext cx="1515634" cy="97743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t="19073"/>
          <a:stretch/>
        </p:blipFill>
        <p:spPr>
          <a:xfrm>
            <a:off x="451060" y="213662"/>
            <a:ext cx="3422880" cy="11080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1060" y="1007930"/>
            <a:ext cx="8235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9268" y="1333541"/>
            <a:ext cx="465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we have some data that we want to fit: </a:t>
            </a:r>
            <a:endParaRPr lang="en-US" dirty="0"/>
          </a:p>
        </p:txBody>
      </p:sp>
      <p:pic>
        <p:nvPicPr>
          <p:cNvPr id="4" name="Picture 3" descr="dat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25" y="1702873"/>
            <a:ext cx="6010271" cy="45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t="14013"/>
          <a:stretch/>
        </p:blipFill>
        <p:spPr>
          <a:xfrm>
            <a:off x="7628366" y="130569"/>
            <a:ext cx="1515634" cy="97743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t="19073"/>
          <a:stretch/>
        </p:blipFill>
        <p:spPr>
          <a:xfrm>
            <a:off x="451060" y="213662"/>
            <a:ext cx="3422880" cy="11080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1060" y="1007930"/>
            <a:ext cx="8235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9268" y="1333541"/>
            <a:ext cx="325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we could fit it with a line: </a:t>
            </a:r>
            <a:endParaRPr lang="en-US" dirty="0"/>
          </a:p>
        </p:txBody>
      </p:sp>
      <p:pic>
        <p:nvPicPr>
          <p:cNvPr id="4" name="Picture 3" descr="dat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25" y="1702873"/>
            <a:ext cx="6010271" cy="4507703"/>
          </a:xfrm>
          <a:prstGeom prst="rect">
            <a:avLst/>
          </a:prstGeom>
        </p:spPr>
      </p:pic>
      <p:pic>
        <p:nvPicPr>
          <p:cNvPr id="2" name="Picture 1" descr="lin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6" y="1678323"/>
            <a:ext cx="6008059" cy="450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1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t="14013"/>
          <a:stretch/>
        </p:blipFill>
        <p:spPr>
          <a:xfrm>
            <a:off x="7628366" y="130569"/>
            <a:ext cx="1515634" cy="97743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t="19073"/>
          <a:stretch/>
        </p:blipFill>
        <p:spPr>
          <a:xfrm>
            <a:off x="451060" y="213662"/>
            <a:ext cx="3422880" cy="11080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1060" y="1007930"/>
            <a:ext cx="8235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9268" y="1333541"/>
            <a:ext cx="152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a parabola: </a:t>
            </a:r>
            <a:endParaRPr lang="en-US" dirty="0"/>
          </a:p>
        </p:txBody>
      </p:sp>
      <p:pic>
        <p:nvPicPr>
          <p:cNvPr id="4" name="Picture 3" descr="dat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25" y="1702873"/>
            <a:ext cx="6010271" cy="4507703"/>
          </a:xfrm>
          <a:prstGeom prst="rect">
            <a:avLst/>
          </a:prstGeom>
        </p:spPr>
      </p:pic>
      <p:pic>
        <p:nvPicPr>
          <p:cNvPr id="2" name="Picture 1" descr="lin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6" y="1678323"/>
            <a:ext cx="6008059" cy="4506044"/>
          </a:xfrm>
          <a:prstGeom prst="rect">
            <a:avLst/>
          </a:prstGeom>
        </p:spPr>
      </p:pic>
      <p:pic>
        <p:nvPicPr>
          <p:cNvPr id="6" name="Picture 5" descr="parab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6" y="1819107"/>
            <a:ext cx="5757040" cy="431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4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t="14013"/>
          <a:stretch/>
        </p:blipFill>
        <p:spPr>
          <a:xfrm>
            <a:off x="7628366" y="130569"/>
            <a:ext cx="1515634" cy="97743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t="19073"/>
          <a:stretch/>
        </p:blipFill>
        <p:spPr>
          <a:xfrm>
            <a:off x="451060" y="213662"/>
            <a:ext cx="3422880" cy="11080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1060" y="1007930"/>
            <a:ext cx="8235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9268" y="1333541"/>
            <a:ext cx="420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a cubic (Pretty much same as parabola): </a:t>
            </a:r>
            <a:endParaRPr lang="en-US" dirty="0"/>
          </a:p>
        </p:txBody>
      </p:sp>
      <p:pic>
        <p:nvPicPr>
          <p:cNvPr id="4" name="Picture 3" descr="dat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25" y="1702873"/>
            <a:ext cx="6010271" cy="4507703"/>
          </a:xfrm>
          <a:prstGeom prst="rect">
            <a:avLst/>
          </a:prstGeom>
        </p:spPr>
      </p:pic>
      <p:pic>
        <p:nvPicPr>
          <p:cNvPr id="2" name="Picture 1" descr="lin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6" y="1678323"/>
            <a:ext cx="6008059" cy="4506044"/>
          </a:xfrm>
          <a:prstGeom prst="rect">
            <a:avLst/>
          </a:prstGeom>
        </p:spPr>
      </p:pic>
      <p:pic>
        <p:nvPicPr>
          <p:cNvPr id="6" name="Picture 5" descr="parab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6" y="1819107"/>
            <a:ext cx="5757040" cy="4317780"/>
          </a:xfrm>
          <a:prstGeom prst="rect">
            <a:avLst/>
          </a:prstGeom>
        </p:spPr>
      </p:pic>
      <p:pic>
        <p:nvPicPr>
          <p:cNvPr id="7" name="Picture 6" descr="cubic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25" y="1819107"/>
            <a:ext cx="5751865" cy="431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4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t="14013"/>
          <a:stretch/>
        </p:blipFill>
        <p:spPr>
          <a:xfrm>
            <a:off x="7628366" y="130569"/>
            <a:ext cx="1515634" cy="97743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t="19073"/>
          <a:stretch/>
        </p:blipFill>
        <p:spPr>
          <a:xfrm>
            <a:off x="451060" y="213662"/>
            <a:ext cx="3422880" cy="11080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1060" y="1007930"/>
            <a:ext cx="8235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9268" y="1333541"/>
            <a:ext cx="722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in reality, the true model is too complex to be captured by polynomials:</a:t>
            </a:r>
            <a:endParaRPr lang="en-US" dirty="0"/>
          </a:p>
        </p:txBody>
      </p:sp>
      <p:pic>
        <p:nvPicPr>
          <p:cNvPr id="4" name="Picture 3" descr="dat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25" y="1702873"/>
            <a:ext cx="6010271" cy="4507703"/>
          </a:xfrm>
          <a:prstGeom prst="rect">
            <a:avLst/>
          </a:prstGeom>
        </p:spPr>
      </p:pic>
      <p:pic>
        <p:nvPicPr>
          <p:cNvPr id="2" name="Picture 1" descr="lin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6" y="1678323"/>
            <a:ext cx="6008059" cy="4506044"/>
          </a:xfrm>
          <a:prstGeom prst="rect">
            <a:avLst/>
          </a:prstGeom>
        </p:spPr>
      </p:pic>
      <p:pic>
        <p:nvPicPr>
          <p:cNvPr id="6" name="Picture 5" descr="parab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56" y="1819107"/>
            <a:ext cx="5757040" cy="4317780"/>
          </a:xfrm>
          <a:prstGeom prst="rect">
            <a:avLst/>
          </a:prstGeom>
        </p:spPr>
      </p:pic>
      <p:pic>
        <p:nvPicPr>
          <p:cNvPr id="7" name="Picture 6" descr="cubic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25" y="1819107"/>
            <a:ext cx="5751865" cy="4313899"/>
          </a:xfrm>
          <a:prstGeom prst="rect">
            <a:avLst/>
          </a:prstGeom>
        </p:spPr>
      </p:pic>
      <p:pic>
        <p:nvPicPr>
          <p:cNvPr id="8" name="Picture 7" descr="truth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98" y="1807237"/>
            <a:ext cx="5767692" cy="43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t="14013"/>
          <a:stretch/>
        </p:blipFill>
        <p:spPr>
          <a:xfrm>
            <a:off x="7628366" y="130569"/>
            <a:ext cx="1515634" cy="97743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t="19073"/>
          <a:stretch/>
        </p:blipFill>
        <p:spPr>
          <a:xfrm>
            <a:off x="451060" y="213662"/>
            <a:ext cx="3422880" cy="11080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1060" y="1007930"/>
            <a:ext cx="8235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at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0" y="2094591"/>
            <a:ext cx="4598384" cy="34487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7558" y="1453973"/>
            <a:ext cx="3938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Maybe we want to use a less parametric model and rather, “let the data speak for itself.”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could use the data we have to generate a model for predicting new data points using Gaussian Processes (GPs)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8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t="14013"/>
          <a:stretch/>
        </p:blipFill>
        <p:spPr>
          <a:xfrm>
            <a:off x="7628366" y="130569"/>
            <a:ext cx="1515634" cy="97743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t="19073"/>
          <a:stretch/>
        </p:blipFill>
        <p:spPr>
          <a:xfrm>
            <a:off x="451060" y="213662"/>
            <a:ext cx="3422880" cy="11080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1060" y="1007930"/>
            <a:ext cx="8235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at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0" y="2094591"/>
            <a:ext cx="4598384" cy="34487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7558" y="1453973"/>
            <a:ext cx="3938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Maybe we want to use a less parametric model and rather, “let the data speak for itself.” 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could use the data we have to generate a model for predicting new data points using Gaussian Processes (GPs)</a:t>
            </a:r>
            <a:endParaRPr lang="en-US" dirty="0"/>
          </a:p>
        </p:txBody>
      </p:sp>
      <p:pic>
        <p:nvPicPr>
          <p:cNvPr id="9" name="Picture 8" descr="Screen Shot 2015-01-29 at 1.23.32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92" y="4367616"/>
            <a:ext cx="4152900" cy="927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40782" y="5294716"/>
            <a:ext cx="209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Covariance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0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t="14013"/>
          <a:stretch/>
        </p:blipFill>
        <p:spPr>
          <a:xfrm>
            <a:off x="7628366" y="130569"/>
            <a:ext cx="1515634" cy="97743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t="19073"/>
          <a:stretch/>
        </p:blipFill>
        <p:spPr>
          <a:xfrm>
            <a:off x="451060" y="213662"/>
            <a:ext cx="3422880" cy="110800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1060" y="1007930"/>
            <a:ext cx="82357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at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0" y="2094591"/>
            <a:ext cx="4598384" cy="3448788"/>
          </a:xfrm>
          <a:prstGeom prst="rect">
            <a:avLst/>
          </a:prstGeom>
        </p:spPr>
      </p:pic>
      <p:pic>
        <p:nvPicPr>
          <p:cNvPr id="3" name="Picture 2" descr="Screen Shot 2015-01-29 at 1.25.24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1"/>
          <a:stretch/>
        </p:blipFill>
        <p:spPr>
          <a:xfrm>
            <a:off x="4640993" y="2563960"/>
            <a:ext cx="4503007" cy="1300294"/>
          </a:xfrm>
          <a:prstGeom prst="rect">
            <a:avLst/>
          </a:prstGeom>
        </p:spPr>
      </p:pic>
      <p:pic>
        <p:nvPicPr>
          <p:cNvPr id="4" name="Picture 3" descr="Screen Shot 2015-01-29 at 1.25.3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30" y="5682070"/>
            <a:ext cx="7375438" cy="49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3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158</Words>
  <Application>Microsoft Macintosh PowerPoint</Application>
  <PresentationFormat>On-screen Show 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Drew Ellison</cp:lastModifiedBy>
  <cp:revision>3</cp:revision>
  <dcterms:created xsi:type="dcterms:W3CDTF">2015-01-29T20:09:39Z</dcterms:created>
  <dcterms:modified xsi:type="dcterms:W3CDTF">2015-01-29T20:47:27Z</dcterms:modified>
</cp:coreProperties>
</file>