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C308-9F1C-45EC-8BCF-B2CE0D72D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FAC18-C325-4697-904A-80BD9CDCE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2FBB-1E69-43C0-996C-4429BDCE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7CB-34DA-4001-A605-743705DD87F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86E9-E4EE-49E4-8751-1EFB697A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009F-2D1F-4CE5-A3DE-ECD329FC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3E49-4E1A-4326-816F-7CF6924D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A17F-32BC-47F4-AA68-B6F3EF00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5C218-1B32-467F-B676-CCF34D997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9167-CD4B-488F-BF1B-C7131909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7CB-34DA-4001-A605-743705DD87F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AD3B-80AB-4FC8-802F-1389E6B8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6744-B054-4989-AA3D-3DACABEE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3E49-4E1A-4326-816F-7CF6924D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C45E1-B660-46D7-AABC-6FE477F3B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8C290-E1F0-47FC-8A85-8768DAFF0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7ED3-F84C-46EE-96F6-F9A261E6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7CB-34DA-4001-A605-743705DD87F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6838-9D9C-48BD-9083-B5597C61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2B39-237A-4C44-842D-888DA4D5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3E49-4E1A-4326-816F-7CF6924D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AA30-A91F-4EFA-8629-7FE30879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1BA1-80B4-433B-A0A3-E7D10844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5640-EEFB-4E8E-99ED-5724ADCF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7CB-34DA-4001-A605-743705DD87F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D8EB-7CC8-445E-85BC-12C942E3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5D8D-6695-42AA-AE53-FC04356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3E49-4E1A-4326-816F-7CF6924D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D2A9-E455-4B5B-9947-8D8BE3E9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267D-1EF7-4831-B610-E8668153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18B6-721B-4B50-91E2-C75BD77E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7CB-34DA-4001-A605-743705DD87F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1FA4-AF2B-4271-850F-B59320D1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41A2-1E6A-4853-8D71-B5FFC27A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3E49-4E1A-4326-816F-7CF6924D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30F8-8162-46D1-A3F9-F0B95B97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7CE1-5BFC-4C1A-8F79-DCB79D196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27A5-3853-4059-85DD-84C87A34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2B535-4D02-4D32-A8D2-13624D7A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7CB-34DA-4001-A605-743705DD87F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6722B-602A-42A5-B3D3-E4FF6334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A428-2A82-479A-BC0A-202C85D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3E49-4E1A-4326-816F-7CF6924D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780A-92DA-4CEB-B583-2DC6A662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4C77C-06F7-46B3-90FD-25D3EBDA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66280-65E6-4970-970F-C4AFCF685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DAAC4-3C70-417D-A092-FA41AD88C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D2357-A5CB-4423-A35E-F06D1D250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F2AEB-9759-4C3A-A591-D288A15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7CB-34DA-4001-A605-743705DD87F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5726F-F2B7-4C82-BFB4-1E97A4C9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A0EC4-3A01-4D5A-A103-F87483DF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3E49-4E1A-4326-816F-7CF6924D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0A7C-D406-4912-A446-5C3CAA4F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8DAD4-4881-4B49-8F2D-3A479136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7CB-34DA-4001-A605-743705DD87F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F189D-FAD7-4944-8353-0605178E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27D1B-2DF6-4E0D-8668-BA1FE06C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3E49-4E1A-4326-816F-7CF6924D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0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6EE1D-5B2F-4B04-B6C3-F3C93B7B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7CB-34DA-4001-A605-743705DD87F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2290D-00ED-4C24-826F-61682600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31E9-E474-429C-AFAC-94E7F9BD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3E49-4E1A-4326-816F-7CF6924D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E6BB-C4BD-49F6-87EA-F969EB40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3C75-CAF7-4D81-98D9-C701DC021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F8DAE-CFE3-425A-B030-1917191C7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2AA28-5E9C-406A-9678-172595CC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7CB-34DA-4001-A605-743705DD87F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ED07F-8DA3-47F6-B90F-139CC7B5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28A4B-D58E-494D-90AD-8A11BB67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3E49-4E1A-4326-816F-7CF6924D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3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956E-1E0A-48FE-823F-1062074A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16C21-96B2-4617-B1FB-F8B78195D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E3CD1-F54D-4116-AB7E-4BF662CEB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7D129-06F0-4B38-BDAC-46E3843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F7CB-34DA-4001-A605-743705DD87F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2FF57-C480-48BC-A852-85D0592C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B855-461B-4380-A15E-9CD22E98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3E49-4E1A-4326-816F-7CF6924D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4EF6E-78DF-4B7B-ACD7-051DA7FA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DFC5C-2841-4C72-8CAC-A00681C6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0F1A-1CAC-4B13-8C28-0D1638ABA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2F7CB-34DA-4001-A605-743705DD87F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8E054-CA59-443E-825A-C6ECF016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90DCE-24ED-411F-9992-CE2034541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3E49-4E1A-4326-816F-7CF6924D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086009-6F7D-4DDC-B920-FE416CFB0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89897" y="-129492"/>
            <a:ext cx="2878183" cy="31260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4F126B1-55C6-4258-B0AB-8C937A8B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 suggestion with POMDP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C5744E-9D42-4FE4-864D-FADA253C2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134918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a set of available points, suggest POIs that an operator would be interested in based on observations of their previous choices for POIs. </a:t>
                </a:r>
              </a:p>
              <a:p>
                <a:endParaRPr lang="en-US" dirty="0"/>
              </a:p>
              <a:p>
                <a:r>
                  <a:rPr lang="en-US" sz="2000" b="1" dirty="0"/>
                  <a:t>State option 1: state is class distribution of interest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where p = (%</a:t>
                </a:r>
                <a:r>
                  <a:rPr lang="en-US" sz="2000" b="1" dirty="0" err="1"/>
                  <a:t>classA</a:t>
                </a:r>
                <a:r>
                  <a:rPr lang="en-US" sz="2000" b="1" dirty="0"/>
                  <a:t>, %</a:t>
                </a:r>
                <a:r>
                  <a:rPr lang="en-US" sz="2000" b="1" dirty="0" err="1"/>
                  <a:t>classB</a:t>
                </a:r>
                <a:r>
                  <a:rPr lang="en-US" sz="2000" b="1" dirty="0"/>
                  <a:t>, ..)</a:t>
                </a:r>
              </a:p>
              <a:p>
                <a:pPr lvl="1"/>
                <a:r>
                  <a:rPr lang="en-US" sz="2000" dirty="0"/>
                  <a:t>S={p_1, p_2, … , pn} (n possible POIs)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/>
                  <a:t>={</a:t>
                </a:r>
                <a:r>
                  <a:rPr lang="en-US" sz="2000" dirty="0" err="1"/>
                  <a:t>p_i</a:t>
                </a:r>
                <a:r>
                  <a:rPr lang="en-US" sz="2000" dirty="0"/>
                  <a:t>}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000" b="1" dirty="0"/>
                  <a:t>State option 2: state is class label of interest</a:t>
                </a:r>
              </a:p>
              <a:p>
                <a:pPr lvl="1"/>
                <a:r>
                  <a:rPr lang="en-US" sz="2000" dirty="0"/>
                  <a:t>S={corners, walls, roads, roofs, …} (m possible class types)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/>
                  <a:t>={roads)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A={suggest_location(x), wait (for operator to add a new POI)}</a:t>
                </a:r>
              </a:p>
              <a:p>
                <a:r>
                  <a:rPr lang="en-US" sz="2000" dirty="0"/>
                  <a:t>O={operator_add_new_POI(x), operator_confirm_suggestion(x), operator_deny_suggestion(x), no_response}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C5744E-9D42-4FE4-864D-FADA253C2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134918" cy="5032375"/>
              </a:xfrm>
              <a:blipFill>
                <a:blip r:embed="rId3"/>
                <a:stretch>
                  <a:fillRect l="-1199" t="-3027" r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A37C47-35C8-40DE-9943-8D24063179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65" b="15213"/>
          <a:stretch/>
        </p:blipFill>
        <p:spPr>
          <a:xfrm>
            <a:off x="8010013" y="4542662"/>
            <a:ext cx="1434299" cy="1013791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D6BEF3E-324E-4C8C-B406-096CFA431F40}"/>
              </a:ext>
            </a:extLst>
          </p:cNvPr>
          <p:cNvSpPr/>
          <p:nvPr/>
        </p:nvSpPr>
        <p:spPr>
          <a:xfrm>
            <a:off x="8727161" y="2819522"/>
            <a:ext cx="3290668" cy="1218956"/>
          </a:xfrm>
          <a:prstGeom prst="cloudCallout">
            <a:avLst>
              <a:gd name="adj1" fmla="val -49404"/>
              <a:gd name="adj2" fmla="val 9448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BD0033-DB9A-4F98-8E0A-E0615B5A03AF}"/>
              </a:ext>
            </a:extLst>
          </p:cNvPr>
          <p:cNvSpPr txBox="1"/>
          <p:nvPr/>
        </p:nvSpPr>
        <p:spPr>
          <a:xfrm>
            <a:off x="8973118" y="3105834"/>
            <a:ext cx="245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building corner is a good spot for a camera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BF96D43-1CE9-475B-B9AA-2A3A895EB098}"/>
              </a:ext>
            </a:extLst>
          </p:cNvPr>
          <p:cNvSpPr/>
          <p:nvPr/>
        </p:nvSpPr>
        <p:spPr>
          <a:xfrm>
            <a:off x="9653452" y="5256552"/>
            <a:ext cx="2364377" cy="957595"/>
          </a:xfrm>
          <a:prstGeom prst="wedgeEllipseCallout">
            <a:avLst>
              <a:gd name="adj1" fmla="val -72341"/>
              <a:gd name="adj2" fmla="val -4954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A9016-F6E5-47EB-B745-753A78BA5C23}"/>
              </a:ext>
            </a:extLst>
          </p:cNvPr>
          <p:cNvSpPr txBox="1"/>
          <p:nvPr/>
        </p:nvSpPr>
        <p:spPr>
          <a:xfrm>
            <a:off x="9639324" y="5568939"/>
            <a:ext cx="245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about this corner?</a:t>
            </a:r>
          </a:p>
        </p:txBody>
      </p:sp>
    </p:spTree>
    <p:extLst>
      <p:ext uri="{BB962C8B-B14F-4D97-AF65-F5344CB8AC3E}">
        <p14:creationId xmlns:p14="http://schemas.microsoft.com/office/powerpoint/2010/main" val="310008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POI suggestion with POMDP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 suggestion with POMDP</dc:title>
  <dc:creator>Nicholas Conlon</dc:creator>
  <cp:lastModifiedBy>Nicholas Conlon</cp:lastModifiedBy>
  <cp:revision>5</cp:revision>
  <dcterms:created xsi:type="dcterms:W3CDTF">2021-04-16T14:08:23Z</dcterms:created>
  <dcterms:modified xsi:type="dcterms:W3CDTF">2021-04-16T14:55:51Z</dcterms:modified>
</cp:coreProperties>
</file>