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A3323-01A4-4B4F-A618-18C5B9244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89D1B-188A-4019-AFC9-C5F73BF4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5DC20-74E9-46B6-9AFD-BE9FAC4E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DB448-E92B-4456-9394-15ED19F7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92EAF-3233-4600-8E65-1349969E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0405-9EAA-4934-840E-DB378F81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8C209-A9C5-4B81-87DF-35E08C32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32F08-8C3A-4412-ACF8-BF7C82E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55C94-E824-42F2-A753-5A54EC2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E3136-28EF-44D6-904F-4FBC1E02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DA31DC-C137-4F65-BFAD-658F5A0B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9D0134-2754-4B91-94A8-9CC8E8F8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770F8-AF64-469F-9A57-845B6CB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46D8F-6F7C-40E9-8D86-BECAA81C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C8704-A6EB-4FDB-85BE-51D1A481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2521-F88C-4D83-9B6C-47550DBC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C996E-2D01-4238-B63D-B3D6E3B7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43E24-354B-4EC7-BAA7-20932EC9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19F72-6AB1-45DE-8F1C-022C50D5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EAFB1-1C78-4701-8D63-85906F7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1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3C38-503D-447D-8DAE-36F492B6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6B913-907F-4411-BC38-F2975F39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984EF-89FC-4D14-8D53-C7638503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7F484-5473-4070-B4EE-E853FC89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7953-DFED-41B1-8317-D02FCAD7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C0DC6-4422-4635-B6C9-A33504A9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2CFD8-1721-4B00-9AA6-C0734E9C0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020B8-8C12-44F7-A1D0-41D8C40C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75906-5721-4AC6-BEDE-53282E2A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AD599-0382-4D22-AAC7-EC86AEE1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5A2988-0B08-4D96-BC63-640EAF85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8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610A-1321-47AF-BF12-93181F4A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0DEA7-12AE-406D-9171-EADFCC37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CBD284-0A14-4F0D-8892-F335974A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5CF8CE-9B67-4806-9B5A-61599A480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16F171-D851-42A6-A49E-5355B16DC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6640F4-2274-439B-ACF2-A841F1E3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ADBE65-A371-4929-A7C2-DCAF80E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635B66-1A4A-468C-9D95-978B7AF9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9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3F08B-BCE1-4FA6-A874-511326A9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0E5909-799D-48AD-934D-4646FE1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C2BE64-39AB-4DDF-844C-4C3B467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8A1A2D-97E9-4249-A0B4-FD49E11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2176F4-59C0-4E38-993D-C5A35A8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365D7B-CA68-4710-9090-76BBC539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7AF712-B02E-4D9B-AE0E-42FAD5E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114C-404C-42F0-8E15-EB84E761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D08F-4E3C-4132-B378-157F7079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58007D-BB04-4D5D-AFD5-084B513B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0BB1B-06BE-46C8-992C-9CD7B8D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65556-0E73-46D7-8818-B3249900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FBFFF-EDA7-4123-9AA2-6423BEAD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76FFB-F9B4-469D-AEBE-0845A36E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DB6E8C-42BF-4973-B773-5934072DE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02E5A1-3B5D-45F1-BC6A-C130D7FD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81284-3C68-4C28-999E-B788B01C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61534D-E8BD-4229-BCA8-207D4D39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29C13B-8B6E-4DDC-BA1B-C2D23807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E82FD7-D50D-48D1-A1D4-F026E36C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D84B8-1B13-4CAF-BA19-D07FDA54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80723-29DE-41FF-934D-B289FFD9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2C95-3F05-4768-895F-889B07C443E2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FE2B7-1EB8-44A7-890E-EC3E28DE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22C3D-4BED-44A5-8209-79DAB9AF9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3D0B-3546-4CA0-B1B2-18EE2A533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98" y="476410"/>
            <a:ext cx="9144000" cy="1209776"/>
          </a:xfrm>
        </p:spPr>
        <p:txBody>
          <a:bodyPr>
            <a:normAutofit/>
          </a:bodyPr>
          <a:lstStyle/>
          <a:p>
            <a:r>
              <a:rPr lang="pt-BR" sz="4000" b="1" dirty="0"/>
              <a:t>CRIANDO e USANDO 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4BA00D-5314-4EF4-89AD-92183675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26" y="2679976"/>
            <a:ext cx="6392828" cy="14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98" y="476410"/>
            <a:ext cx="9144000" cy="1209776"/>
          </a:xfrm>
        </p:spPr>
        <p:txBody>
          <a:bodyPr>
            <a:normAutofit/>
          </a:bodyPr>
          <a:lstStyle/>
          <a:p>
            <a:r>
              <a:rPr lang="pt-BR" sz="4000" b="1" dirty="0"/>
              <a:t>Comandos SELECT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E57554-404B-4E01-88D1-2DBDE377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819275"/>
            <a:ext cx="7124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915" y="996528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SELECT</a:t>
            </a:r>
            <a:br>
              <a:rPr lang="pt-BR" sz="4000" b="1" dirty="0"/>
            </a:br>
            <a:r>
              <a:rPr lang="pt-BR" sz="4000" b="1" dirty="0"/>
              <a:t>com INNER JOIN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52B606-E06F-44DD-9AA0-E0EE30A6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" y="252106"/>
            <a:ext cx="6191250" cy="3286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8E74D7-E241-4573-9355-FF2B8EF1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70" y="3762535"/>
            <a:ext cx="6210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243" y="4406988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SELECT</a:t>
            </a:r>
            <a:br>
              <a:rPr lang="pt-BR" sz="4000" b="1" dirty="0"/>
            </a:br>
            <a:r>
              <a:rPr lang="pt-BR" sz="4000" b="1" dirty="0"/>
              <a:t>com LEFT JOIN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4140DA-90DA-4044-ADE8-5ED629B1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9" y="299600"/>
            <a:ext cx="4985858" cy="39686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280CA0-0351-4349-8A6D-B5599B1E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1" y="214858"/>
            <a:ext cx="6566839" cy="41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566" y="4118763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SELECT</a:t>
            </a:r>
            <a:br>
              <a:rPr lang="pt-BR" sz="4000" b="1" dirty="0"/>
            </a:br>
            <a:r>
              <a:rPr lang="pt-BR" sz="4000" b="1" dirty="0"/>
              <a:t>com RIGHT JOIN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C068EE-6B5B-4726-9EFB-2E04F2BE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14858"/>
            <a:ext cx="3038475" cy="3933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25706D-EFDB-4FE6-AA4D-A871F322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87" y="306765"/>
            <a:ext cx="3000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6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08" y="142613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SELECT</a:t>
            </a:r>
            <a:br>
              <a:rPr lang="pt-BR" sz="4000" b="1" dirty="0"/>
            </a:br>
            <a:r>
              <a:rPr lang="pt-BR" sz="4000" b="1" dirty="0"/>
              <a:t>com CROSS JOIN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919F16-AACD-4821-9011-D2F5B8A1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18" y="2682454"/>
            <a:ext cx="3705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548" y="1724025"/>
            <a:ext cx="4499296" cy="2669462"/>
          </a:xfrm>
        </p:spPr>
        <p:txBody>
          <a:bodyPr>
            <a:normAutofit/>
          </a:bodyPr>
          <a:lstStyle/>
          <a:p>
            <a:r>
              <a:rPr lang="pt-BR" sz="4000" b="1" dirty="0"/>
              <a:t>CRIANDO</a:t>
            </a:r>
            <a:br>
              <a:rPr lang="pt-BR" sz="4000" b="1" dirty="0"/>
            </a:br>
            <a:r>
              <a:rPr lang="pt-BR" sz="4000" b="1" dirty="0"/>
              <a:t>as</a:t>
            </a:r>
            <a:br>
              <a:rPr lang="pt-BR" sz="4000" b="1" dirty="0"/>
            </a:br>
            <a:r>
              <a:rPr lang="pt-BR" sz="4000" b="1" dirty="0"/>
              <a:t>TABELAS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15C2C0-3A66-4BA6-BC78-8DF64041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42" y="658623"/>
            <a:ext cx="34099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548" y="1724025"/>
            <a:ext cx="4499296" cy="2669462"/>
          </a:xfrm>
        </p:spPr>
        <p:txBody>
          <a:bodyPr>
            <a:normAutofit/>
          </a:bodyPr>
          <a:lstStyle/>
          <a:p>
            <a:r>
              <a:rPr lang="pt-BR" sz="4000" b="1" dirty="0"/>
              <a:t>ADICIONANDO</a:t>
            </a:r>
            <a:br>
              <a:rPr lang="pt-BR" sz="4000" b="1" dirty="0"/>
            </a:br>
            <a:r>
              <a:rPr lang="pt-BR" sz="4000" b="1" dirty="0"/>
              <a:t>as</a:t>
            </a:r>
            <a:br>
              <a:rPr lang="pt-BR" sz="4000" b="1" dirty="0"/>
            </a:br>
            <a:r>
              <a:rPr lang="pt-BR" sz="4000" b="1" dirty="0"/>
              <a:t>CONSTRAINT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3A8D79-EC80-4044-8E09-1CCC2806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30" y="138593"/>
            <a:ext cx="41433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F5ADD-6B7C-489A-9560-DBC46C63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219325"/>
            <a:ext cx="9382125" cy="24193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AFBCB1-4AAD-4868-A6CE-57188DBDE88F}"/>
              </a:ext>
            </a:extLst>
          </p:cNvPr>
          <p:cNvSpPr txBox="1">
            <a:spLocks/>
          </p:cNvSpPr>
          <p:nvPr/>
        </p:nvSpPr>
        <p:spPr>
          <a:xfrm>
            <a:off x="1070994" y="544920"/>
            <a:ext cx="9144000" cy="120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POVOANDO as TABELAS </a:t>
            </a:r>
            <a:r>
              <a:rPr lang="pt-BR" sz="4000" b="1" dirty="0"/>
              <a:t>: </a:t>
            </a:r>
            <a:r>
              <a:rPr lang="pt-BR" sz="3200" b="1" u="sng" dirty="0"/>
              <a:t>VERBO e BLOOM</a:t>
            </a:r>
            <a:br>
              <a:rPr lang="pt-BR" sz="4000" b="1" dirty="0"/>
            </a:br>
            <a:endParaRPr lang="pt-BR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105358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98" y="476410"/>
            <a:ext cx="9144000" cy="1209776"/>
          </a:xfrm>
        </p:spPr>
        <p:txBody>
          <a:bodyPr>
            <a:normAutofit/>
          </a:bodyPr>
          <a:lstStyle/>
          <a:p>
            <a:r>
              <a:rPr lang="pt-BR" sz="4000" b="1" dirty="0"/>
              <a:t>POVOANDO a TABELA : HISTÓRIA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B18AD9-1A24-4423-9118-67AC766B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015"/>
            <a:ext cx="12192000" cy="51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98" y="476410"/>
            <a:ext cx="9144000" cy="1209776"/>
          </a:xfrm>
        </p:spPr>
        <p:txBody>
          <a:bodyPr>
            <a:normAutofit/>
          </a:bodyPr>
          <a:lstStyle/>
          <a:p>
            <a:r>
              <a:rPr lang="pt-BR" sz="2400" b="1" dirty="0"/>
              <a:t>POVOANDO as TABELAS </a:t>
            </a:r>
            <a:r>
              <a:rPr lang="pt-BR" sz="4000" b="1" dirty="0"/>
              <a:t>: </a:t>
            </a:r>
            <a:r>
              <a:rPr lang="pt-BR" sz="3200" b="1" u="sng" dirty="0"/>
              <a:t>ETAPA e COMPETENCIA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D361BC-5AB5-4B06-9200-D8EBC70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924"/>
            <a:ext cx="12192000" cy="56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98" y="476410"/>
            <a:ext cx="9144000" cy="1209776"/>
          </a:xfrm>
        </p:spPr>
        <p:txBody>
          <a:bodyPr>
            <a:normAutofit/>
          </a:bodyPr>
          <a:lstStyle/>
          <a:p>
            <a:r>
              <a:rPr lang="pt-BR" sz="2400" b="1" dirty="0"/>
              <a:t>POVOANDO as TABELAS </a:t>
            </a:r>
            <a:r>
              <a:rPr lang="pt-BR" sz="4000" b="1" dirty="0"/>
              <a:t>: </a:t>
            </a:r>
            <a:r>
              <a:rPr lang="pt-BR" sz="3200" b="1" u="sng" dirty="0"/>
              <a:t>MISSAO e MISSAOHISTORIA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435A3-C568-41D2-9A4C-A5BBF794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95512"/>
            <a:ext cx="10696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08" y="142613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UPDATE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94D0EE-AF93-4808-BFA4-327943E6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0" y="2432371"/>
            <a:ext cx="6381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75ED-AD34-4052-8513-6AB58BBA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17" y="276837"/>
            <a:ext cx="5601049" cy="2432472"/>
          </a:xfrm>
        </p:spPr>
        <p:txBody>
          <a:bodyPr>
            <a:normAutofit/>
          </a:bodyPr>
          <a:lstStyle/>
          <a:p>
            <a:r>
              <a:rPr lang="pt-BR" sz="4000" b="1" dirty="0"/>
              <a:t>Comando DELETE</a:t>
            </a:r>
            <a:br>
              <a:rPr lang="pt-BR" sz="4000" b="1" dirty="0"/>
            </a:br>
            <a:endParaRPr lang="pt-BR" sz="4000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6F4CEA-F2DD-42FC-A71A-CC0A520D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54" y="2823987"/>
            <a:ext cx="32766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CRIANDO e USANDO o banco de dados</vt:lpstr>
      <vt:lpstr>CRIANDO as TABELAS </vt:lpstr>
      <vt:lpstr>ADICIONANDO as CONSTRAINT </vt:lpstr>
      <vt:lpstr>Apresentação do PowerPoint</vt:lpstr>
      <vt:lpstr>POVOANDO a TABELA : HISTÓRIA </vt:lpstr>
      <vt:lpstr>POVOANDO as TABELAS : ETAPA e COMPETENCIA </vt:lpstr>
      <vt:lpstr>POVOANDO as TABELAS : MISSAO e MISSAOHISTORIA </vt:lpstr>
      <vt:lpstr>Comando UPDATE </vt:lpstr>
      <vt:lpstr>Comando DELETE </vt:lpstr>
      <vt:lpstr>Comandos SELECT </vt:lpstr>
      <vt:lpstr>Comando SELECT com INNER JOIN </vt:lpstr>
      <vt:lpstr>Comando SELECT com LEFT JOIN </vt:lpstr>
      <vt:lpstr>Comando SELECT com RIGHT JOIN </vt:lpstr>
      <vt:lpstr>Comando SELECT com CROSS JOIN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e USANDO o banco de dados</dc:title>
  <dc:creator>ead</dc:creator>
  <cp:lastModifiedBy>ead</cp:lastModifiedBy>
  <cp:revision>4</cp:revision>
  <dcterms:created xsi:type="dcterms:W3CDTF">2023-10-05T13:53:47Z</dcterms:created>
  <dcterms:modified xsi:type="dcterms:W3CDTF">2023-10-05T14:21:05Z</dcterms:modified>
</cp:coreProperties>
</file>