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58" r:id="rId5"/>
    <p:sldId id="259" r:id="rId6"/>
    <p:sldId id="298" r:id="rId7"/>
    <p:sldId id="299" r:id="rId8"/>
    <p:sldId id="300" r:id="rId9"/>
    <p:sldId id="301" r:id="rId10"/>
    <p:sldId id="260" r:id="rId11"/>
    <p:sldId id="323" r:id="rId12"/>
    <p:sldId id="262" r:id="rId13"/>
    <p:sldId id="263" r:id="rId14"/>
    <p:sldId id="264" r:id="rId15"/>
    <p:sldId id="265" r:id="rId16"/>
    <p:sldId id="267" r:id="rId17"/>
    <p:sldId id="266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6" r:id="rId31"/>
    <p:sldId id="314" r:id="rId32"/>
    <p:sldId id="315" r:id="rId33"/>
    <p:sldId id="317" r:id="rId34"/>
    <p:sldId id="318" r:id="rId35"/>
    <p:sldId id="320" r:id="rId36"/>
    <p:sldId id="319" r:id="rId37"/>
    <p:sldId id="321" r:id="rId38"/>
    <p:sldId id="322" r:id="rId3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54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52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76.wmf"/><Relationship Id="rId5" Type="http://schemas.openxmlformats.org/officeDocument/2006/relationships/image" Target="../media/image75.emf"/><Relationship Id="rId4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2.emf"/><Relationship Id="rId2" Type="http://schemas.openxmlformats.org/officeDocument/2006/relationships/image" Target="../media/image81.emf"/><Relationship Id="rId1" Type="http://schemas.openxmlformats.org/officeDocument/2006/relationships/image" Target="../media/image80.emf"/><Relationship Id="rId5" Type="http://schemas.openxmlformats.org/officeDocument/2006/relationships/image" Target="../media/image84.emf"/><Relationship Id="rId4" Type="http://schemas.openxmlformats.org/officeDocument/2006/relationships/image" Target="../media/image83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image" Target="../media/image87.wmf"/><Relationship Id="rId7" Type="http://schemas.openxmlformats.org/officeDocument/2006/relationships/image" Target="../media/image91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90.wmf"/><Relationship Id="rId5" Type="http://schemas.openxmlformats.org/officeDocument/2006/relationships/image" Target="../media/image89.wmf"/><Relationship Id="rId4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89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17" Type="http://schemas.openxmlformats.org/officeDocument/2006/relationships/image" Target="../media/image92.wmf"/><Relationship Id="rId2" Type="http://schemas.openxmlformats.org/officeDocument/2006/relationships/image" Target="../media/image86.wmf"/><Relationship Id="rId16" Type="http://schemas.openxmlformats.org/officeDocument/2006/relationships/image" Target="../media/image103.wmf"/><Relationship Id="rId1" Type="http://schemas.openxmlformats.org/officeDocument/2006/relationships/image" Target="../media/image85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1.wmf"/><Relationship Id="rId15" Type="http://schemas.openxmlformats.org/officeDocument/2006/relationships/image" Target="../media/image102.wmf"/><Relationship Id="rId10" Type="http://schemas.openxmlformats.org/officeDocument/2006/relationships/image" Target="../media/image97.wmf"/><Relationship Id="rId4" Type="http://schemas.openxmlformats.org/officeDocument/2006/relationships/image" Target="../media/image90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89.wmf"/><Relationship Id="rId7" Type="http://schemas.openxmlformats.org/officeDocument/2006/relationships/image" Target="../media/image105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104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2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89.wmf"/><Relationship Id="rId7" Type="http://schemas.openxmlformats.org/officeDocument/2006/relationships/image" Target="../media/image10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Relationship Id="rId6" Type="http://schemas.openxmlformats.org/officeDocument/2006/relationships/image" Target="../media/image106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9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emf"/><Relationship Id="rId3" Type="http://schemas.openxmlformats.org/officeDocument/2006/relationships/image" Target="../media/image110.emf"/><Relationship Id="rId7" Type="http://schemas.openxmlformats.org/officeDocument/2006/relationships/image" Target="../media/image114.emf"/><Relationship Id="rId12" Type="http://schemas.openxmlformats.org/officeDocument/2006/relationships/image" Target="../media/image119.emf"/><Relationship Id="rId2" Type="http://schemas.openxmlformats.org/officeDocument/2006/relationships/image" Target="../media/image109.emf"/><Relationship Id="rId1" Type="http://schemas.openxmlformats.org/officeDocument/2006/relationships/image" Target="../media/image108.emf"/><Relationship Id="rId6" Type="http://schemas.openxmlformats.org/officeDocument/2006/relationships/image" Target="../media/image113.emf"/><Relationship Id="rId11" Type="http://schemas.openxmlformats.org/officeDocument/2006/relationships/image" Target="../media/image118.emf"/><Relationship Id="rId5" Type="http://schemas.openxmlformats.org/officeDocument/2006/relationships/image" Target="../media/image112.emf"/><Relationship Id="rId10" Type="http://schemas.openxmlformats.org/officeDocument/2006/relationships/image" Target="../media/image117.emf"/><Relationship Id="rId4" Type="http://schemas.openxmlformats.org/officeDocument/2006/relationships/image" Target="../media/image111.emf"/><Relationship Id="rId9" Type="http://schemas.openxmlformats.org/officeDocument/2006/relationships/image" Target="../media/image116.e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emf"/><Relationship Id="rId13" Type="http://schemas.openxmlformats.org/officeDocument/2006/relationships/image" Target="../media/image132.emf"/><Relationship Id="rId3" Type="http://schemas.openxmlformats.org/officeDocument/2006/relationships/image" Target="../media/image122.emf"/><Relationship Id="rId7" Type="http://schemas.openxmlformats.org/officeDocument/2006/relationships/image" Target="../media/image126.emf"/><Relationship Id="rId12" Type="http://schemas.openxmlformats.org/officeDocument/2006/relationships/image" Target="../media/image131.emf"/><Relationship Id="rId2" Type="http://schemas.openxmlformats.org/officeDocument/2006/relationships/image" Target="../media/image121.emf"/><Relationship Id="rId1" Type="http://schemas.openxmlformats.org/officeDocument/2006/relationships/image" Target="../media/image120.emf"/><Relationship Id="rId6" Type="http://schemas.openxmlformats.org/officeDocument/2006/relationships/image" Target="../media/image125.emf"/><Relationship Id="rId11" Type="http://schemas.openxmlformats.org/officeDocument/2006/relationships/image" Target="../media/image130.emf"/><Relationship Id="rId5" Type="http://schemas.openxmlformats.org/officeDocument/2006/relationships/image" Target="../media/image124.emf"/><Relationship Id="rId10" Type="http://schemas.openxmlformats.org/officeDocument/2006/relationships/image" Target="../media/image129.emf"/><Relationship Id="rId4" Type="http://schemas.openxmlformats.org/officeDocument/2006/relationships/image" Target="../media/image123.emf"/><Relationship Id="rId9" Type="http://schemas.openxmlformats.org/officeDocument/2006/relationships/image" Target="../media/image128.emf"/><Relationship Id="rId14" Type="http://schemas.openxmlformats.org/officeDocument/2006/relationships/image" Target="../media/image133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emf"/><Relationship Id="rId2" Type="http://schemas.openxmlformats.org/officeDocument/2006/relationships/image" Target="../media/image19.w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13" Type="http://schemas.openxmlformats.org/officeDocument/2006/relationships/image" Target="../media/image146.emf"/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12" Type="http://schemas.openxmlformats.org/officeDocument/2006/relationships/image" Target="../media/image145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11" Type="http://schemas.openxmlformats.org/officeDocument/2006/relationships/image" Target="../media/image144.emf"/><Relationship Id="rId5" Type="http://schemas.openxmlformats.org/officeDocument/2006/relationships/image" Target="../media/image138.emf"/><Relationship Id="rId10" Type="http://schemas.openxmlformats.org/officeDocument/2006/relationships/image" Target="../media/image143.emf"/><Relationship Id="rId4" Type="http://schemas.openxmlformats.org/officeDocument/2006/relationships/image" Target="../media/image137.emf"/><Relationship Id="rId9" Type="http://schemas.openxmlformats.org/officeDocument/2006/relationships/image" Target="../media/image142.e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3" Type="http://schemas.openxmlformats.org/officeDocument/2006/relationships/image" Target="../media/image149.wmf"/><Relationship Id="rId7" Type="http://schemas.openxmlformats.org/officeDocument/2006/relationships/image" Target="../media/image153.wmf"/><Relationship Id="rId2" Type="http://schemas.openxmlformats.org/officeDocument/2006/relationships/image" Target="../media/image148.wmf"/><Relationship Id="rId1" Type="http://schemas.openxmlformats.org/officeDocument/2006/relationships/image" Target="../media/image147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Relationship Id="rId9" Type="http://schemas.openxmlformats.org/officeDocument/2006/relationships/image" Target="../media/image155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12" Type="http://schemas.openxmlformats.org/officeDocument/2006/relationships/image" Target="../media/image167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11" Type="http://schemas.openxmlformats.org/officeDocument/2006/relationships/image" Target="../media/image166.wmf"/><Relationship Id="rId5" Type="http://schemas.openxmlformats.org/officeDocument/2006/relationships/image" Target="../media/image160.wmf"/><Relationship Id="rId10" Type="http://schemas.openxmlformats.org/officeDocument/2006/relationships/image" Target="../media/image165.wmf"/><Relationship Id="rId4" Type="http://schemas.openxmlformats.org/officeDocument/2006/relationships/image" Target="../media/image159.wmf"/><Relationship Id="rId9" Type="http://schemas.openxmlformats.org/officeDocument/2006/relationships/image" Target="../media/image164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13" Type="http://schemas.openxmlformats.org/officeDocument/2006/relationships/image" Target="../media/image182.emf"/><Relationship Id="rId18" Type="http://schemas.openxmlformats.org/officeDocument/2006/relationships/image" Target="../media/image187.emf"/><Relationship Id="rId3" Type="http://schemas.openxmlformats.org/officeDocument/2006/relationships/image" Target="../media/image172.emf"/><Relationship Id="rId21" Type="http://schemas.openxmlformats.org/officeDocument/2006/relationships/image" Target="../media/image190.emf"/><Relationship Id="rId7" Type="http://schemas.openxmlformats.org/officeDocument/2006/relationships/image" Target="../media/image176.emf"/><Relationship Id="rId12" Type="http://schemas.openxmlformats.org/officeDocument/2006/relationships/image" Target="../media/image181.emf"/><Relationship Id="rId17" Type="http://schemas.openxmlformats.org/officeDocument/2006/relationships/image" Target="../media/image186.emf"/><Relationship Id="rId2" Type="http://schemas.openxmlformats.org/officeDocument/2006/relationships/image" Target="../media/image171.emf"/><Relationship Id="rId16" Type="http://schemas.openxmlformats.org/officeDocument/2006/relationships/image" Target="../media/image185.emf"/><Relationship Id="rId20" Type="http://schemas.openxmlformats.org/officeDocument/2006/relationships/image" Target="../media/image189.emf"/><Relationship Id="rId1" Type="http://schemas.openxmlformats.org/officeDocument/2006/relationships/image" Target="../media/image170.emf"/><Relationship Id="rId6" Type="http://schemas.openxmlformats.org/officeDocument/2006/relationships/image" Target="../media/image175.emf"/><Relationship Id="rId11" Type="http://schemas.openxmlformats.org/officeDocument/2006/relationships/image" Target="../media/image180.emf"/><Relationship Id="rId5" Type="http://schemas.openxmlformats.org/officeDocument/2006/relationships/image" Target="../media/image174.emf"/><Relationship Id="rId15" Type="http://schemas.openxmlformats.org/officeDocument/2006/relationships/image" Target="../media/image184.emf"/><Relationship Id="rId23" Type="http://schemas.openxmlformats.org/officeDocument/2006/relationships/image" Target="../media/image192.emf"/><Relationship Id="rId10" Type="http://schemas.openxmlformats.org/officeDocument/2006/relationships/image" Target="../media/image179.emf"/><Relationship Id="rId19" Type="http://schemas.openxmlformats.org/officeDocument/2006/relationships/image" Target="../media/image188.emf"/><Relationship Id="rId4" Type="http://schemas.openxmlformats.org/officeDocument/2006/relationships/image" Target="../media/image173.emf"/><Relationship Id="rId9" Type="http://schemas.openxmlformats.org/officeDocument/2006/relationships/image" Target="../media/image178.emf"/><Relationship Id="rId14" Type="http://schemas.openxmlformats.org/officeDocument/2006/relationships/image" Target="../media/image183.emf"/><Relationship Id="rId22" Type="http://schemas.openxmlformats.org/officeDocument/2006/relationships/image" Target="../media/image191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emf"/><Relationship Id="rId4" Type="http://schemas.openxmlformats.org/officeDocument/2006/relationships/image" Target="../media/image196.e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emf"/><Relationship Id="rId3" Type="http://schemas.openxmlformats.org/officeDocument/2006/relationships/image" Target="../media/image199.emf"/><Relationship Id="rId7" Type="http://schemas.openxmlformats.org/officeDocument/2006/relationships/image" Target="../media/image203.emf"/><Relationship Id="rId12" Type="http://schemas.openxmlformats.org/officeDocument/2006/relationships/image" Target="../media/image208.emf"/><Relationship Id="rId2" Type="http://schemas.openxmlformats.org/officeDocument/2006/relationships/image" Target="../media/image198.emf"/><Relationship Id="rId1" Type="http://schemas.openxmlformats.org/officeDocument/2006/relationships/image" Target="../media/image197.emf"/><Relationship Id="rId6" Type="http://schemas.openxmlformats.org/officeDocument/2006/relationships/image" Target="../media/image202.emf"/><Relationship Id="rId11" Type="http://schemas.openxmlformats.org/officeDocument/2006/relationships/image" Target="../media/image207.emf"/><Relationship Id="rId5" Type="http://schemas.openxmlformats.org/officeDocument/2006/relationships/image" Target="../media/image201.emf"/><Relationship Id="rId10" Type="http://schemas.openxmlformats.org/officeDocument/2006/relationships/image" Target="../media/image206.emf"/><Relationship Id="rId4" Type="http://schemas.openxmlformats.org/officeDocument/2006/relationships/image" Target="../media/image200.emf"/><Relationship Id="rId9" Type="http://schemas.openxmlformats.org/officeDocument/2006/relationships/image" Target="../media/image205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emf"/><Relationship Id="rId13" Type="http://schemas.openxmlformats.org/officeDocument/2006/relationships/image" Target="../media/image221.emf"/><Relationship Id="rId18" Type="http://schemas.openxmlformats.org/officeDocument/2006/relationships/image" Target="../media/image226.emf"/><Relationship Id="rId3" Type="http://schemas.openxmlformats.org/officeDocument/2006/relationships/image" Target="../media/image211.emf"/><Relationship Id="rId21" Type="http://schemas.openxmlformats.org/officeDocument/2006/relationships/image" Target="../media/image229.emf"/><Relationship Id="rId7" Type="http://schemas.openxmlformats.org/officeDocument/2006/relationships/image" Target="../media/image215.emf"/><Relationship Id="rId12" Type="http://schemas.openxmlformats.org/officeDocument/2006/relationships/image" Target="../media/image220.emf"/><Relationship Id="rId17" Type="http://schemas.openxmlformats.org/officeDocument/2006/relationships/image" Target="../media/image225.emf"/><Relationship Id="rId2" Type="http://schemas.openxmlformats.org/officeDocument/2006/relationships/image" Target="../media/image210.emf"/><Relationship Id="rId16" Type="http://schemas.openxmlformats.org/officeDocument/2006/relationships/image" Target="../media/image224.emf"/><Relationship Id="rId20" Type="http://schemas.openxmlformats.org/officeDocument/2006/relationships/image" Target="../media/image228.emf"/><Relationship Id="rId1" Type="http://schemas.openxmlformats.org/officeDocument/2006/relationships/image" Target="../media/image209.emf"/><Relationship Id="rId6" Type="http://schemas.openxmlformats.org/officeDocument/2006/relationships/image" Target="../media/image214.emf"/><Relationship Id="rId11" Type="http://schemas.openxmlformats.org/officeDocument/2006/relationships/image" Target="../media/image219.emf"/><Relationship Id="rId24" Type="http://schemas.openxmlformats.org/officeDocument/2006/relationships/image" Target="../media/image232.emf"/><Relationship Id="rId5" Type="http://schemas.openxmlformats.org/officeDocument/2006/relationships/image" Target="../media/image213.emf"/><Relationship Id="rId15" Type="http://schemas.openxmlformats.org/officeDocument/2006/relationships/image" Target="../media/image223.emf"/><Relationship Id="rId23" Type="http://schemas.openxmlformats.org/officeDocument/2006/relationships/image" Target="../media/image231.emf"/><Relationship Id="rId10" Type="http://schemas.openxmlformats.org/officeDocument/2006/relationships/image" Target="../media/image218.emf"/><Relationship Id="rId19" Type="http://schemas.openxmlformats.org/officeDocument/2006/relationships/image" Target="../media/image227.emf"/><Relationship Id="rId4" Type="http://schemas.openxmlformats.org/officeDocument/2006/relationships/image" Target="../media/image212.emf"/><Relationship Id="rId9" Type="http://schemas.openxmlformats.org/officeDocument/2006/relationships/image" Target="../media/image217.emf"/><Relationship Id="rId14" Type="http://schemas.openxmlformats.org/officeDocument/2006/relationships/image" Target="../media/image222.emf"/><Relationship Id="rId22" Type="http://schemas.openxmlformats.org/officeDocument/2006/relationships/image" Target="../media/image230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emf"/><Relationship Id="rId13" Type="http://schemas.openxmlformats.org/officeDocument/2006/relationships/image" Target="../media/image245.emf"/><Relationship Id="rId18" Type="http://schemas.openxmlformats.org/officeDocument/2006/relationships/image" Target="../media/image250.emf"/><Relationship Id="rId3" Type="http://schemas.openxmlformats.org/officeDocument/2006/relationships/image" Target="../media/image235.emf"/><Relationship Id="rId7" Type="http://schemas.openxmlformats.org/officeDocument/2006/relationships/image" Target="../media/image239.emf"/><Relationship Id="rId12" Type="http://schemas.openxmlformats.org/officeDocument/2006/relationships/image" Target="../media/image244.emf"/><Relationship Id="rId17" Type="http://schemas.openxmlformats.org/officeDocument/2006/relationships/image" Target="../media/image249.emf"/><Relationship Id="rId2" Type="http://schemas.openxmlformats.org/officeDocument/2006/relationships/image" Target="../media/image234.emf"/><Relationship Id="rId16" Type="http://schemas.openxmlformats.org/officeDocument/2006/relationships/image" Target="../media/image248.emf"/><Relationship Id="rId1" Type="http://schemas.openxmlformats.org/officeDocument/2006/relationships/image" Target="../media/image233.wmf"/><Relationship Id="rId6" Type="http://schemas.openxmlformats.org/officeDocument/2006/relationships/image" Target="../media/image238.emf"/><Relationship Id="rId11" Type="http://schemas.openxmlformats.org/officeDocument/2006/relationships/image" Target="../media/image243.emf"/><Relationship Id="rId5" Type="http://schemas.openxmlformats.org/officeDocument/2006/relationships/image" Target="../media/image237.emf"/><Relationship Id="rId15" Type="http://schemas.openxmlformats.org/officeDocument/2006/relationships/image" Target="../media/image247.emf"/><Relationship Id="rId10" Type="http://schemas.openxmlformats.org/officeDocument/2006/relationships/image" Target="../media/image242.wmf"/><Relationship Id="rId4" Type="http://schemas.openxmlformats.org/officeDocument/2006/relationships/image" Target="../media/image236.emf"/><Relationship Id="rId9" Type="http://schemas.openxmlformats.org/officeDocument/2006/relationships/image" Target="../media/image241.emf"/><Relationship Id="rId14" Type="http://schemas.openxmlformats.org/officeDocument/2006/relationships/image" Target="../media/image24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wmf"/><Relationship Id="rId4" Type="http://schemas.openxmlformats.org/officeDocument/2006/relationships/image" Target="../media/image25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wmf"/><Relationship Id="rId1" Type="http://schemas.openxmlformats.org/officeDocument/2006/relationships/image" Target="../media/image18.emf"/><Relationship Id="rId4" Type="http://schemas.openxmlformats.org/officeDocument/2006/relationships/image" Target="../media/image27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w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4" Type="http://schemas.openxmlformats.org/officeDocument/2006/relationships/image" Target="../media/image258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4.emf"/><Relationship Id="rId2" Type="http://schemas.openxmlformats.org/officeDocument/2006/relationships/image" Target="../media/image263.emf"/><Relationship Id="rId1" Type="http://schemas.openxmlformats.org/officeDocument/2006/relationships/image" Target="../media/image262.emf"/><Relationship Id="rId4" Type="http://schemas.openxmlformats.org/officeDocument/2006/relationships/image" Target="../media/image265.e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9.emf"/><Relationship Id="rId13" Type="http://schemas.openxmlformats.org/officeDocument/2006/relationships/image" Target="../media/image274.emf"/><Relationship Id="rId18" Type="http://schemas.openxmlformats.org/officeDocument/2006/relationships/image" Target="../media/image279.emf"/><Relationship Id="rId3" Type="http://schemas.openxmlformats.org/officeDocument/2006/relationships/image" Target="../media/image264.emf"/><Relationship Id="rId7" Type="http://schemas.openxmlformats.org/officeDocument/2006/relationships/image" Target="../media/image268.emf"/><Relationship Id="rId12" Type="http://schemas.openxmlformats.org/officeDocument/2006/relationships/image" Target="../media/image273.emf"/><Relationship Id="rId17" Type="http://schemas.openxmlformats.org/officeDocument/2006/relationships/image" Target="../media/image278.emf"/><Relationship Id="rId2" Type="http://schemas.openxmlformats.org/officeDocument/2006/relationships/image" Target="../media/image263.emf"/><Relationship Id="rId16" Type="http://schemas.openxmlformats.org/officeDocument/2006/relationships/image" Target="../media/image277.emf"/><Relationship Id="rId20" Type="http://schemas.openxmlformats.org/officeDocument/2006/relationships/image" Target="../media/image281.emf"/><Relationship Id="rId1" Type="http://schemas.openxmlformats.org/officeDocument/2006/relationships/image" Target="../media/image262.emf"/><Relationship Id="rId6" Type="http://schemas.openxmlformats.org/officeDocument/2006/relationships/image" Target="../media/image267.emf"/><Relationship Id="rId11" Type="http://schemas.openxmlformats.org/officeDocument/2006/relationships/image" Target="../media/image272.emf"/><Relationship Id="rId5" Type="http://schemas.openxmlformats.org/officeDocument/2006/relationships/image" Target="../media/image266.emf"/><Relationship Id="rId15" Type="http://schemas.openxmlformats.org/officeDocument/2006/relationships/image" Target="../media/image276.emf"/><Relationship Id="rId10" Type="http://schemas.openxmlformats.org/officeDocument/2006/relationships/image" Target="../media/image271.emf"/><Relationship Id="rId19" Type="http://schemas.openxmlformats.org/officeDocument/2006/relationships/image" Target="../media/image280.emf"/><Relationship Id="rId4" Type="http://schemas.openxmlformats.org/officeDocument/2006/relationships/image" Target="../media/image265.emf"/><Relationship Id="rId9" Type="http://schemas.openxmlformats.org/officeDocument/2006/relationships/image" Target="../media/image270.emf"/><Relationship Id="rId14" Type="http://schemas.openxmlformats.org/officeDocument/2006/relationships/image" Target="../media/image275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emf"/><Relationship Id="rId13" Type="http://schemas.openxmlformats.org/officeDocument/2006/relationships/image" Target="../media/image294.emf"/><Relationship Id="rId3" Type="http://schemas.openxmlformats.org/officeDocument/2006/relationships/image" Target="../media/image284.emf"/><Relationship Id="rId7" Type="http://schemas.openxmlformats.org/officeDocument/2006/relationships/image" Target="../media/image288.emf"/><Relationship Id="rId12" Type="http://schemas.openxmlformats.org/officeDocument/2006/relationships/image" Target="../media/image293.emf"/><Relationship Id="rId2" Type="http://schemas.openxmlformats.org/officeDocument/2006/relationships/image" Target="../media/image283.e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11" Type="http://schemas.openxmlformats.org/officeDocument/2006/relationships/image" Target="../media/image292.emf"/><Relationship Id="rId5" Type="http://schemas.openxmlformats.org/officeDocument/2006/relationships/image" Target="../media/image286.emf"/><Relationship Id="rId10" Type="http://schemas.openxmlformats.org/officeDocument/2006/relationships/image" Target="../media/image291.emf"/><Relationship Id="rId4" Type="http://schemas.openxmlformats.org/officeDocument/2006/relationships/image" Target="../media/image285.emf"/><Relationship Id="rId9" Type="http://schemas.openxmlformats.org/officeDocument/2006/relationships/image" Target="../media/image290.e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2.emf"/><Relationship Id="rId13" Type="http://schemas.openxmlformats.org/officeDocument/2006/relationships/image" Target="../media/image307.emf"/><Relationship Id="rId18" Type="http://schemas.openxmlformats.org/officeDocument/2006/relationships/image" Target="../media/image312.emf"/><Relationship Id="rId3" Type="http://schemas.openxmlformats.org/officeDocument/2006/relationships/image" Target="../media/image297.emf"/><Relationship Id="rId7" Type="http://schemas.openxmlformats.org/officeDocument/2006/relationships/image" Target="../media/image301.emf"/><Relationship Id="rId12" Type="http://schemas.openxmlformats.org/officeDocument/2006/relationships/image" Target="../media/image306.emf"/><Relationship Id="rId17" Type="http://schemas.openxmlformats.org/officeDocument/2006/relationships/image" Target="../media/image311.emf"/><Relationship Id="rId2" Type="http://schemas.openxmlformats.org/officeDocument/2006/relationships/image" Target="../media/image296.emf"/><Relationship Id="rId16" Type="http://schemas.openxmlformats.org/officeDocument/2006/relationships/image" Target="../media/image310.emf"/><Relationship Id="rId1" Type="http://schemas.openxmlformats.org/officeDocument/2006/relationships/image" Target="../media/image295.emf"/><Relationship Id="rId6" Type="http://schemas.openxmlformats.org/officeDocument/2006/relationships/image" Target="../media/image300.emf"/><Relationship Id="rId11" Type="http://schemas.openxmlformats.org/officeDocument/2006/relationships/image" Target="../media/image305.emf"/><Relationship Id="rId5" Type="http://schemas.openxmlformats.org/officeDocument/2006/relationships/image" Target="../media/image299.emf"/><Relationship Id="rId15" Type="http://schemas.openxmlformats.org/officeDocument/2006/relationships/image" Target="../media/image309.emf"/><Relationship Id="rId10" Type="http://schemas.openxmlformats.org/officeDocument/2006/relationships/image" Target="../media/image304.emf"/><Relationship Id="rId4" Type="http://schemas.openxmlformats.org/officeDocument/2006/relationships/image" Target="../media/image298.emf"/><Relationship Id="rId9" Type="http://schemas.openxmlformats.org/officeDocument/2006/relationships/image" Target="../media/image303.emf"/><Relationship Id="rId14" Type="http://schemas.openxmlformats.org/officeDocument/2006/relationships/image" Target="../media/image308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18.e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5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9" Type="http://schemas.openxmlformats.org/officeDocument/2006/relationships/image" Target="../media/image57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70.wmf"/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12" Type="http://schemas.openxmlformats.org/officeDocument/2006/relationships/image" Target="../media/image69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11" Type="http://schemas.openxmlformats.org/officeDocument/2006/relationships/image" Target="../media/image68.wmf"/><Relationship Id="rId5" Type="http://schemas.openxmlformats.org/officeDocument/2006/relationships/image" Target="../media/image62.wmf"/><Relationship Id="rId15" Type="http://schemas.openxmlformats.org/officeDocument/2006/relationships/image" Target="../media/image50.wmf"/><Relationship Id="rId10" Type="http://schemas.openxmlformats.org/officeDocument/2006/relationships/image" Target="../media/image67.wmf"/><Relationship Id="rId4" Type="http://schemas.openxmlformats.org/officeDocument/2006/relationships/image" Target="../media/image61.wmf"/><Relationship Id="rId9" Type="http://schemas.openxmlformats.org/officeDocument/2006/relationships/image" Target="../media/image66.wmf"/><Relationship Id="rId14" Type="http://schemas.openxmlformats.org/officeDocument/2006/relationships/image" Target="../media/image4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8859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5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252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22250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33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846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074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94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274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1169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D2D47-6CBC-4F3D-A272-2B20E0581F92}" type="datetimeFigureOut">
              <a:rPr lang="zh-CN" altLang="en-US" smtClean="0"/>
              <a:t>2015-10-11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01B8AD-FD59-4489-8DA2-89B9476DF5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527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 userDrawn="1"/>
        </p:nvSpPr>
        <p:spPr bwMode="auto">
          <a:xfrm>
            <a:off x="0" y="6570662"/>
            <a:ext cx="9144000" cy="287338"/>
          </a:xfrm>
          <a:prstGeom prst="rect">
            <a:avLst/>
          </a:prstGeom>
          <a:gradFill rotWithShape="1">
            <a:gsLst>
              <a:gs pos="0">
                <a:srgbClr val="008A8A">
                  <a:shade val="51000"/>
                  <a:satMod val="130000"/>
                </a:srgbClr>
              </a:gs>
              <a:gs pos="80000">
                <a:srgbClr val="008A8A">
                  <a:shade val="93000"/>
                  <a:satMod val="130000"/>
                </a:srgbClr>
              </a:gs>
              <a:gs pos="100000">
                <a:srgbClr val="008A8A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008A8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extLst/>
        </p:spPr>
        <p:txBody>
          <a:bodyPr lIns="0" tIns="0" rIns="0" bIns="0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 pitchFamily="2" charset="-122"/>
                <a:cs typeface="+mn-cs"/>
              </a:rPr>
              <a:t>《</a:t>
            </a:r>
            <a:r>
              <a:rPr kumimoji="1" lang="zh-CN" altLang="en-US" sz="1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/>
                <a:cs typeface="+mn-cs"/>
              </a:rPr>
              <a:t>高等数学</a:t>
            </a:r>
            <a:r>
              <a:rPr kumimoji="1" lang="en-US" altLang="zh-CN" sz="1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Times New Roman"/>
                <a:ea typeface="宋体" pitchFamily="2" charset="-122"/>
                <a:cs typeface="+mn-cs"/>
              </a:rPr>
              <a:t>》</a:t>
            </a:r>
          </a:p>
        </p:txBody>
      </p:sp>
      <p:sp>
        <p:nvSpPr>
          <p:cNvPr id="12" name="AutoShape 3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5224463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 w="17780" cmpd="sng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下页</a:t>
            </a:r>
          </a:p>
        </p:txBody>
      </p:sp>
      <p:sp>
        <p:nvSpPr>
          <p:cNvPr id="13" name="AutoShape 4">
            <a:hlinkClick r:id="" action="ppaction://hlinkshowjump?jump=endshow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6865938" y="660558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>
                <a:ln w="17780" cmpd="sng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结束</a:t>
            </a:r>
          </a:p>
        </p:txBody>
      </p:sp>
      <p:sp>
        <p:nvSpPr>
          <p:cNvPr id="14" name="AutoShape 5">
            <a:hlinkClick r:id="" action="ppaction://hlinkshowjump?jump=lastslideviewed" highlightClick="1"/>
            <a:hlinkHover r:id="" action="ppaction://noaction" highlightClick="1"/>
          </p:cNvPr>
          <p:cNvSpPr>
            <a:spLocks noChangeArrowheads="1"/>
          </p:cNvSpPr>
          <p:nvPr userDrawn="1"/>
        </p:nvSpPr>
        <p:spPr bwMode="auto">
          <a:xfrm>
            <a:off x="3563938" y="6599237"/>
            <a:ext cx="1306512" cy="2159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9F9E8">
                  <a:shade val="51000"/>
                  <a:satMod val="130000"/>
                </a:srgbClr>
              </a:gs>
              <a:gs pos="80000">
                <a:srgbClr val="F9F9E8">
                  <a:shade val="93000"/>
                  <a:satMod val="130000"/>
                </a:srgbClr>
              </a:gs>
              <a:gs pos="100000">
                <a:srgbClr val="F9F9E8">
                  <a:shade val="94000"/>
                  <a:satMod val="135000"/>
                </a:srgbClr>
              </a:gs>
            </a:gsLst>
            <a:lin ang="16200000" scaled="0"/>
          </a:gra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lIns="0" tIns="0" rIns="0" bIns="0" anchor="ctr"/>
          <a:lstStyle>
            <a:defPPr>
              <a:defRPr lang="zh-CN"/>
            </a:defPPr>
            <a:lvl1pPr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 w="17780" cmpd="sng">
                  <a:solidFill>
                    <a:schemeClr val="accent5">
                      <a:lumMod val="75000"/>
                    </a:schemeClr>
                  </a:solidFill>
                  <a:prstDash val="solid"/>
                  <a:miter lim="800000"/>
                </a:ln>
                <a:solidFill>
                  <a:schemeClr val="accent5">
                    <a:lumMod val="75000"/>
                  </a:schemeClr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返回</a:t>
            </a:r>
          </a:p>
        </p:txBody>
      </p:sp>
    </p:spTree>
    <p:extLst>
      <p:ext uri="{BB962C8B-B14F-4D97-AF65-F5344CB8AC3E}">
        <p14:creationId xmlns:p14="http://schemas.microsoft.com/office/powerpoint/2010/main" val="402935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slide" Target="slide19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oleObject" Target="../embeddings/oleObject32.bin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4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47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0.bin"/><Relationship Id="rId14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39.bin"/><Relationship Id="rId18" Type="http://schemas.openxmlformats.org/officeDocument/2006/relationships/oleObject" Target="../embeddings/oleObject42.bin"/><Relationship Id="rId3" Type="http://schemas.openxmlformats.org/officeDocument/2006/relationships/oleObject" Target="../embeddings/oleObject34.bin"/><Relationship Id="rId21" Type="http://schemas.openxmlformats.org/officeDocument/2006/relationships/image" Target="../media/image57.emf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43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5" Type="http://schemas.openxmlformats.org/officeDocument/2006/relationships/oleObject" Target="../embeddings/oleObject40.bin"/><Relationship Id="rId10" Type="http://schemas.openxmlformats.org/officeDocument/2006/relationships/image" Target="../media/image52.wmf"/><Relationship Id="rId19" Type="http://schemas.openxmlformats.org/officeDocument/2006/relationships/image" Target="../media/image56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49.bin"/><Relationship Id="rId18" Type="http://schemas.openxmlformats.org/officeDocument/2006/relationships/image" Target="../media/image65.wmf"/><Relationship Id="rId26" Type="http://schemas.openxmlformats.org/officeDocument/2006/relationships/image" Target="../media/image69.wmf"/><Relationship Id="rId3" Type="http://schemas.openxmlformats.org/officeDocument/2006/relationships/oleObject" Target="../embeddings/oleObject44.bin"/><Relationship Id="rId21" Type="http://schemas.openxmlformats.org/officeDocument/2006/relationships/oleObject" Target="../embeddings/oleObject53.bin"/><Relationship Id="rId7" Type="http://schemas.openxmlformats.org/officeDocument/2006/relationships/oleObject" Target="../embeddings/oleObject46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51.bin"/><Relationship Id="rId25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4.wmf"/><Relationship Id="rId20" Type="http://schemas.openxmlformats.org/officeDocument/2006/relationships/image" Target="../media/image66.wmf"/><Relationship Id="rId29" Type="http://schemas.openxmlformats.org/officeDocument/2006/relationships/oleObject" Target="../embeddings/oleObject57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48.bin"/><Relationship Id="rId24" Type="http://schemas.openxmlformats.org/officeDocument/2006/relationships/image" Target="../media/image68.wmf"/><Relationship Id="rId32" Type="http://schemas.openxmlformats.org/officeDocument/2006/relationships/image" Target="../media/image50.wmf"/><Relationship Id="rId5" Type="http://schemas.openxmlformats.org/officeDocument/2006/relationships/oleObject" Target="../embeddings/oleObject45.bin"/><Relationship Id="rId15" Type="http://schemas.openxmlformats.org/officeDocument/2006/relationships/oleObject" Target="../embeddings/oleObject50.bin"/><Relationship Id="rId23" Type="http://schemas.openxmlformats.org/officeDocument/2006/relationships/oleObject" Target="../embeddings/oleObject54.bin"/><Relationship Id="rId28" Type="http://schemas.openxmlformats.org/officeDocument/2006/relationships/image" Target="../media/image70.wmf"/><Relationship Id="rId10" Type="http://schemas.openxmlformats.org/officeDocument/2006/relationships/image" Target="../media/image61.wmf"/><Relationship Id="rId19" Type="http://schemas.openxmlformats.org/officeDocument/2006/relationships/oleObject" Target="../embeddings/oleObject52.bin"/><Relationship Id="rId31" Type="http://schemas.openxmlformats.org/officeDocument/2006/relationships/oleObject" Target="../embeddings/oleObject58.bin"/><Relationship Id="rId4" Type="http://schemas.openxmlformats.org/officeDocument/2006/relationships/image" Target="../media/image58.wmf"/><Relationship Id="rId9" Type="http://schemas.openxmlformats.org/officeDocument/2006/relationships/oleObject" Target="../embeddings/oleObject47.bin"/><Relationship Id="rId14" Type="http://schemas.openxmlformats.org/officeDocument/2006/relationships/image" Target="../media/image63.wmf"/><Relationship Id="rId22" Type="http://schemas.openxmlformats.org/officeDocument/2006/relationships/image" Target="../media/image67.wmf"/><Relationship Id="rId27" Type="http://schemas.openxmlformats.org/officeDocument/2006/relationships/oleObject" Target="../embeddings/oleObject56.bin"/><Relationship Id="rId30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image" Target="../media/image74.wmf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11" Type="http://schemas.openxmlformats.org/officeDocument/2006/relationships/image" Target="../media/image73.wmf"/><Relationship Id="rId5" Type="http://schemas.openxmlformats.org/officeDocument/2006/relationships/oleObject" Target="../embeddings/oleObject60.bin"/><Relationship Id="rId10" Type="http://schemas.openxmlformats.org/officeDocument/2006/relationships/oleObject" Target="../embeddings/oleObject63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62.bin"/><Relationship Id="rId14" Type="http://schemas.openxmlformats.org/officeDocument/2006/relationships/oleObject" Target="../embeddings/oleObject6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__4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7.wmf"/><Relationship Id="rId11" Type="http://schemas.openxmlformats.org/officeDocument/2006/relationships/oleObject" Target="../embeddings/Microsoft_Word_97_-_2003___5.doc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6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3.emf"/><Relationship Id="rId4" Type="http://schemas.openxmlformats.org/officeDocument/2006/relationships/image" Target="../media/image80.emf"/><Relationship Id="rId9" Type="http://schemas.openxmlformats.org/officeDocument/2006/relationships/oleObject" Target="../embeddings/oleObject7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wmf"/><Relationship Id="rId13" Type="http://schemas.openxmlformats.org/officeDocument/2006/relationships/oleObject" Target="../embeddings/oleObject80.bin"/><Relationship Id="rId18" Type="http://schemas.openxmlformats.org/officeDocument/2006/relationships/image" Target="../media/image92.w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89.wmf"/><Relationship Id="rId17" Type="http://schemas.openxmlformats.org/officeDocument/2006/relationships/oleObject" Target="../embeddings/oleObject8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1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10" Type="http://schemas.openxmlformats.org/officeDocument/2006/relationships/image" Target="../media/image88.wmf"/><Relationship Id="rId4" Type="http://schemas.openxmlformats.org/officeDocument/2006/relationships/image" Target="../media/image8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90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103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8.wmf"/><Relationship Id="rId32" Type="http://schemas.openxmlformats.org/officeDocument/2006/relationships/image" Target="../media/image102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100.wmf"/><Relationship Id="rId36" Type="http://schemas.openxmlformats.org/officeDocument/2006/relationships/image" Target="../media/image92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101.wmf"/><Relationship Id="rId35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5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14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11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7.wmf"/><Relationship Id="rId20" Type="http://schemas.openxmlformats.org/officeDocument/2006/relationships/image" Target="../media/image92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6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5" Type="http://schemas.openxmlformats.org/officeDocument/2006/relationships/oleObject" Target="../embeddings/oleObject115.bin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17.bin"/><Relationship Id="rId4" Type="http://schemas.openxmlformats.org/officeDocument/2006/relationships/image" Target="../media/image85.wmf"/><Relationship Id="rId9" Type="http://schemas.openxmlformats.org/officeDocument/2006/relationships/oleObject" Target="../embeddings/oleObject112.bin"/><Relationship Id="rId14" Type="http://schemas.openxmlformats.org/officeDocument/2006/relationships/image" Target="../media/image10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e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15.emf"/><Relationship Id="rId26" Type="http://schemas.openxmlformats.org/officeDocument/2006/relationships/image" Target="../media/image119.emf"/><Relationship Id="rId3" Type="http://schemas.openxmlformats.org/officeDocument/2006/relationships/oleObject" Target="../embeddings/oleObject118.bin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12.e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14.emf"/><Relationship Id="rId20" Type="http://schemas.openxmlformats.org/officeDocument/2006/relationships/image" Target="../media/image116.e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9.e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18.e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11.e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13.emf"/><Relationship Id="rId22" Type="http://schemas.openxmlformats.org/officeDocument/2006/relationships/image" Target="../media/image117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13" Type="http://schemas.openxmlformats.org/officeDocument/2006/relationships/oleObject" Target="../embeddings/oleObject135.bin"/><Relationship Id="rId18" Type="http://schemas.openxmlformats.org/officeDocument/2006/relationships/image" Target="../media/image127.emf"/><Relationship Id="rId26" Type="http://schemas.openxmlformats.org/officeDocument/2006/relationships/image" Target="../media/image131.emf"/><Relationship Id="rId3" Type="http://schemas.openxmlformats.org/officeDocument/2006/relationships/oleObject" Target="../embeddings/oleObject130.bin"/><Relationship Id="rId21" Type="http://schemas.openxmlformats.org/officeDocument/2006/relationships/oleObject" Target="../embeddings/oleObject139.bin"/><Relationship Id="rId7" Type="http://schemas.openxmlformats.org/officeDocument/2006/relationships/oleObject" Target="../embeddings/oleObject132.bin"/><Relationship Id="rId12" Type="http://schemas.openxmlformats.org/officeDocument/2006/relationships/image" Target="../media/image124.emf"/><Relationship Id="rId17" Type="http://schemas.openxmlformats.org/officeDocument/2006/relationships/oleObject" Target="../embeddings/oleObject137.bin"/><Relationship Id="rId25" Type="http://schemas.openxmlformats.org/officeDocument/2006/relationships/oleObject" Target="../embeddings/oleObject14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6.emf"/><Relationship Id="rId20" Type="http://schemas.openxmlformats.org/officeDocument/2006/relationships/image" Target="../media/image128.emf"/><Relationship Id="rId29" Type="http://schemas.openxmlformats.org/officeDocument/2006/relationships/oleObject" Target="../embeddings/oleObject143.bin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1.emf"/><Relationship Id="rId11" Type="http://schemas.openxmlformats.org/officeDocument/2006/relationships/oleObject" Target="../embeddings/oleObject134.bin"/><Relationship Id="rId24" Type="http://schemas.openxmlformats.org/officeDocument/2006/relationships/image" Target="../media/image130.emf"/><Relationship Id="rId5" Type="http://schemas.openxmlformats.org/officeDocument/2006/relationships/oleObject" Target="../embeddings/oleObject131.bin"/><Relationship Id="rId15" Type="http://schemas.openxmlformats.org/officeDocument/2006/relationships/oleObject" Target="../embeddings/oleObject136.bin"/><Relationship Id="rId23" Type="http://schemas.openxmlformats.org/officeDocument/2006/relationships/oleObject" Target="../embeddings/oleObject140.bin"/><Relationship Id="rId28" Type="http://schemas.openxmlformats.org/officeDocument/2006/relationships/image" Target="../media/image132.emf"/><Relationship Id="rId10" Type="http://schemas.openxmlformats.org/officeDocument/2006/relationships/image" Target="../media/image123.emf"/><Relationship Id="rId19" Type="http://schemas.openxmlformats.org/officeDocument/2006/relationships/oleObject" Target="../embeddings/oleObject138.bin"/><Relationship Id="rId4" Type="http://schemas.openxmlformats.org/officeDocument/2006/relationships/image" Target="../media/image120.emf"/><Relationship Id="rId9" Type="http://schemas.openxmlformats.org/officeDocument/2006/relationships/oleObject" Target="../embeddings/oleObject133.bin"/><Relationship Id="rId14" Type="http://schemas.openxmlformats.org/officeDocument/2006/relationships/image" Target="../media/image125.emf"/><Relationship Id="rId22" Type="http://schemas.openxmlformats.org/officeDocument/2006/relationships/image" Target="../media/image129.emf"/><Relationship Id="rId27" Type="http://schemas.openxmlformats.org/officeDocument/2006/relationships/oleObject" Target="../embeddings/oleObject142.bin"/><Relationship Id="rId30" Type="http://schemas.openxmlformats.org/officeDocument/2006/relationships/image" Target="../media/image13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49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" Type="http://schemas.openxmlformats.org/officeDocument/2006/relationships/oleObject" Target="../embeddings/oleObject144.bin"/><Relationship Id="rId21" Type="http://schemas.openxmlformats.org/officeDocument/2006/relationships/oleObject" Target="../embeddings/oleObject153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138.emf"/><Relationship Id="rId17" Type="http://schemas.openxmlformats.org/officeDocument/2006/relationships/oleObject" Target="../embeddings/oleObject151.bin"/><Relationship Id="rId25" Type="http://schemas.openxmlformats.org/officeDocument/2006/relationships/oleObject" Target="../embeddings/oleObject155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48.bin"/><Relationship Id="rId24" Type="http://schemas.openxmlformats.org/officeDocument/2006/relationships/image" Target="../media/image144.emf"/><Relationship Id="rId5" Type="http://schemas.openxmlformats.org/officeDocument/2006/relationships/oleObject" Target="../embeddings/oleObject145.bin"/><Relationship Id="rId15" Type="http://schemas.openxmlformats.org/officeDocument/2006/relationships/oleObject" Target="../embeddings/oleObject150.bin"/><Relationship Id="rId23" Type="http://schemas.openxmlformats.org/officeDocument/2006/relationships/oleObject" Target="../embeddings/oleObject154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52.bin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47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5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2.bin"/><Relationship Id="rId18" Type="http://schemas.openxmlformats.org/officeDocument/2006/relationships/image" Target="../media/image154.wmf"/><Relationship Id="rId3" Type="http://schemas.openxmlformats.org/officeDocument/2006/relationships/oleObject" Target="../embeddings/oleObject157.bin"/><Relationship Id="rId7" Type="http://schemas.openxmlformats.org/officeDocument/2006/relationships/oleObject" Target="../embeddings/oleObject159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1.bin"/><Relationship Id="rId5" Type="http://schemas.openxmlformats.org/officeDocument/2006/relationships/oleObject" Target="../embeddings/oleObject158.bin"/><Relationship Id="rId15" Type="http://schemas.openxmlformats.org/officeDocument/2006/relationships/oleObject" Target="../embeddings/oleObject163.bin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65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1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71.bin"/><Relationship Id="rId18" Type="http://schemas.openxmlformats.org/officeDocument/2006/relationships/image" Target="../media/image163.wmf"/><Relationship Id="rId26" Type="http://schemas.openxmlformats.org/officeDocument/2006/relationships/image" Target="../media/image167.wmf"/><Relationship Id="rId3" Type="http://schemas.openxmlformats.org/officeDocument/2006/relationships/oleObject" Target="../embeddings/oleObject166.bin"/><Relationship Id="rId21" Type="http://schemas.openxmlformats.org/officeDocument/2006/relationships/oleObject" Target="../embeddings/oleObject175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0.wmf"/><Relationship Id="rId17" Type="http://schemas.openxmlformats.org/officeDocument/2006/relationships/oleObject" Target="../embeddings/oleObject173.bin"/><Relationship Id="rId25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62.wmf"/><Relationship Id="rId20" Type="http://schemas.openxmlformats.org/officeDocument/2006/relationships/image" Target="../media/image164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70.bin"/><Relationship Id="rId24" Type="http://schemas.openxmlformats.org/officeDocument/2006/relationships/image" Target="../media/image166.wmf"/><Relationship Id="rId5" Type="http://schemas.openxmlformats.org/officeDocument/2006/relationships/oleObject" Target="../embeddings/oleObject167.bin"/><Relationship Id="rId15" Type="http://schemas.openxmlformats.org/officeDocument/2006/relationships/oleObject" Target="../embeddings/oleObject172.bin"/><Relationship Id="rId23" Type="http://schemas.openxmlformats.org/officeDocument/2006/relationships/oleObject" Target="../embeddings/oleObject176.bin"/><Relationship Id="rId10" Type="http://schemas.openxmlformats.org/officeDocument/2006/relationships/image" Target="../media/image159.wmf"/><Relationship Id="rId19" Type="http://schemas.openxmlformats.org/officeDocument/2006/relationships/oleObject" Target="../embeddings/oleObject174.bin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1.wmf"/><Relationship Id="rId22" Type="http://schemas.openxmlformats.org/officeDocument/2006/relationships/image" Target="../media/image165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183.bin"/><Relationship Id="rId3" Type="http://schemas.openxmlformats.org/officeDocument/2006/relationships/oleObject" Target="../embeddings/oleObject178.bin"/><Relationship Id="rId7" Type="http://schemas.openxmlformats.org/officeDocument/2006/relationships/oleObject" Target="../embeddings/oleObject180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9.wmf"/><Relationship Id="rId11" Type="http://schemas.openxmlformats.org/officeDocument/2006/relationships/oleObject" Target="../embeddings/oleObject182.bin"/><Relationship Id="rId5" Type="http://schemas.openxmlformats.org/officeDocument/2006/relationships/oleObject" Target="../embeddings/oleObject179.bin"/><Relationship Id="rId10" Type="http://schemas.openxmlformats.org/officeDocument/2006/relationships/image" Target="../media/image90.wmf"/><Relationship Id="rId4" Type="http://schemas.openxmlformats.org/officeDocument/2006/relationships/image" Target="../media/image168.wmf"/><Relationship Id="rId9" Type="http://schemas.openxmlformats.org/officeDocument/2006/relationships/oleObject" Target="../embeddings/oleObject181.bin"/><Relationship Id="rId14" Type="http://schemas.openxmlformats.org/officeDocument/2006/relationships/image" Target="../media/image92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13" Type="http://schemas.openxmlformats.org/officeDocument/2006/relationships/oleObject" Target="../embeddings/oleObject189.bin"/><Relationship Id="rId18" Type="http://schemas.openxmlformats.org/officeDocument/2006/relationships/image" Target="../media/image177.wmf"/><Relationship Id="rId26" Type="http://schemas.openxmlformats.org/officeDocument/2006/relationships/image" Target="../media/image181.emf"/><Relationship Id="rId39" Type="http://schemas.openxmlformats.org/officeDocument/2006/relationships/oleObject" Target="../embeddings/oleObject202.bin"/><Relationship Id="rId3" Type="http://schemas.openxmlformats.org/officeDocument/2006/relationships/oleObject" Target="../embeddings/oleObject184.bin"/><Relationship Id="rId21" Type="http://schemas.openxmlformats.org/officeDocument/2006/relationships/oleObject" Target="../embeddings/oleObject193.bin"/><Relationship Id="rId34" Type="http://schemas.openxmlformats.org/officeDocument/2006/relationships/image" Target="../media/image185.emf"/><Relationship Id="rId42" Type="http://schemas.openxmlformats.org/officeDocument/2006/relationships/image" Target="../media/image189.emf"/><Relationship Id="rId47" Type="http://schemas.openxmlformats.org/officeDocument/2006/relationships/oleObject" Target="../embeddings/oleObject206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174.emf"/><Relationship Id="rId17" Type="http://schemas.openxmlformats.org/officeDocument/2006/relationships/oleObject" Target="../embeddings/oleObject191.bin"/><Relationship Id="rId25" Type="http://schemas.openxmlformats.org/officeDocument/2006/relationships/oleObject" Target="../embeddings/oleObject195.bin"/><Relationship Id="rId33" Type="http://schemas.openxmlformats.org/officeDocument/2006/relationships/oleObject" Target="../embeddings/oleObject199.bin"/><Relationship Id="rId38" Type="http://schemas.openxmlformats.org/officeDocument/2006/relationships/image" Target="../media/image187.emf"/><Relationship Id="rId46" Type="http://schemas.openxmlformats.org/officeDocument/2006/relationships/image" Target="../media/image191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6.emf"/><Relationship Id="rId20" Type="http://schemas.openxmlformats.org/officeDocument/2006/relationships/image" Target="../media/image178.emf"/><Relationship Id="rId29" Type="http://schemas.openxmlformats.org/officeDocument/2006/relationships/oleObject" Target="../embeddings/oleObject197.bin"/><Relationship Id="rId41" Type="http://schemas.openxmlformats.org/officeDocument/2006/relationships/oleObject" Target="../embeddings/oleObject203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71.emf"/><Relationship Id="rId11" Type="http://schemas.openxmlformats.org/officeDocument/2006/relationships/oleObject" Target="../embeddings/oleObject188.bin"/><Relationship Id="rId24" Type="http://schemas.openxmlformats.org/officeDocument/2006/relationships/image" Target="../media/image180.emf"/><Relationship Id="rId32" Type="http://schemas.openxmlformats.org/officeDocument/2006/relationships/image" Target="../media/image184.emf"/><Relationship Id="rId37" Type="http://schemas.openxmlformats.org/officeDocument/2006/relationships/oleObject" Target="../embeddings/oleObject201.bin"/><Relationship Id="rId40" Type="http://schemas.openxmlformats.org/officeDocument/2006/relationships/image" Target="../media/image188.emf"/><Relationship Id="rId45" Type="http://schemas.openxmlformats.org/officeDocument/2006/relationships/oleObject" Target="../embeddings/oleObject205.bin"/><Relationship Id="rId5" Type="http://schemas.openxmlformats.org/officeDocument/2006/relationships/oleObject" Target="../embeddings/oleObject185.bin"/><Relationship Id="rId15" Type="http://schemas.openxmlformats.org/officeDocument/2006/relationships/oleObject" Target="../embeddings/oleObject190.bin"/><Relationship Id="rId23" Type="http://schemas.openxmlformats.org/officeDocument/2006/relationships/oleObject" Target="../embeddings/oleObject194.bin"/><Relationship Id="rId28" Type="http://schemas.openxmlformats.org/officeDocument/2006/relationships/image" Target="../media/image182.emf"/><Relationship Id="rId36" Type="http://schemas.openxmlformats.org/officeDocument/2006/relationships/image" Target="../media/image186.emf"/><Relationship Id="rId10" Type="http://schemas.openxmlformats.org/officeDocument/2006/relationships/image" Target="../media/image173.emf"/><Relationship Id="rId19" Type="http://schemas.openxmlformats.org/officeDocument/2006/relationships/oleObject" Target="../embeddings/oleObject192.bin"/><Relationship Id="rId31" Type="http://schemas.openxmlformats.org/officeDocument/2006/relationships/oleObject" Target="../embeddings/oleObject198.bin"/><Relationship Id="rId44" Type="http://schemas.openxmlformats.org/officeDocument/2006/relationships/image" Target="../media/image190.emf"/><Relationship Id="rId4" Type="http://schemas.openxmlformats.org/officeDocument/2006/relationships/image" Target="../media/image170.e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175.emf"/><Relationship Id="rId22" Type="http://schemas.openxmlformats.org/officeDocument/2006/relationships/image" Target="../media/image179.emf"/><Relationship Id="rId27" Type="http://schemas.openxmlformats.org/officeDocument/2006/relationships/oleObject" Target="../embeddings/oleObject196.bin"/><Relationship Id="rId30" Type="http://schemas.openxmlformats.org/officeDocument/2006/relationships/image" Target="../media/image183.emf"/><Relationship Id="rId35" Type="http://schemas.openxmlformats.org/officeDocument/2006/relationships/oleObject" Target="../embeddings/oleObject200.bin"/><Relationship Id="rId43" Type="http://schemas.openxmlformats.org/officeDocument/2006/relationships/oleObject" Target="../embeddings/oleObject204.bin"/><Relationship Id="rId48" Type="http://schemas.openxmlformats.org/officeDocument/2006/relationships/image" Target="../media/image192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5.wmf"/><Relationship Id="rId3" Type="http://schemas.openxmlformats.org/officeDocument/2006/relationships/oleObject" Target="../embeddings/Microsoft_Word_97_-_2003___6.doc"/><Relationship Id="rId7" Type="http://schemas.openxmlformats.org/officeDocument/2006/relationships/oleObject" Target="../embeddings/oleObject20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07.bin"/><Relationship Id="rId10" Type="http://schemas.openxmlformats.org/officeDocument/2006/relationships/image" Target="../media/image196.emf"/><Relationship Id="rId4" Type="http://schemas.openxmlformats.org/officeDocument/2006/relationships/image" Target="../media/image193.emf"/><Relationship Id="rId9" Type="http://schemas.openxmlformats.org/officeDocument/2006/relationships/oleObject" Target="../embeddings/Microsoft_Word_97_-_2003___7.doc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oleObject" Target="../embeddings/oleObject214.bin"/><Relationship Id="rId18" Type="http://schemas.openxmlformats.org/officeDocument/2006/relationships/image" Target="../media/image204.emf"/><Relationship Id="rId26" Type="http://schemas.openxmlformats.org/officeDocument/2006/relationships/image" Target="../media/image208.emf"/><Relationship Id="rId3" Type="http://schemas.openxmlformats.org/officeDocument/2006/relationships/oleObject" Target="../embeddings/oleObject209.bin"/><Relationship Id="rId21" Type="http://schemas.openxmlformats.org/officeDocument/2006/relationships/oleObject" Target="../embeddings/oleObject218.bin"/><Relationship Id="rId7" Type="http://schemas.openxmlformats.org/officeDocument/2006/relationships/oleObject" Target="../embeddings/oleObject211.bin"/><Relationship Id="rId12" Type="http://schemas.openxmlformats.org/officeDocument/2006/relationships/image" Target="../media/image201.emf"/><Relationship Id="rId17" Type="http://schemas.openxmlformats.org/officeDocument/2006/relationships/oleObject" Target="../embeddings/oleObject216.bin"/><Relationship Id="rId25" Type="http://schemas.openxmlformats.org/officeDocument/2006/relationships/oleObject" Target="../embeddings/oleObject22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03.emf"/><Relationship Id="rId20" Type="http://schemas.openxmlformats.org/officeDocument/2006/relationships/image" Target="../media/image205.e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8.emf"/><Relationship Id="rId11" Type="http://schemas.openxmlformats.org/officeDocument/2006/relationships/oleObject" Target="../embeddings/oleObject213.bin"/><Relationship Id="rId24" Type="http://schemas.openxmlformats.org/officeDocument/2006/relationships/image" Target="../media/image207.emf"/><Relationship Id="rId5" Type="http://schemas.openxmlformats.org/officeDocument/2006/relationships/oleObject" Target="../embeddings/oleObject210.bin"/><Relationship Id="rId15" Type="http://schemas.openxmlformats.org/officeDocument/2006/relationships/oleObject" Target="../embeddings/oleObject215.bin"/><Relationship Id="rId23" Type="http://schemas.openxmlformats.org/officeDocument/2006/relationships/oleObject" Target="../embeddings/oleObject219.bin"/><Relationship Id="rId10" Type="http://schemas.openxmlformats.org/officeDocument/2006/relationships/image" Target="../media/image200.emf"/><Relationship Id="rId19" Type="http://schemas.openxmlformats.org/officeDocument/2006/relationships/oleObject" Target="../embeddings/oleObject217.bin"/><Relationship Id="rId4" Type="http://schemas.openxmlformats.org/officeDocument/2006/relationships/image" Target="../media/image197.emf"/><Relationship Id="rId9" Type="http://schemas.openxmlformats.org/officeDocument/2006/relationships/oleObject" Target="../embeddings/oleObject212.bin"/><Relationship Id="rId14" Type="http://schemas.openxmlformats.org/officeDocument/2006/relationships/image" Target="../media/image202.emf"/><Relationship Id="rId22" Type="http://schemas.openxmlformats.org/officeDocument/2006/relationships/image" Target="../media/image20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6.bin"/><Relationship Id="rId18" Type="http://schemas.openxmlformats.org/officeDocument/2006/relationships/image" Target="../media/image216.emf"/><Relationship Id="rId26" Type="http://schemas.openxmlformats.org/officeDocument/2006/relationships/image" Target="../media/image220.emf"/><Relationship Id="rId39" Type="http://schemas.openxmlformats.org/officeDocument/2006/relationships/oleObject" Target="../embeddings/oleObject239.bin"/><Relationship Id="rId3" Type="http://schemas.openxmlformats.org/officeDocument/2006/relationships/oleObject" Target="../embeddings/oleObject221.bin"/><Relationship Id="rId21" Type="http://schemas.openxmlformats.org/officeDocument/2006/relationships/oleObject" Target="../embeddings/oleObject230.bin"/><Relationship Id="rId34" Type="http://schemas.openxmlformats.org/officeDocument/2006/relationships/image" Target="../media/image224.emf"/><Relationship Id="rId42" Type="http://schemas.openxmlformats.org/officeDocument/2006/relationships/image" Target="../media/image228.emf"/><Relationship Id="rId47" Type="http://schemas.openxmlformats.org/officeDocument/2006/relationships/oleObject" Target="../embeddings/oleObject243.bin"/><Relationship Id="rId50" Type="http://schemas.openxmlformats.org/officeDocument/2006/relationships/image" Target="../media/image232.emf"/><Relationship Id="rId7" Type="http://schemas.openxmlformats.org/officeDocument/2006/relationships/oleObject" Target="../embeddings/oleObject223.bin"/><Relationship Id="rId12" Type="http://schemas.openxmlformats.org/officeDocument/2006/relationships/image" Target="../media/image213.emf"/><Relationship Id="rId17" Type="http://schemas.openxmlformats.org/officeDocument/2006/relationships/oleObject" Target="../embeddings/oleObject228.bin"/><Relationship Id="rId25" Type="http://schemas.openxmlformats.org/officeDocument/2006/relationships/oleObject" Target="../embeddings/oleObject232.bin"/><Relationship Id="rId33" Type="http://schemas.openxmlformats.org/officeDocument/2006/relationships/oleObject" Target="../embeddings/oleObject236.bin"/><Relationship Id="rId38" Type="http://schemas.openxmlformats.org/officeDocument/2006/relationships/image" Target="../media/image226.emf"/><Relationship Id="rId46" Type="http://schemas.openxmlformats.org/officeDocument/2006/relationships/image" Target="../media/image23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5.emf"/><Relationship Id="rId20" Type="http://schemas.openxmlformats.org/officeDocument/2006/relationships/image" Target="../media/image217.emf"/><Relationship Id="rId29" Type="http://schemas.openxmlformats.org/officeDocument/2006/relationships/oleObject" Target="../embeddings/oleObject234.bin"/><Relationship Id="rId41" Type="http://schemas.openxmlformats.org/officeDocument/2006/relationships/oleObject" Target="../embeddings/oleObject240.bin"/><Relationship Id="rId1" Type="http://schemas.openxmlformats.org/officeDocument/2006/relationships/vmlDrawing" Target="../drawings/vmlDrawing27.vml"/><Relationship Id="rId6" Type="http://schemas.openxmlformats.org/officeDocument/2006/relationships/image" Target="../media/image210.emf"/><Relationship Id="rId11" Type="http://schemas.openxmlformats.org/officeDocument/2006/relationships/oleObject" Target="../embeddings/oleObject225.bin"/><Relationship Id="rId24" Type="http://schemas.openxmlformats.org/officeDocument/2006/relationships/image" Target="../media/image219.emf"/><Relationship Id="rId32" Type="http://schemas.openxmlformats.org/officeDocument/2006/relationships/image" Target="../media/image223.emf"/><Relationship Id="rId37" Type="http://schemas.openxmlformats.org/officeDocument/2006/relationships/oleObject" Target="../embeddings/oleObject238.bin"/><Relationship Id="rId40" Type="http://schemas.openxmlformats.org/officeDocument/2006/relationships/image" Target="../media/image227.emf"/><Relationship Id="rId45" Type="http://schemas.openxmlformats.org/officeDocument/2006/relationships/oleObject" Target="../embeddings/oleObject242.bin"/><Relationship Id="rId5" Type="http://schemas.openxmlformats.org/officeDocument/2006/relationships/oleObject" Target="../embeddings/oleObject222.bin"/><Relationship Id="rId15" Type="http://schemas.openxmlformats.org/officeDocument/2006/relationships/oleObject" Target="../embeddings/oleObject227.bin"/><Relationship Id="rId23" Type="http://schemas.openxmlformats.org/officeDocument/2006/relationships/oleObject" Target="../embeddings/oleObject231.bin"/><Relationship Id="rId28" Type="http://schemas.openxmlformats.org/officeDocument/2006/relationships/image" Target="../media/image221.emf"/><Relationship Id="rId36" Type="http://schemas.openxmlformats.org/officeDocument/2006/relationships/image" Target="../media/image225.emf"/><Relationship Id="rId49" Type="http://schemas.openxmlformats.org/officeDocument/2006/relationships/oleObject" Target="../embeddings/oleObject244.bin"/><Relationship Id="rId10" Type="http://schemas.openxmlformats.org/officeDocument/2006/relationships/image" Target="../media/image212.emf"/><Relationship Id="rId19" Type="http://schemas.openxmlformats.org/officeDocument/2006/relationships/oleObject" Target="../embeddings/oleObject229.bin"/><Relationship Id="rId31" Type="http://schemas.openxmlformats.org/officeDocument/2006/relationships/oleObject" Target="../embeddings/oleObject235.bin"/><Relationship Id="rId44" Type="http://schemas.openxmlformats.org/officeDocument/2006/relationships/image" Target="../media/image229.emf"/><Relationship Id="rId4" Type="http://schemas.openxmlformats.org/officeDocument/2006/relationships/image" Target="../media/image209.emf"/><Relationship Id="rId9" Type="http://schemas.openxmlformats.org/officeDocument/2006/relationships/oleObject" Target="../embeddings/oleObject224.bin"/><Relationship Id="rId14" Type="http://schemas.openxmlformats.org/officeDocument/2006/relationships/image" Target="../media/image214.emf"/><Relationship Id="rId22" Type="http://schemas.openxmlformats.org/officeDocument/2006/relationships/image" Target="../media/image218.emf"/><Relationship Id="rId27" Type="http://schemas.openxmlformats.org/officeDocument/2006/relationships/oleObject" Target="../embeddings/oleObject233.bin"/><Relationship Id="rId30" Type="http://schemas.openxmlformats.org/officeDocument/2006/relationships/image" Target="../media/image222.emf"/><Relationship Id="rId35" Type="http://schemas.openxmlformats.org/officeDocument/2006/relationships/oleObject" Target="../embeddings/oleObject237.bin"/><Relationship Id="rId43" Type="http://schemas.openxmlformats.org/officeDocument/2006/relationships/oleObject" Target="../embeddings/oleObject241.bin"/><Relationship Id="rId48" Type="http://schemas.openxmlformats.org/officeDocument/2006/relationships/image" Target="../media/image231.emf"/><Relationship Id="rId8" Type="http://schemas.openxmlformats.org/officeDocument/2006/relationships/image" Target="../media/image211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emf"/><Relationship Id="rId13" Type="http://schemas.openxmlformats.org/officeDocument/2006/relationships/oleObject" Target="../embeddings/oleObject250.bin"/><Relationship Id="rId18" Type="http://schemas.openxmlformats.org/officeDocument/2006/relationships/image" Target="../media/image240.emf"/><Relationship Id="rId26" Type="http://schemas.openxmlformats.org/officeDocument/2006/relationships/image" Target="../media/image244.emf"/><Relationship Id="rId3" Type="http://schemas.openxmlformats.org/officeDocument/2006/relationships/oleObject" Target="../embeddings/oleObject245.bin"/><Relationship Id="rId21" Type="http://schemas.openxmlformats.org/officeDocument/2006/relationships/oleObject" Target="../embeddings/oleObject254.bin"/><Relationship Id="rId34" Type="http://schemas.openxmlformats.org/officeDocument/2006/relationships/image" Target="../media/image248.emf"/><Relationship Id="rId7" Type="http://schemas.openxmlformats.org/officeDocument/2006/relationships/oleObject" Target="../embeddings/oleObject247.bin"/><Relationship Id="rId12" Type="http://schemas.openxmlformats.org/officeDocument/2006/relationships/image" Target="../media/image237.emf"/><Relationship Id="rId17" Type="http://schemas.openxmlformats.org/officeDocument/2006/relationships/oleObject" Target="../embeddings/oleObject252.bin"/><Relationship Id="rId25" Type="http://schemas.openxmlformats.org/officeDocument/2006/relationships/oleObject" Target="../embeddings/oleObject256.bin"/><Relationship Id="rId33" Type="http://schemas.openxmlformats.org/officeDocument/2006/relationships/oleObject" Target="../embeddings/oleObject260.bin"/><Relationship Id="rId38" Type="http://schemas.openxmlformats.org/officeDocument/2006/relationships/image" Target="../media/image250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9.emf"/><Relationship Id="rId20" Type="http://schemas.openxmlformats.org/officeDocument/2006/relationships/image" Target="../media/image241.emf"/><Relationship Id="rId29" Type="http://schemas.openxmlformats.org/officeDocument/2006/relationships/oleObject" Target="../embeddings/oleObject258.bin"/><Relationship Id="rId1" Type="http://schemas.openxmlformats.org/officeDocument/2006/relationships/vmlDrawing" Target="../drawings/vmlDrawing28.vml"/><Relationship Id="rId6" Type="http://schemas.openxmlformats.org/officeDocument/2006/relationships/image" Target="../media/image234.emf"/><Relationship Id="rId11" Type="http://schemas.openxmlformats.org/officeDocument/2006/relationships/oleObject" Target="../embeddings/oleObject249.bin"/><Relationship Id="rId24" Type="http://schemas.openxmlformats.org/officeDocument/2006/relationships/image" Target="../media/image243.emf"/><Relationship Id="rId32" Type="http://schemas.openxmlformats.org/officeDocument/2006/relationships/image" Target="../media/image247.emf"/><Relationship Id="rId37" Type="http://schemas.openxmlformats.org/officeDocument/2006/relationships/oleObject" Target="../embeddings/oleObject262.bin"/><Relationship Id="rId5" Type="http://schemas.openxmlformats.org/officeDocument/2006/relationships/oleObject" Target="../embeddings/oleObject246.bin"/><Relationship Id="rId15" Type="http://schemas.openxmlformats.org/officeDocument/2006/relationships/oleObject" Target="../embeddings/oleObject251.bin"/><Relationship Id="rId23" Type="http://schemas.openxmlformats.org/officeDocument/2006/relationships/oleObject" Target="../embeddings/oleObject255.bin"/><Relationship Id="rId28" Type="http://schemas.openxmlformats.org/officeDocument/2006/relationships/image" Target="../media/image245.emf"/><Relationship Id="rId36" Type="http://schemas.openxmlformats.org/officeDocument/2006/relationships/image" Target="../media/image249.emf"/><Relationship Id="rId10" Type="http://schemas.openxmlformats.org/officeDocument/2006/relationships/image" Target="../media/image236.emf"/><Relationship Id="rId19" Type="http://schemas.openxmlformats.org/officeDocument/2006/relationships/oleObject" Target="../embeddings/oleObject253.bin"/><Relationship Id="rId31" Type="http://schemas.openxmlformats.org/officeDocument/2006/relationships/oleObject" Target="../embeddings/oleObject259.bin"/><Relationship Id="rId4" Type="http://schemas.openxmlformats.org/officeDocument/2006/relationships/image" Target="../media/image233.wmf"/><Relationship Id="rId9" Type="http://schemas.openxmlformats.org/officeDocument/2006/relationships/oleObject" Target="../embeddings/oleObject248.bin"/><Relationship Id="rId14" Type="http://schemas.openxmlformats.org/officeDocument/2006/relationships/image" Target="../media/image238.emf"/><Relationship Id="rId22" Type="http://schemas.openxmlformats.org/officeDocument/2006/relationships/image" Target="../media/image242.wmf"/><Relationship Id="rId27" Type="http://schemas.openxmlformats.org/officeDocument/2006/relationships/oleObject" Target="../embeddings/oleObject257.bin"/><Relationship Id="rId30" Type="http://schemas.openxmlformats.org/officeDocument/2006/relationships/image" Target="../media/image246.wmf"/><Relationship Id="rId35" Type="http://schemas.openxmlformats.org/officeDocument/2006/relationships/oleObject" Target="../embeddings/oleObject26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64.bin"/><Relationship Id="rId10" Type="http://schemas.openxmlformats.org/officeDocument/2006/relationships/image" Target="../media/image254.wmf"/><Relationship Id="rId4" Type="http://schemas.openxmlformats.org/officeDocument/2006/relationships/image" Target="../media/image251.wmf"/><Relationship Id="rId9" Type="http://schemas.openxmlformats.org/officeDocument/2006/relationships/oleObject" Target="../embeddings/oleObject266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0.bin"/><Relationship Id="rId13" Type="http://schemas.openxmlformats.org/officeDocument/2006/relationships/image" Target="../media/image259.emf"/><Relationship Id="rId3" Type="http://schemas.openxmlformats.org/officeDocument/2006/relationships/oleObject" Target="../embeddings/oleObject267.bin"/><Relationship Id="rId7" Type="http://schemas.openxmlformats.org/officeDocument/2006/relationships/image" Target="../media/image256.emf"/><Relationship Id="rId12" Type="http://schemas.openxmlformats.org/officeDocument/2006/relationships/oleObject" Target="../embeddings/oleObject272.bin"/><Relationship Id="rId17" Type="http://schemas.openxmlformats.org/officeDocument/2006/relationships/image" Target="../media/image26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74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69.bin"/><Relationship Id="rId11" Type="http://schemas.openxmlformats.org/officeDocument/2006/relationships/image" Target="../media/image258.emf"/><Relationship Id="rId5" Type="http://schemas.openxmlformats.org/officeDocument/2006/relationships/oleObject" Target="../embeddings/oleObject268.bin"/><Relationship Id="rId15" Type="http://schemas.openxmlformats.org/officeDocument/2006/relationships/image" Target="../media/image260.emf"/><Relationship Id="rId10" Type="http://schemas.openxmlformats.org/officeDocument/2006/relationships/oleObject" Target="../embeddings/oleObject271.bin"/><Relationship Id="rId4" Type="http://schemas.openxmlformats.org/officeDocument/2006/relationships/image" Target="../media/image255.wmf"/><Relationship Id="rId9" Type="http://schemas.openxmlformats.org/officeDocument/2006/relationships/image" Target="../media/image257.emf"/><Relationship Id="rId14" Type="http://schemas.openxmlformats.org/officeDocument/2006/relationships/oleObject" Target="../embeddings/oleObject27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3" Type="http://schemas.openxmlformats.org/officeDocument/2006/relationships/oleObject" Target="../embeddings/oleObject275.bin"/><Relationship Id="rId7" Type="http://schemas.openxmlformats.org/officeDocument/2006/relationships/oleObject" Target="../embeddings/oleObject2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263.emf"/><Relationship Id="rId5" Type="http://schemas.openxmlformats.org/officeDocument/2006/relationships/oleObject" Target="../embeddings/oleObject276.bin"/><Relationship Id="rId10" Type="http://schemas.openxmlformats.org/officeDocument/2006/relationships/image" Target="../media/image265.emf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7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69.emf"/><Relationship Id="rId26" Type="http://schemas.openxmlformats.org/officeDocument/2006/relationships/image" Target="../media/image273.emf"/><Relationship Id="rId39" Type="http://schemas.openxmlformats.org/officeDocument/2006/relationships/oleObject" Target="../embeddings/oleObject297.bin"/><Relationship Id="rId3" Type="http://schemas.openxmlformats.org/officeDocument/2006/relationships/oleObject" Target="../embeddings/oleObject279.bin"/><Relationship Id="rId21" Type="http://schemas.openxmlformats.org/officeDocument/2006/relationships/oleObject" Target="../embeddings/oleObject288.bin"/><Relationship Id="rId34" Type="http://schemas.openxmlformats.org/officeDocument/2006/relationships/image" Target="../media/image277.emf"/><Relationship Id="rId42" Type="http://schemas.openxmlformats.org/officeDocument/2006/relationships/image" Target="../media/image281.emf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66.e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33" Type="http://schemas.openxmlformats.org/officeDocument/2006/relationships/oleObject" Target="../embeddings/oleObject294.bin"/><Relationship Id="rId38" Type="http://schemas.openxmlformats.org/officeDocument/2006/relationships/image" Target="../media/image279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8.emf"/><Relationship Id="rId20" Type="http://schemas.openxmlformats.org/officeDocument/2006/relationships/image" Target="../media/image270.emf"/><Relationship Id="rId29" Type="http://schemas.openxmlformats.org/officeDocument/2006/relationships/oleObject" Target="../embeddings/oleObject292.bin"/><Relationship Id="rId41" Type="http://schemas.openxmlformats.org/officeDocument/2006/relationships/oleObject" Target="../embeddings/oleObject298.bin"/><Relationship Id="rId1" Type="http://schemas.openxmlformats.org/officeDocument/2006/relationships/vmlDrawing" Target="../drawings/vmlDrawing32.vml"/><Relationship Id="rId6" Type="http://schemas.openxmlformats.org/officeDocument/2006/relationships/image" Target="../media/image263.e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72.emf"/><Relationship Id="rId32" Type="http://schemas.openxmlformats.org/officeDocument/2006/relationships/image" Target="../media/image276.emf"/><Relationship Id="rId37" Type="http://schemas.openxmlformats.org/officeDocument/2006/relationships/oleObject" Target="../embeddings/oleObject296.bin"/><Relationship Id="rId40" Type="http://schemas.openxmlformats.org/officeDocument/2006/relationships/image" Target="../media/image280.e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28" Type="http://schemas.openxmlformats.org/officeDocument/2006/relationships/image" Target="../media/image274.emf"/><Relationship Id="rId36" Type="http://schemas.openxmlformats.org/officeDocument/2006/relationships/image" Target="../media/image278.emf"/><Relationship Id="rId10" Type="http://schemas.openxmlformats.org/officeDocument/2006/relationships/image" Target="../media/image265.emf"/><Relationship Id="rId19" Type="http://schemas.openxmlformats.org/officeDocument/2006/relationships/oleObject" Target="../embeddings/oleObject287.bin"/><Relationship Id="rId31" Type="http://schemas.openxmlformats.org/officeDocument/2006/relationships/oleObject" Target="../embeddings/oleObject293.bin"/><Relationship Id="rId4" Type="http://schemas.openxmlformats.org/officeDocument/2006/relationships/image" Target="../media/image262.emf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67.emf"/><Relationship Id="rId22" Type="http://schemas.openxmlformats.org/officeDocument/2006/relationships/image" Target="../media/image271.emf"/><Relationship Id="rId27" Type="http://schemas.openxmlformats.org/officeDocument/2006/relationships/oleObject" Target="../embeddings/oleObject291.bin"/><Relationship Id="rId30" Type="http://schemas.openxmlformats.org/officeDocument/2006/relationships/image" Target="../media/image275.emf"/><Relationship Id="rId35" Type="http://schemas.openxmlformats.org/officeDocument/2006/relationships/oleObject" Target="../embeddings/oleObject29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4.emf"/><Relationship Id="rId13" Type="http://schemas.openxmlformats.org/officeDocument/2006/relationships/oleObject" Target="../embeddings/oleObject304.bin"/><Relationship Id="rId18" Type="http://schemas.openxmlformats.org/officeDocument/2006/relationships/image" Target="../media/image289.emf"/><Relationship Id="rId26" Type="http://schemas.openxmlformats.org/officeDocument/2006/relationships/image" Target="../media/image293.emf"/><Relationship Id="rId3" Type="http://schemas.openxmlformats.org/officeDocument/2006/relationships/oleObject" Target="../embeddings/oleObject299.bin"/><Relationship Id="rId21" Type="http://schemas.openxmlformats.org/officeDocument/2006/relationships/oleObject" Target="../embeddings/oleObject308.bin"/><Relationship Id="rId7" Type="http://schemas.openxmlformats.org/officeDocument/2006/relationships/oleObject" Target="../embeddings/oleObject301.bin"/><Relationship Id="rId12" Type="http://schemas.openxmlformats.org/officeDocument/2006/relationships/image" Target="../media/image286.emf"/><Relationship Id="rId17" Type="http://schemas.openxmlformats.org/officeDocument/2006/relationships/oleObject" Target="../embeddings/oleObject306.bin"/><Relationship Id="rId25" Type="http://schemas.openxmlformats.org/officeDocument/2006/relationships/oleObject" Target="../embeddings/oleObject3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88.emf"/><Relationship Id="rId20" Type="http://schemas.openxmlformats.org/officeDocument/2006/relationships/image" Target="../media/image290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83.emf"/><Relationship Id="rId11" Type="http://schemas.openxmlformats.org/officeDocument/2006/relationships/oleObject" Target="../embeddings/oleObject303.bin"/><Relationship Id="rId24" Type="http://schemas.openxmlformats.org/officeDocument/2006/relationships/image" Target="../media/image292.emf"/><Relationship Id="rId5" Type="http://schemas.openxmlformats.org/officeDocument/2006/relationships/oleObject" Target="../embeddings/oleObject300.bin"/><Relationship Id="rId15" Type="http://schemas.openxmlformats.org/officeDocument/2006/relationships/oleObject" Target="../embeddings/oleObject305.bin"/><Relationship Id="rId23" Type="http://schemas.openxmlformats.org/officeDocument/2006/relationships/oleObject" Target="../embeddings/oleObject309.bin"/><Relationship Id="rId28" Type="http://schemas.openxmlformats.org/officeDocument/2006/relationships/image" Target="../media/image294.emf"/><Relationship Id="rId10" Type="http://schemas.openxmlformats.org/officeDocument/2006/relationships/image" Target="../media/image285.emf"/><Relationship Id="rId19" Type="http://schemas.openxmlformats.org/officeDocument/2006/relationships/oleObject" Target="../embeddings/oleObject307.bin"/><Relationship Id="rId4" Type="http://schemas.openxmlformats.org/officeDocument/2006/relationships/image" Target="../media/image282.emf"/><Relationship Id="rId9" Type="http://schemas.openxmlformats.org/officeDocument/2006/relationships/oleObject" Target="../embeddings/oleObject302.bin"/><Relationship Id="rId14" Type="http://schemas.openxmlformats.org/officeDocument/2006/relationships/image" Target="../media/image287.emf"/><Relationship Id="rId22" Type="http://schemas.openxmlformats.org/officeDocument/2006/relationships/image" Target="../media/image291.emf"/><Relationship Id="rId27" Type="http://schemas.openxmlformats.org/officeDocument/2006/relationships/oleObject" Target="../embeddings/oleObject311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7.e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02.emf"/><Relationship Id="rId26" Type="http://schemas.openxmlformats.org/officeDocument/2006/relationships/image" Target="../media/image306.emf"/><Relationship Id="rId3" Type="http://schemas.openxmlformats.org/officeDocument/2006/relationships/oleObject" Target="../embeddings/oleObject312.bin"/><Relationship Id="rId21" Type="http://schemas.openxmlformats.org/officeDocument/2006/relationships/oleObject" Target="../embeddings/oleObject321.bin"/><Relationship Id="rId34" Type="http://schemas.openxmlformats.org/officeDocument/2006/relationships/image" Target="../media/image310.emf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299.emf"/><Relationship Id="rId17" Type="http://schemas.openxmlformats.org/officeDocument/2006/relationships/oleObject" Target="../embeddings/oleObject319.bin"/><Relationship Id="rId25" Type="http://schemas.openxmlformats.org/officeDocument/2006/relationships/oleObject" Target="../embeddings/oleObject323.bin"/><Relationship Id="rId33" Type="http://schemas.openxmlformats.org/officeDocument/2006/relationships/oleObject" Target="../embeddings/oleObject327.bin"/><Relationship Id="rId38" Type="http://schemas.openxmlformats.org/officeDocument/2006/relationships/image" Target="../media/image31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01.emf"/><Relationship Id="rId20" Type="http://schemas.openxmlformats.org/officeDocument/2006/relationships/image" Target="../media/image303.emf"/><Relationship Id="rId29" Type="http://schemas.openxmlformats.org/officeDocument/2006/relationships/oleObject" Target="../embeddings/oleObject325.bin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96.emf"/><Relationship Id="rId11" Type="http://schemas.openxmlformats.org/officeDocument/2006/relationships/oleObject" Target="../embeddings/oleObject316.bin"/><Relationship Id="rId24" Type="http://schemas.openxmlformats.org/officeDocument/2006/relationships/image" Target="../media/image305.emf"/><Relationship Id="rId32" Type="http://schemas.openxmlformats.org/officeDocument/2006/relationships/image" Target="../media/image309.emf"/><Relationship Id="rId37" Type="http://schemas.openxmlformats.org/officeDocument/2006/relationships/oleObject" Target="../embeddings/oleObject329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23" Type="http://schemas.openxmlformats.org/officeDocument/2006/relationships/oleObject" Target="../embeddings/oleObject322.bin"/><Relationship Id="rId28" Type="http://schemas.openxmlformats.org/officeDocument/2006/relationships/image" Target="../media/image307.emf"/><Relationship Id="rId36" Type="http://schemas.openxmlformats.org/officeDocument/2006/relationships/image" Target="../media/image311.emf"/><Relationship Id="rId10" Type="http://schemas.openxmlformats.org/officeDocument/2006/relationships/image" Target="../media/image298.emf"/><Relationship Id="rId19" Type="http://schemas.openxmlformats.org/officeDocument/2006/relationships/oleObject" Target="../embeddings/oleObject320.bin"/><Relationship Id="rId31" Type="http://schemas.openxmlformats.org/officeDocument/2006/relationships/oleObject" Target="../embeddings/oleObject326.bin"/><Relationship Id="rId4" Type="http://schemas.openxmlformats.org/officeDocument/2006/relationships/image" Target="../media/image295.e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00.emf"/><Relationship Id="rId22" Type="http://schemas.openxmlformats.org/officeDocument/2006/relationships/image" Target="../media/image304.emf"/><Relationship Id="rId27" Type="http://schemas.openxmlformats.org/officeDocument/2006/relationships/oleObject" Target="../embeddings/oleObject324.bin"/><Relationship Id="rId30" Type="http://schemas.openxmlformats.org/officeDocument/2006/relationships/image" Target="../media/image308.emf"/><Relationship Id="rId35" Type="http://schemas.openxmlformats.org/officeDocument/2006/relationships/oleObject" Target="../embeddings/oleObject328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Microsoft_Word_97_-_2003___1.doc"/><Relationship Id="rId7" Type="http://schemas.openxmlformats.org/officeDocument/2006/relationships/oleObject" Target="../embeddings/oleObject8.bin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Microsoft_Word_97_-_2003___2.doc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7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4.wmf"/><Relationship Id="rId3" Type="http://schemas.openxmlformats.org/officeDocument/2006/relationships/oleObject" Target="../embeddings/Microsoft_Word_97_-_2003___3.doc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3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30.w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2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6.png"/><Relationship Id="rId5" Type="http://schemas.openxmlformats.org/officeDocument/2006/relationships/image" Target="../media/image1.jpeg"/><Relationship Id="rId4" Type="http://schemas.openxmlformats.org/officeDocument/2006/relationships/image" Target="../media/image3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4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37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25.bin"/><Relationship Id="rId15" Type="http://schemas.openxmlformats.org/officeDocument/2006/relationships/image" Target="../media/image43.png"/><Relationship Id="rId10" Type="http://schemas.openxmlformats.org/officeDocument/2006/relationships/image" Target="../media/image36.png"/><Relationship Id="rId4" Type="http://schemas.openxmlformats.org/officeDocument/2006/relationships/image" Target="../media/image35.wmf"/><Relationship Id="rId9" Type="http://schemas.openxmlformats.org/officeDocument/2006/relationships/image" Target="../media/image1.jpe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64"/>
          <p:cNvSpPr txBox="1">
            <a:spLocks noChangeArrowheads="1"/>
          </p:cNvSpPr>
          <p:nvPr/>
        </p:nvSpPr>
        <p:spPr bwMode="auto">
          <a:xfrm>
            <a:off x="7489825" y="250825"/>
            <a:ext cx="1438275" cy="528638"/>
          </a:xfrm>
          <a:prstGeom prst="rect">
            <a:avLst/>
          </a:prstGeom>
          <a:noFill/>
          <a:ln w="9525">
            <a:solidFill>
              <a:srgbClr val="009999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rPr>
              <a:t>第一章 </a:t>
            </a:r>
          </a:p>
        </p:txBody>
      </p:sp>
      <p:sp>
        <p:nvSpPr>
          <p:cNvPr id="24" name="Text Box 3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3687763"/>
            <a:ext cx="43053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二、收敛数列的性质  </a:t>
            </a:r>
          </a:p>
        </p:txBody>
      </p:sp>
      <p:sp>
        <p:nvSpPr>
          <p:cNvPr id="25" name="Text Box 3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2743200" y="4591050"/>
            <a:ext cx="3894138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三、极限存在准则  </a:t>
            </a:r>
          </a:p>
        </p:txBody>
      </p:sp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2743200" y="2773363"/>
            <a:ext cx="4305300" cy="585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一、数列极限的定义  </a:t>
            </a:r>
          </a:p>
        </p:txBody>
      </p:sp>
      <p:sp>
        <p:nvSpPr>
          <p:cNvPr id="27" name="Rectangle 8"/>
          <p:cNvSpPr txBox="1">
            <a:spLocks noChangeArrowheads="1"/>
          </p:cNvSpPr>
          <p:nvPr/>
        </p:nvSpPr>
        <p:spPr bwMode="auto">
          <a:xfrm>
            <a:off x="1295400" y="457200"/>
            <a:ext cx="25146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 eaLnBrk="1" hangingPunct="1"/>
            <a:r>
              <a:rPr lang="zh-CN" altLang="en-US" sz="4800" smtClean="0">
                <a:latin typeface="华文行楷" pitchFamily="2" charset="-122"/>
                <a:ea typeface="华文行楷" pitchFamily="2" charset="-122"/>
              </a:rPr>
              <a:t>第二节</a:t>
            </a:r>
          </a:p>
        </p:txBody>
      </p:sp>
      <p:sp>
        <p:nvSpPr>
          <p:cNvPr id="28" name="Text Box 54"/>
          <p:cNvSpPr txBox="1">
            <a:spLocks noChangeArrowheads="1"/>
          </p:cNvSpPr>
          <p:nvPr/>
        </p:nvSpPr>
        <p:spPr bwMode="auto">
          <a:xfrm>
            <a:off x="3033713" y="1360488"/>
            <a:ext cx="3232150" cy="823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zh-CN" altLang="en-US" sz="4800">
                <a:solidFill>
                  <a:srgbClr val="A50021"/>
                </a:solidFill>
                <a:latin typeface="华文行楷" pitchFamily="2" charset="-122"/>
                <a:ea typeface="华文行楷" pitchFamily="2" charset="-122"/>
              </a:rPr>
              <a:t>数列的极限</a:t>
            </a:r>
          </a:p>
        </p:txBody>
      </p:sp>
      <p:sp>
        <p:nvSpPr>
          <p:cNvPr id="29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40721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2" name="Text Box 2"/>
          <p:cNvSpPr txBox="1">
            <a:spLocks noChangeArrowheads="1"/>
          </p:cNvSpPr>
          <p:nvPr/>
        </p:nvSpPr>
        <p:spPr bwMode="auto">
          <a:xfrm>
            <a:off x="585788" y="85030"/>
            <a:ext cx="4584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极限的通俗定义</a:t>
            </a:r>
          </a:p>
        </p:txBody>
      </p:sp>
      <p:sp>
        <p:nvSpPr>
          <p:cNvPr id="33" name="Rectangle 31"/>
          <p:cNvSpPr>
            <a:spLocks noChangeArrowheads="1"/>
          </p:cNvSpPr>
          <p:nvPr/>
        </p:nvSpPr>
        <p:spPr bwMode="auto">
          <a:xfrm>
            <a:off x="611188" y="913705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观察数列</a:t>
            </a:r>
          </a:p>
        </p:txBody>
      </p:sp>
      <p:graphicFrame>
        <p:nvGraphicFramePr>
          <p:cNvPr id="3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54910"/>
              </p:ext>
            </p:extLst>
          </p:nvPr>
        </p:nvGraphicFramePr>
        <p:xfrm>
          <a:off x="2962275" y="685105"/>
          <a:ext cx="321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3" name="Equation" r:id="rId3" imgW="3213100" imgH="939800" progId="Equation.DSMT4">
                  <p:embed/>
                </p:oleObj>
              </mc:Choice>
              <mc:Fallback>
                <p:oleObj name="Equation" r:id="rId3" imgW="3213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685105"/>
                        <a:ext cx="321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33"/>
          <p:cNvSpPr>
            <a:spLocks noChangeArrowheads="1"/>
          </p:cNvSpPr>
          <p:nvPr/>
        </p:nvSpPr>
        <p:spPr bwMode="auto">
          <a:xfrm>
            <a:off x="6227763" y="913705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时的变化趋势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611188" y="1624905"/>
            <a:ext cx="10080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37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785176"/>
              </p:ext>
            </p:extLst>
          </p:nvPr>
        </p:nvGraphicFramePr>
        <p:xfrm>
          <a:off x="1511300" y="1705868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4" name="Equation" r:id="rId5" imgW="1765300" imgH="393700" progId="Equation.DSMT4">
                  <p:embed/>
                </p:oleObj>
              </mc:Choice>
              <mc:Fallback>
                <p:oleObj name="Equation" r:id="rId5" imgW="1765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05868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41544"/>
              </p:ext>
            </p:extLst>
          </p:nvPr>
        </p:nvGraphicFramePr>
        <p:xfrm>
          <a:off x="1547813" y="2060848"/>
          <a:ext cx="224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65" name="Equation" r:id="rId7" imgW="2247900" imgH="939800" progId="Equation.DSMT4">
                  <p:embed/>
                </p:oleObj>
              </mc:Choice>
              <mc:Fallback>
                <p:oleObj name="Equation" r:id="rId7" imgW="2247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60848"/>
                        <a:ext cx="2247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Rectangle 37"/>
          <p:cNvSpPr>
            <a:spLocks noChangeArrowheads="1"/>
          </p:cNvSpPr>
          <p:nvPr/>
        </p:nvSpPr>
        <p:spPr bwMode="auto">
          <a:xfrm>
            <a:off x="3419475" y="1667768"/>
            <a:ext cx="30972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无限增大时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40" name="Rectangle 38"/>
          <p:cNvSpPr>
            <a:spLocks noChangeArrowheads="1"/>
          </p:cNvSpPr>
          <p:nvPr/>
        </p:nvSpPr>
        <p:spPr bwMode="auto">
          <a:xfrm>
            <a:off x="3995738" y="2349773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无限接近于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611560" y="3340532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问题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1: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42" name="Group 3"/>
          <p:cNvGrpSpPr>
            <a:grpSpLocks/>
          </p:cNvGrpSpPr>
          <p:nvPr/>
        </p:nvGrpSpPr>
        <p:grpSpPr bwMode="auto">
          <a:xfrm>
            <a:off x="1684784" y="3326246"/>
            <a:ext cx="6477000" cy="954088"/>
            <a:chOff x="1104" y="2064"/>
            <a:chExt cx="4080" cy="601"/>
          </a:xfrm>
        </p:grpSpPr>
        <p:sp>
          <p:nvSpPr>
            <p:cNvPr id="43" name="Text Box 4"/>
            <p:cNvSpPr txBox="1">
              <a:spLocks noChangeArrowheads="1"/>
            </p:cNvSpPr>
            <p:nvPr/>
          </p:nvSpPr>
          <p:spPr bwMode="auto">
            <a:xfrm>
              <a:off x="1104" y="2064"/>
              <a:ext cx="4080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当</a:t>
              </a:r>
              <a:r>
                <a:rPr kumimoji="1" lang="en-US" altLang="en-US" sz="2800" b="1" dirty="0">
                  <a:latin typeface="Times New Roman" pitchFamily="18" charset="0"/>
                </a:rPr>
                <a:t>    </a:t>
              </a:r>
              <a:r>
                <a:rPr kumimoji="1" lang="zh-CN" altLang="en-US" sz="2800" b="1" dirty="0">
                  <a:latin typeface="Times New Roman" pitchFamily="18" charset="0"/>
                </a:rPr>
                <a:t>无限增大时</a:t>
              </a:r>
              <a:r>
                <a:rPr kumimoji="1" lang="en-US" altLang="zh-CN" sz="2800" b="1" dirty="0">
                  <a:latin typeface="Times New Roman" pitchFamily="18" charset="0"/>
                </a:rPr>
                <a:t>,    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的变化趋势是什么</a:t>
              </a:r>
              <a:r>
                <a:rPr kumimoji="1" lang="en-US" altLang="zh-CN" sz="2800" b="1" dirty="0">
                  <a:latin typeface="Times New Roman" pitchFamily="18" charset="0"/>
                </a:rPr>
                <a:t>?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如何</a:t>
              </a:r>
              <a:r>
                <a:rPr kumimoji="1" lang="zh-CN" altLang="en-US" sz="2800" b="1" dirty="0">
                  <a:latin typeface="Times New Roman" pitchFamily="18" charset="0"/>
                </a:rPr>
                <a:t>确定</a:t>
              </a:r>
              <a:r>
                <a:rPr kumimoji="1" lang="en-US" altLang="zh-CN" sz="2800" b="1" dirty="0">
                  <a:latin typeface="Times New Roman" pitchFamily="18" charset="0"/>
                </a:rPr>
                <a:t>?</a:t>
              </a:r>
            </a:p>
          </p:txBody>
        </p:sp>
        <p:graphicFrame>
          <p:nvGraphicFramePr>
            <p:cNvPr id="44" name="Object 5"/>
            <p:cNvGraphicFramePr>
              <a:graphicFrameLocks noChangeAspect="1"/>
            </p:cNvGraphicFramePr>
            <p:nvPr/>
          </p:nvGraphicFramePr>
          <p:xfrm>
            <a:off x="2829" y="20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6" name="公式" r:id="rId9" imgW="406080" imgH="457200" progId="Equation.3">
                    <p:embed/>
                  </p:oleObj>
                </mc:Choice>
                <mc:Fallback>
                  <p:oleObj name="公式" r:id="rId9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20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6"/>
            <p:cNvGraphicFramePr>
              <a:graphicFrameLocks noChangeAspect="1"/>
            </p:cNvGraphicFramePr>
            <p:nvPr/>
          </p:nvGraphicFramePr>
          <p:xfrm>
            <a:off x="1440" y="216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7" name="公式" r:id="rId11" imgW="241200" imgH="253800" progId="Equation.3">
                    <p:embed/>
                  </p:oleObj>
                </mc:Choice>
                <mc:Fallback>
                  <p:oleObj name="公式" r:id="rId11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8" name="Group 3"/>
          <p:cNvGrpSpPr>
            <a:grpSpLocks/>
          </p:cNvGrpSpPr>
          <p:nvPr/>
        </p:nvGrpSpPr>
        <p:grpSpPr bwMode="auto">
          <a:xfrm>
            <a:off x="899592" y="4571084"/>
            <a:ext cx="7704138" cy="954088"/>
            <a:chOff x="1104" y="2064"/>
            <a:chExt cx="4853" cy="601"/>
          </a:xfrm>
        </p:grpSpPr>
        <p:sp>
          <p:nvSpPr>
            <p:cNvPr id="49" name="Text Box 4"/>
            <p:cNvSpPr txBox="1">
              <a:spLocks noChangeArrowheads="1"/>
            </p:cNvSpPr>
            <p:nvPr/>
          </p:nvSpPr>
          <p:spPr bwMode="auto">
            <a:xfrm>
              <a:off x="1104" y="2064"/>
              <a:ext cx="4853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latin typeface="Times New Roman" pitchFamily="18" charset="0"/>
                </a:rPr>
                <a:t>当</a:t>
              </a:r>
              <a:r>
                <a:rPr kumimoji="1" lang="en-US" altLang="en-US" sz="2800" b="1" dirty="0">
                  <a:latin typeface="Times New Roman" pitchFamily="18" charset="0"/>
                </a:rPr>
                <a:t>    </a:t>
              </a:r>
              <a:r>
                <a:rPr kumimoji="1" lang="zh-CN" altLang="en-US" sz="2800" b="1" dirty="0">
                  <a:latin typeface="Times New Roman" pitchFamily="18" charset="0"/>
                </a:rPr>
                <a:t>无限增大时</a:t>
              </a:r>
              <a:r>
                <a:rPr kumimoji="1" lang="en-US" altLang="zh-CN" sz="2800" b="1" dirty="0">
                  <a:latin typeface="Times New Roman" pitchFamily="18" charset="0"/>
                </a:rPr>
                <a:t>,    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无限</a:t>
              </a:r>
              <a:r>
                <a:rPr kumimoji="1" lang="zh-CN" altLang="en-US" sz="2800" b="1" dirty="0">
                  <a:latin typeface="Times New Roman" pitchFamily="18" charset="0"/>
                </a:rPr>
                <a:t>接近于某一确定的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数值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. </a:t>
              </a:r>
              <a:r>
                <a:rPr kumimoji="1" lang="zh-CN" altLang="en-US" sz="2800" b="1" dirty="0" smtClean="0">
                  <a:latin typeface="Times New Roman" pitchFamily="18" charset="0"/>
                </a:rPr>
                <a:t>可以作图观察得之</a:t>
              </a:r>
              <a:r>
                <a:rPr kumimoji="1" lang="en-US" altLang="zh-CN" sz="2800" b="1" dirty="0" smtClean="0">
                  <a:latin typeface="Times New Roman" pitchFamily="18" charset="0"/>
                </a:rPr>
                <a:t>.</a:t>
              </a:r>
              <a:endParaRPr kumimoji="1" lang="en-US" altLang="zh-CN" sz="2800" b="1" dirty="0">
                <a:latin typeface="Times New Roman" pitchFamily="18" charset="0"/>
              </a:endParaRPr>
            </a:p>
          </p:txBody>
        </p:sp>
        <p:graphicFrame>
          <p:nvGraphicFramePr>
            <p:cNvPr id="50" name="Object 5"/>
            <p:cNvGraphicFramePr>
              <a:graphicFrameLocks noChangeAspect="1"/>
            </p:cNvGraphicFramePr>
            <p:nvPr/>
          </p:nvGraphicFramePr>
          <p:xfrm>
            <a:off x="2829" y="20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8" name="公式" r:id="rId13" imgW="406080" imgH="457200" progId="Equation.3">
                    <p:embed/>
                  </p:oleObj>
                </mc:Choice>
                <mc:Fallback>
                  <p:oleObj name="公式" r:id="rId13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9" y="20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" name="Object 6"/>
            <p:cNvGraphicFramePr>
              <a:graphicFrameLocks noChangeAspect="1"/>
            </p:cNvGraphicFramePr>
            <p:nvPr/>
          </p:nvGraphicFramePr>
          <p:xfrm>
            <a:off x="1440" y="2169"/>
            <a:ext cx="151" cy="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69" name="公式" r:id="rId14" imgW="241200" imgH="253800" progId="Equation.3">
                    <p:embed/>
                  </p:oleObj>
                </mc:Choice>
                <mc:Fallback>
                  <p:oleObj name="公式" r:id="rId14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69"/>
                          <a:ext cx="151" cy="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extBox 1"/>
          <p:cNvSpPr txBox="1"/>
          <p:nvPr/>
        </p:nvSpPr>
        <p:spPr>
          <a:xfrm>
            <a:off x="3978292" y="4994012"/>
            <a:ext cx="4526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显然</a:t>
            </a:r>
            <a:r>
              <a:rPr lang="en-US" altLang="zh-CN" sz="2800" b="1" dirty="0" smtClean="0"/>
              <a:t>, </a:t>
            </a:r>
            <a:r>
              <a:rPr lang="zh-CN" altLang="en-US" sz="2800" b="1" dirty="0" smtClean="0"/>
              <a:t>这样</a:t>
            </a:r>
            <a:r>
              <a:rPr lang="zh-CN" altLang="en-US" sz="2800" b="1" dirty="0"/>
              <a:t>分析</a:t>
            </a:r>
            <a:r>
              <a:rPr lang="zh-CN" altLang="en-US" sz="2800" b="1" dirty="0" smtClean="0"/>
              <a:t>并不严密</a:t>
            </a:r>
            <a:r>
              <a:rPr lang="en-US" altLang="zh-CN" sz="2800" b="1" dirty="0" smtClean="0"/>
              <a:t>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72148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41" grpId="0"/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755576" y="384175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问题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2: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1903040" y="3841750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“</a:t>
            </a:r>
            <a:r>
              <a:rPr kumimoji="1" lang="zh-CN" altLang="en-US" sz="2800" b="1" dirty="0">
                <a:latin typeface="Times New Roman" pitchFamily="18" charset="0"/>
              </a:rPr>
              <a:t>无限接近”意味着什么</a:t>
            </a:r>
            <a:r>
              <a:rPr kumimoji="1" lang="en-US" altLang="zh-CN" sz="2800" b="1" dirty="0">
                <a:latin typeface="Times New Roman" pitchFamily="18" charset="0"/>
              </a:rPr>
              <a:t>?</a:t>
            </a:r>
            <a:r>
              <a:rPr kumimoji="1" lang="zh-CN" altLang="en-US" sz="2800" b="1" dirty="0">
                <a:latin typeface="Times New Roman" pitchFamily="18" charset="0"/>
              </a:rPr>
              <a:t>如何用数学语言刻划它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3" name="Object 10"/>
          <p:cNvGraphicFramePr>
            <a:graphicFrameLocks noChangeAspect="1"/>
          </p:cNvGraphicFramePr>
          <p:nvPr/>
        </p:nvGraphicFramePr>
        <p:xfrm>
          <a:off x="1016000" y="5181600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0" name="公式" r:id="rId3" imgW="1803240" imgH="469800" progId="Equation.3">
                  <p:embed/>
                </p:oleObj>
              </mc:Choice>
              <mc:Fallback>
                <p:oleObj name="公式" r:id="rId3" imgW="1803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181600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2882900" y="4933950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1" name="公式" r:id="rId5" imgW="2145960" imgH="965160" progId="Equation.3">
                  <p:embed/>
                </p:oleObj>
              </mc:Choice>
              <mc:Fallback>
                <p:oleObj name="公式" r:id="rId5" imgW="2145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4933950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40"/>
          <p:cNvSpPr>
            <a:spLocks noChangeArrowheads="1"/>
          </p:cNvSpPr>
          <p:nvPr/>
        </p:nvSpPr>
        <p:spPr bwMode="auto">
          <a:xfrm>
            <a:off x="4260155" y="908720"/>
            <a:ext cx="25431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无限增大时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7" name="Rectangle 41"/>
          <p:cNvSpPr>
            <a:spLocks noChangeArrowheads="1"/>
          </p:cNvSpPr>
          <p:nvPr/>
        </p:nvSpPr>
        <p:spPr bwMode="auto">
          <a:xfrm>
            <a:off x="827980" y="908720"/>
            <a:ext cx="35274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数列极限的通俗定义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8" name="Rectangle 42"/>
          <p:cNvSpPr>
            <a:spLocks noChangeArrowheads="1"/>
          </p:cNvSpPr>
          <p:nvPr/>
        </p:nvSpPr>
        <p:spPr bwMode="auto">
          <a:xfrm>
            <a:off x="6809680" y="908720"/>
            <a:ext cx="14427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如果数列</a:t>
            </a:r>
          </a:p>
        </p:txBody>
      </p:sp>
      <p:graphicFrame>
        <p:nvGraphicFramePr>
          <p:cNvPr id="19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2739"/>
              </p:ext>
            </p:extLst>
          </p:nvPr>
        </p:nvGraphicFramePr>
        <p:xfrm>
          <a:off x="8257480" y="99127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Equation" r:id="rId7" imgW="634725" imgH="431613" progId="Equation.DSMT4">
                  <p:embed/>
                </p:oleObj>
              </mc:Choice>
              <mc:Fallback>
                <p:oleObj name="Equation" r:id="rId7" imgW="63472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7480" y="991270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44"/>
          <p:cNvSpPr>
            <a:spLocks noChangeArrowheads="1"/>
          </p:cNvSpPr>
          <p:nvPr/>
        </p:nvSpPr>
        <p:spPr bwMode="auto">
          <a:xfrm>
            <a:off x="467617" y="1538957"/>
            <a:ext cx="16557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的一般项</a:t>
            </a:r>
          </a:p>
        </p:txBody>
      </p:sp>
      <p:graphicFrame>
        <p:nvGraphicFramePr>
          <p:cNvPr id="21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362182"/>
              </p:ext>
            </p:extLst>
          </p:nvPr>
        </p:nvGraphicFramePr>
        <p:xfrm>
          <a:off x="1978917" y="1581820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3" name="Equation" r:id="rId9" imgW="355446" imgH="431613" progId="Equation.DSMT4">
                  <p:embed/>
                </p:oleObj>
              </mc:Choice>
              <mc:Fallback>
                <p:oleObj name="Equation" r:id="rId9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8917" y="1581820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7"/>
          <p:cNvSpPr>
            <a:spLocks noChangeArrowheads="1"/>
          </p:cNvSpPr>
          <p:nvPr/>
        </p:nvSpPr>
        <p:spPr bwMode="auto">
          <a:xfrm>
            <a:off x="2412305" y="1538957"/>
            <a:ext cx="26638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无限接近于常数</a:t>
            </a:r>
            <a:endParaRPr kumimoji="1" lang="zh-CN" altLang="en-US" sz="2800" b="1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3773497"/>
              </p:ext>
            </p:extLst>
          </p:nvPr>
        </p:nvGraphicFramePr>
        <p:xfrm>
          <a:off x="4944367" y="1721520"/>
          <a:ext cx="330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4" name="Equation" r:id="rId11" imgW="330057" imgH="304668" progId="Equation.DSMT4">
                  <p:embed/>
                </p:oleObj>
              </mc:Choice>
              <mc:Fallback>
                <p:oleObj name="Equation" r:id="rId11" imgW="330057" imgH="3046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4367" y="1721520"/>
                        <a:ext cx="3302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49"/>
          <p:cNvSpPr>
            <a:spLocks noChangeArrowheads="1"/>
          </p:cNvSpPr>
          <p:nvPr/>
        </p:nvSpPr>
        <p:spPr bwMode="auto">
          <a:xfrm>
            <a:off x="5363467" y="1538957"/>
            <a:ext cx="11525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则常数</a:t>
            </a:r>
          </a:p>
        </p:txBody>
      </p:sp>
      <p:graphicFrame>
        <p:nvGraphicFramePr>
          <p:cNvPr id="25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212341"/>
              </p:ext>
            </p:extLst>
          </p:nvPr>
        </p:nvGraphicFramePr>
        <p:xfrm>
          <a:off x="6501705" y="1719932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5" name="Equation" r:id="rId13" imgW="228600" imgH="228600" progId="Equation.DSMT4">
                  <p:embed/>
                </p:oleObj>
              </mc:Choice>
              <mc:Fallback>
                <p:oleObj name="Equation" r:id="rId13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1705" y="1719932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51"/>
          <p:cNvSpPr>
            <a:spLocks noChangeArrowheads="1"/>
          </p:cNvSpPr>
          <p:nvPr/>
        </p:nvSpPr>
        <p:spPr bwMode="auto">
          <a:xfrm>
            <a:off x="6803330" y="1538957"/>
            <a:ext cx="14427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称为数列</a:t>
            </a:r>
          </a:p>
        </p:txBody>
      </p:sp>
      <p:graphicFrame>
        <p:nvGraphicFramePr>
          <p:cNvPr id="27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12180"/>
              </p:ext>
            </p:extLst>
          </p:nvPr>
        </p:nvGraphicFramePr>
        <p:xfrm>
          <a:off x="8251130" y="159452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6" name="Equation" r:id="rId15" imgW="634725" imgH="431613" progId="Equation.DSMT4">
                  <p:embed/>
                </p:oleObj>
              </mc:Choice>
              <mc:Fallback>
                <p:oleObj name="Equation" r:id="rId15" imgW="63472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1130" y="1594520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53"/>
          <p:cNvSpPr>
            <a:spLocks noChangeArrowheads="1"/>
          </p:cNvSpPr>
          <p:nvPr/>
        </p:nvSpPr>
        <p:spPr bwMode="auto">
          <a:xfrm>
            <a:off x="485080" y="2204120"/>
            <a:ext cx="1261564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的极限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sp>
        <p:nvSpPr>
          <p:cNvPr id="29" name="Rectangle 54"/>
          <p:cNvSpPr>
            <a:spLocks noChangeArrowheads="1"/>
          </p:cNvSpPr>
          <p:nvPr/>
        </p:nvSpPr>
        <p:spPr bwMode="auto">
          <a:xfrm>
            <a:off x="1763017" y="2204120"/>
            <a:ext cx="16430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或称数列</a:t>
            </a:r>
          </a:p>
        </p:txBody>
      </p:sp>
      <p:graphicFrame>
        <p:nvGraphicFramePr>
          <p:cNvPr id="30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935620"/>
              </p:ext>
            </p:extLst>
          </p:nvPr>
        </p:nvGraphicFramePr>
        <p:xfrm>
          <a:off x="3228280" y="2242220"/>
          <a:ext cx="635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7" name="Equation" r:id="rId17" imgW="634725" imgH="431613" progId="Equation.DSMT4">
                  <p:embed/>
                </p:oleObj>
              </mc:Choice>
              <mc:Fallback>
                <p:oleObj name="Equation" r:id="rId17" imgW="634725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8280" y="2242220"/>
                        <a:ext cx="635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56"/>
          <p:cNvSpPr>
            <a:spLocks noChangeArrowheads="1"/>
          </p:cNvSpPr>
          <p:nvPr/>
        </p:nvSpPr>
        <p:spPr bwMode="auto">
          <a:xfrm>
            <a:off x="3950592" y="2204120"/>
            <a:ext cx="134143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收敛于</a:t>
            </a:r>
          </a:p>
        </p:txBody>
      </p:sp>
      <p:graphicFrame>
        <p:nvGraphicFramePr>
          <p:cNvPr id="32" name="Object 5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990232"/>
              </p:ext>
            </p:extLst>
          </p:nvPr>
        </p:nvGraphicFramePr>
        <p:xfrm>
          <a:off x="5031680" y="2358107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8" name="Equation" r:id="rId18" imgW="304536" imgH="304536" progId="Equation.DSMT4">
                  <p:embed/>
                </p:oleObj>
              </mc:Choice>
              <mc:Fallback>
                <p:oleObj name="Equation" r:id="rId18" imgW="304536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1680" y="2358107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58"/>
          <p:cNvSpPr>
            <a:spLocks noChangeArrowheads="1"/>
          </p:cNvSpPr>
          <p:nvPr/>
        </p:nvSpPr>
        <p:spPr bwMode="auto">
          <a:xfrm>
            <a:off x="5436492" y="2204120"/>
            <a:ext cx="10080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记作</a:t>
            </a:r>
          </a:p>
        </p:txBody>
      </p:sp>
      <p:graphicFrame>
        <p:nvGraphicFramePr>
          <p:cNvPr id="34" name="Object 5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353384"/>
              </p:ext>
            </p:extLst>
          </p:nvPr>
        </p:nvGraphicFramePr>
        <p:xfrm>
          <a:off x="3526730" y="2869282"/>
          <a:ext cx="1549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9" name="Equation" r:id="rId20" imgW="1514447" imgH="561901" progId="Equation.3">
                  <p:embed/>
                </p:oleObj>
              </mc:Choice>
              <mc:Fallback>
                <p:oleObj name="Equation" r:id="rId20" imgW="1514447" imgH="5619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730" y="2869282"/>
                        <a:ext cx="1549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160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75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3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7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025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1" grpId="0" autoUpdateAnimBg="0"/>
      <p:bldP spid="12" grpId="0" autoUpdateAnimBg="0"/>
      <p:bldP spid="16" grpId="0"/>
      <p:bldP spid="17" grpId="0"/>
      <p:bldP spid="18" grpId="0"/>
      <p:bldP spid="20" grpId="0"/>
      <p:bldP spid="22" grpId="0"/>
      <p:bldP spid="24" grpId="0"/>
      <p:bldP spid="26" grpId="0"/>
      <p:bldP spid="28" grpId="0"/>
      <p:bldP spid="29" grpId="0"/>
      <p:bldP spid="31" grpId="0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914540"/>
              </p:ext>
            </p:extLst>
          </p:nvPr>
        </p:nvGraphicFramePr>
        <p:xfrm>
          <a:off x="971600" y="2058565"/>
          <a:ext cx="13716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7" name="公式" r:id="rId3" imgW="1587500" imgH="901700" progId="Equation.3">
                  <p:embed/>
                </p:oleObj>
              </mc:Choice>
              <mc:Fallback>
                <p:oleObj name="公式" r:id="rId3" imgW="1587500" imgH="901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58565"/>
                        <a:ext cx="13716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678353"/>
              </p:ext>
            </p:extLst>
          </p:nvPr>
        </p:nvGraphicFramePr>
        <p:xfrm>
          <a:off x="2589213" y="2058565"/>
          <a:ext cx="1525587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8" name="公式" r:id="rId5" imgW="1765300" imgH="901700" progId="Equation.3">
                  <p:embed/>
                </p:oleObj>
              </mc:Choice>
              <mc:Fallback>
                <p:oleObj name="公式" r:id="rId5" imgW="1765300" imgH="901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13" y="2058565"/>
                        <a:ext cx="1525587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1737067"/>
              </p:ext>
            </p:extLst>
          </p:nvPr>
        </p:nvGraphicFramePr>
        <p:xfrm>
          <a:off x="4191000" y="2264940"/>
          <a:ext cx="21526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89" name="公式" r:id="rId7" imgW="2489200" imgH="457200" progId="Equation.3">
                  <p:embed/>
                </p:oleObj>
              </mc:Choice>
              <mc:Fallback>
                <p:oleObj name="公式" r:id="rId7" imgW="2489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264940"/>
                        <a:ext cx="21526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2668109"/>
              </p:ext>
            </p:extLst>
          </p:nvPr>
        </p:nvGraphicFramePr>
        <p:xfrm>
          <a:off x="6489700" y="2071265"/>
          <a:ext cx="22733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0" name="公式" r:id="rId9" imgW="2628900" imgH="901700" progId="Equation.3">
                  <p:embed/>
                </p:oleObj>
              </mc:Choice>
              <mc:Fallback>
                <p:oleObj name="公式" r:id="rId9" imgW="2628900" imgH="901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9700" y="2071265"/>
                        <a:ext cx="22733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6048120"/>
              </p:ext>
            </p:extLst>
          </p:nvPr>
        </p:nvGraphicFramePr>
        <p:xfrm>
          <a:off x="990600" y="3201565"/>
          <a:ext cx="153670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1" name="公式" r:id="rId11" imgW="1778000" imgH="901700" progId="Equation.3">
                  <p:embed/>
                </p:oleObj>
              </mc:Choice>
              <mc:Fallback>
                <p:oleObj name="公式" r:id="rId11" imgW="1778000" imgH="901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201565"/>
                        <a:ext cx="1536700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668905"/>
              </p:ext>
            </p:extLst>
          </p:nvPr>
        </p:nvGraphicFramePr>
        <p:xfrm>
          <a:off x="2940050" y="3430165"/>
          <a:ext cx="2317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2" name="公式" r:id="rId13" imgW="2679700" imgH="457200" progId="Equation.3">
                  <p:embed/>
                </p:oleObj>
              </mc:Choice>
              <mc:Fallback>
                <p:oleObj name="公式" r:id="rId13" imgW="267970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3430165"/>
                        <a:ext cx="23177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133387"/>
              </p:ext>
            </p:extLst>
          </p:nvPr>
        </p:nvGraphicFramePr>
        <p:xfrm>
          <a:off x="5634038" y="4365203"/>
          <a:ext cx="2601912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3" name="公式" r:id="rId15" imgW="3009900" imgH="901700" progId="Equation.3">
                  <p:embed/>
                </p:oleObj>
              </mc:Choice>
              <mc:Fallback>
                <p:oleObj name="公式" r:id="rId15" imgW="3009900" imgH="901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038" y="4365203"/>
                        <a:ext cx="2601912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915137"/>
              </p:ext>
            </p:extLst>
          </p:nvPr>
        </p:nvGraphicFramePr>
        <p:xfrm>
          <a:off x="1041400" y="4365203"/>
          <a:ext cx="17018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4" name="公式" r:id="rId17" imgW="1968500" imgH="901700" progId="Equation.3">
                  <p:embed/>
                </p:oleObj>
              </mc:Choice>
              <mc:Fallback>
                <p:oleObj name="公式" r:id="rId17" imgW="1968500" imgH="901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400" y="4365203"/>
                        <a:ext cx="17018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039558"/>
              </p:ext>
            </p:extLst>
          </p:nvPr>
        </p:nvGraphicFramePr>
        <p:xfrm>
          <a:off x="2927350" y="4593803"/>
          <a:ext cx="2482850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5" name="公式" r:id="rId19" imgW="2870200" imgH="457200" progId="Equation.3">
                  <p:embed/>
                </p:oleObj>
              </mc:Choice>
              <mc:Fallback>
                <p:oleObj name="公式" r:id="rId19" imgW="287020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593803"/>
                        <a:ext cx="2482850" cy="395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7775324"/>
              </p:ext>
            </p:extLst>
          </p:nvPr>
        </p:nvGraphicFramePr>
        <p:xfrm>
          <a:off x="5638800" y="3184103"/>
          <a:ext cx="2438400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6" name="公式" r:id="rId21" imgW="2819400" imgH="901700" progId="Equation.3">
                  <p:embed/>
                </p:oleObj>
              </mc:Choice>
              <mc:Fallback>
                <p:oleObj name="公式" r:id="rId21" imgW="2819400" imgH="901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184103"/>
                        <a:ext cx="2438400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778719"/>
              </p:ext>
            </p:extLst>
          </p:nvPr>
        </p:nvGraphicFramePr>
        <p:xfrm>
          <a:off x="1017588" y="5754265"/>
          <a:ext cx="1493837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7" name="公式" r:id="rId23" imgW="1727200" imgH="457200" progId="Equation.3">
                  <p:embed/>
                </p:oleObj>
              </mc:Choice>
              <mc:Fallback>
                <p:oleObj name="公式" r:id="rId23" imgW="1727200" imgH="457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5754265"/>
                        <a:ext cx="1493837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749157"/>
              </p:ext>
            </p:extLst>
          </p:nvPr>
        </p:nvGraphicFramePr>
        <p:xfrm>
          <a:off x="2638425" y="5601865"/>
          <a:ext cx="2846388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8" name="公式" r:id="rId25" imgW="3289300" imgH="901700" progId="Equation.3">
                  <p:embed/>
                </p:oleObj>
              </mc:Choice>
              <mc:Fallback>
                <p:oleObj name="公式" r:id="rId25" imgW="3289300" imgH="9017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601865"/>
                        <a:ext cx="2846388" cy="779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5659176"/>
              </p:ext>
            </p:extLst>
          </p:nvPr>
        </p:nvGraphicFramePr>
        <p:xfrm>
          <a:off x="5665788" y="5822528"/>
          <a:ext cx="2547937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99" name="公式" r:id="rId27" imgW="2946400" imgH="482600" progId="Equation.3">
                  <p:embed/>
                </p:oleObj>
              </mc:Choice>
              <mc:Fallback>
                <p:oleObj name="公式" r:id="rId27" imgW="2946400" imgH="482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5788" y="5822528"/>
                        <a:ext cx="2547937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755576" y="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问题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Times New Roman" pitchFamily="18" charset="0"/>
              </a:rPr>
              <a:t>2: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903040" y="0"/>
            <a:ext cx="6629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“</a:t>
            </a:r>
            <a:r>
              <a:rPr kumimoji="1" lang="zh-CN" altLang="en-US" sz="2800" b="1" dirty="0">
                <a:latin typeface="Times New Roman" pitchFamily="18" charset="0"/>
              </a:rPr>
              <a:t>无限接近”意味着什么</a:t>
            </a:r>
            <a:r>
              <a:rPr kumimoji="1" lang="en-US" altLang="zh-CN" sz="2800" b="1" dirty="0">
                <a:latin typeface="Times New Roman" pitchFamily="18" charset="0"/>
              </a:rPr>
              <a:t>?</a:t>
            </a:r>
            <a:r>
              <a:rPr kumimoji="1" lang="zh-CN" altLang="en-US" sz="2800" b="1" dirty="0">
                <a:latin typeface="Times New Roman" pitchFamily="18" charset="0"/>
              </a:rPr>
              <a:t>如何用数学语言刻划它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929711"/>
              </p:ext>
            </p:extLst>
          </p:nvPr>
        </p:nvGraphicFramePr>
        <p:xfrm>
          <a:off x="1016000" y="1199282"/>
          <a:ext cx="1803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0" name="公式" r:id="rId29" imgW="1803240" imgH="469800" progId="Equation.3">
                  <p:embed/>
                </p:oleObj>
              </mc:Choice>
              <mc:Fallback>
                <p:oleObj name="公式" r:id="rId29" imgW="1803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199282"/>
                        <a:ext cx="1803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06687"/>
              </p:ext>
            </p:extLst>
          </p:nvPr>
        </p:nvGraphicFramePr>
        <p:xfrm>
          <a:off x="2882900" y="951632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1" name="公式" r:id="rId31" imgW="2145960" imgH="965160" progId="Equation.3">
                  <p:embed/>
                </p:oleObj>
              </mc:Choice>
              <mc:Fallback>
                <p:oleObj name="公式" r:id="rId31" imgW="2145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951632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38253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5" name="Rectangle 32"/>
          <p:cNvSpPr>
            <a:spLocks noChangeArrowheads="1"/>
          </p:cNvSpPr>
          <p:nvPr/>
        </p:nvSpPr>
        <p:spPr bwMode="auto">
          <a:xfrm>
            <a:off x="3567477" y="493264"/>
            <a:ext cx="1895475" cy="54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t">
              <a:lnSpc>
                <a:spcPct val="110000"/>
              </a:lnSpc>
            </a:pPr>
            <a:r>
              <a:rPr kumimoji="1" lang="zh-CN" altLang="en-US" sz="3200" b="1" dirty="0" smtClean="0">
                <a:solidFill>
                  <a:srgbClr val="FF33CC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总   结</a:t>
            </a:r>
            <a:endParaRPr kumimoji="1" lang="en-US" altLang="zh-CN" sz="3200" b="1" dirty="0">
              <a:solidFill>
                <a:srgbClr val="FF33CC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  <p:sp>
        <p:nvSpPr>
          <p:cNvPr id="6" name="Rectangle 33"/>
          <p:cNvSpPr>
            <a:spLocks noChangeArrowheads="1"/>
          </p:cNvSpPr>
          <p:nvPr/>
        </p:nvSpPr>
        <p:spPr bwMode="auto">
          <a:xfrm>
            <a:off x="614727" y="1573114"/>
            <a:ext cx="29527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⑴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无限增大时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7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454013"/>
              </p:ext>
            </p:extLst>
          </p:nvPr>
        </p:nvGraphicFramePr>
        <p:xfrm>
          <a:off x="3546840" y="1598514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9" name="Equation" r:id="rId3" imgW="355446" imgH="431613" progId="Equation.DSMT4">
                  <p:embed/>
                </p:oleObj>
              </mc:Choice>
              <mc:Fallback>
                <p:oleObj name="Equation" r:id="rId3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840" y="1598514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5"/>
          <p:cNvSpPr>
            <a:spLocks noChangeArrowheads="1"/>
          </p:cNvSpPr>
          <p:nvPr/>
        </p:nvSpPr>
        <p:spPr bwMode="auto">
          <a:xfrm>
            <a:off x="3924665" y="1555651"/>
            <a:ext cx="26193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无限接近于常数</a:t>
            </a:r>
            <a:endParaRPr kumimoji="1" lang="zh-CN" altLang="en-US" sz="2800" b="1" i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813914"/>
              </p:ext>
            </p:extLst>
          </p:nvPr>
        </p:nvGraphicFramePr>
        <p:xfrm>
          <a:off x="6485302" y="1742976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0" name="Equation" r:id="rId5" imgW="228600" imgH="228600" progId="Equation.DSMT4">
                  <p:embed/>
                </p:oleObj>
              </mc:Choice>
              <mc:Fallback>
                <p:oleObj name="Equation" r:id="rId5" imgW="228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5302" y="1742976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37"/>
          <p:cNvSpPr>
            <a:spLocks noChangeArrowheads="1"/>
          </p:cNvSpPr>
          <p:nvPr/>
        </p:nvSpPr>
        <p:spPr bwMode="auto">
          <a:xfrm>
            <a:off x="6813915" y="1539776"/>
            <a:ext cx="5143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  <a:endParaRPr kumimoji="1" lang="en-US" altLang="zh-CN" sz="2800" b="1">
              <a:solidFill>
                <a:srgbClr val="009999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614727" y="2348905"/>
            <a:ext cx="29527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⑵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无限增大时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368140"/>
              </p:ext>
            </p:extLst>
          </p:nvPr>
        </p:nvGraphicFramePr>
        <p:xfrm>
          <a:off x="3519852" y="2342555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1" name="Equation" r:id="rId7" imgW="990170" imgH="482391" progId="Equation.DSMT4">
                  <p:embed/>
                </p:oleObj>
              </mc:Choice>
              <mc:Fallback>
                <p:oleObj name="Equation" r:id="rId7" imgW="99017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9852" y="2342555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0"/>
          <p:cNvSpPr>
            <a:spLocks noChangeArrowheads="1"/>
          </p:cNvSpPr>
          <p:nvPr/>
        </p:nvSpPr>
        <p:spPr bwMode="auto">
          <a:xfrm>
            <a:off x="4619990" y="2348905"/>
            <a:ext cx="208915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可以任意小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6455140" y="2337792"/>
            <a:ext cx="37510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</a:t>
            </a:r>
          </a:p>
        </p:txBody>
      </p:sp>
      <p:sp>
        <p:nvSpPr>
          <p:cNvPr id="15" name="Rectangle 42"/>
          <p:cNvSpPr>
            <a:spLocks noChangeArrowheads="1"/>
          </p:cNvSpPr>
          <p:nvPr/>
        </p:nvSpPr>
        <p:spPr bwMode="auto">
          <a:xfrm>
            <a:off x="614727" y="3168179"/>
            <a:ext cx="4022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⑶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当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增大到一定程度后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16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5021962"/>
              </p:ext>
            </p:extLst>
          </p:nvPr>
        </p:nvGraphicFramePr>
        <p:xfrm>
          <a:off x="4608877" y="3161829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2" name="Equation" r:id="rId9" imgW="990170" imgH="482391" progId="Equation.DSMT4">
                  <p:embed/>
                </p:oleObj>
              </mc:Choice>
              <mc:Fallback>
                <p:oleObj name="Equation" r:id="rId9" imgW="99017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8877" y="3161829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44"/>
          <p:cNvSpPr>
            <a:spLocks noChangeArrowheads="1"/>
          </p:cNvSpPr>
          <p:nvPr/>
        </p:nvSpPr>
        <p:spPr bwMode="auto">
          <a:xfrm>
            <a:off x="5672502" y="3168179"/>
            <a:ext cx="30241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可以小于事先给定</a:t>
            </a:r>
          </a:p>
        </p:txBody>
      </p:sp>
      <p:sp>
        <p:nvSpPr>
          <p:cNvPr id="18" name="Rectangle 45"/>
          <p:cNvSpPr>
            <a:spLocks noChangeArrowheads="1"/>
          </p:cNvSpPr>
          <p:nvPr/>
        </p:nvSpPr>
        <p:spPr bwMode="auto">
          <a:xfrm>
            <a:off x="289290" y="3715866"/>
            <a:ext cx="28717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的任意小的正数</a:t>
            </a: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614727" y="4471070"/>
            <a:ext cx="17907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由上可得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0" name="Rectangle 47"/>
          <p:cNvSpPr>
            <a:spLocks noChangeArrowheads="1"/>
          </p:cNvSpPr>
          <p:nvPr/>
        </p:nvSpPr>
        <p:spPr bwMode="auto">
          <a:xfrm>
            <a:off x="2216515" y="4471070"/>
            <a:ext cx="402272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若当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增大到一定程度后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1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077057"/>
              </p:ext>
            </p:extLst>
          </p:nvPr>
        </p:nvGraphicFramePr>
        <p:xfrm>
          <a:off x="4492990" y="5085432"/>
          <a:ext cx="355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3" name="Equation" r:id="rId10" imgW="355446" imgH="431613" progId="Equation.DSMT4">
                  <p:embed/>
                </p:oleObj>
              </mc:Choice>
              <mc:Fallback>
                <p:oleObj name="Equation" r:id="rId10" imgW="355446" imgH="431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2990" y="5085432"/>
                        <a:ext cx="355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49"/>
          <p:cNvSpPr>
            <a:spLocks noChangeArrowheads="1"/>
          </p:cNvSpPr>
          <p:nvPr/>
        </p:nvSpPr>
        <p:spPr bwMode="auto">
          <a:xfrm>
            <a:off x="4880340" y="5047332"/>
            <a:ext cx="26193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cs typeface="Times New Roman" pitchFamily="18" charset="0"/>
              </a:rPr>
              <a:t>无限接近于常数</a:t>
            </a:r>
            <a:endParaRPr kumimoji="1" lang="zh-CN" altLang="en-US" sz="2800" b="1" i="1">
              <a:solidFill>
                <a:srgbClr val="A5002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3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1923875"/>
              </p:ext>
            </p:extLst>
          </p:nvPr>
        </p:nvGraphicFramePr>
        <p:xfrm>
          <a:off x="7435552" y="5157192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4" name="Equation" r:id="rId12" imgW="304536" imgH="304536" progId="Equation.DSMT4">
                  <p:embed/>
                </p:oleObj>
              </mc:Choice>
              <mc:Fallback>
                <p:oleObj name="Equation" r:id="rId12" imgW="304536" imgH="30453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5552" y="5157192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164155"/>
              </p:ext>
            </p:extLst>
          </p:nvPr>
        </p:nvGraphicFramePr>
        <p:xfrm>
          <a:off x="6193202" y="4458370"/>
          <a:ext cx="990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05" name="Equation" r:id="rId14" imgW="990170" imgH="482391" progId="Equation.DSMT4">
                  <p:embed/>
                </p:oleObj>
              </mc:Choice>
              <mc:Fallback>
                <p:oleObj name="Equation" r:id="rId14" imgW="990170" imgH="48239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202" y="4458370"/>
                        <a:ext cx="990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54"/>
          <p:cNvSpPr>
            <a:spLocks noChangeArrowheads="1"/>
          </p:cNvSpPr>
          <p:nvPr/>
        </p:nvSpPr>
        <p:spPr bwMode="auto">
          <a:xfrm>
            <a:off x="7183802" y="4436145"/>
            <a:ext cx="15509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能小于事</a:t>
            </a:r>
          </a:p>
        </p:txBody>
      </p:sp>
      <p:sp>
        <p:nvSpPr>
          <p:cNvPr id="26" name="Rectangle 55"/>
          <p:cNvSpPr>
            <a:spLocks noChangeArrowheads="1"/>
          </p:cNvSpPr>
          <p:nvPr/>
        </p:nvSpPr>
        <p:spPr bwMode="auto">
          <a:xfrm>
            <a:off x="298815" y="5047332"/>
            <a:ext cx="3889375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先给定的任意小的正数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7" name="Rectangle 56"/>
          <p:cNvSpPr>
            <a:spLocks noChangeArrowheads="1"/>
          </p:cNvSpPr>
          <p:nvPr/>
        </p:nvSpPr>
        <p:spPr bwMode="auto">
          <a:xfrm>
            <a:off x="4088177" y="5047332"/>
            <a:ext cx="4318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</a:p>
        </p:txBody>
      </p:sp>
      <p:sp>
        <p:nvSpPr>
          <p:cNvPr id="28" name="AutoShape 58"/>
          <p:cNvSpPr>
            <a:spLocks noChangeArrowheads="1"/>
          </p:cNvSpPr>
          <p:nvPr/>
        </p:nvSpPr>
        <p:spPr bwMode="auto">
          <a:xfrm>
            <a:off x="7399702" y="1034951"/>
            <a:ext cx="1296988" cy="431800"/>
          </a:xfrm>
          <a:prstGeom prst="wedgeRoundRectCallout">
            <a:avLst>
              <a:gd name="adj1" fmla="val -59056"/>
              <a:gd name="adj2" fmla="val 119486"/>
              <a:gd name="adj3" fmla="val 16667"/>
            </a:avLst>
          </a:prstGeom>
          <a:noFill/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t">
              <a:lnSpc>
                <a:spcPct val="110000"/>
              </a:lnSpc>
            </a:pPr>
            <a:r>
              <a:rPr kumimoji="1" lang="zh-CN" altLang="en-US" sz="2000" b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等价之意</a:t>
            </a:r>
          </a:p>
        </p:txBody>
      </p:sp>
    </p:spTree>
    <p:extLst>
      <p:ext uri="{BB962C8B-B14F-4D97-AF65-F5344CB8AC3E}">
        <p14:creationId xmlns:p14="http://schemas.microsoft.com/office/powerpoint/2010/main" val="69443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/>
      <p:bldP spid="6" grpId="0"/>
      <p:bldP spid="8" grpId="0"/>
      <p:bldP spid="10" grpId="0"/>
      <p:bldP spid="11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2" grpId="0"/>
      <p:bldP spid="25" grpId="0"/>
      <p:bldP spid="26" grpId="0"/>
      <p:bldP spid="27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102"/>
          <p:cNvSpPr txBox="1">
            <a:spLocks noChangeArrowheads="1"/>
          </p:cNvSpPr>
          <p:nvPr/>
        </p:nvSpPr>
        <p:spPr bwMode="auto">
          <a:xfrm>
            <a:off x="708025" y="304800"/>
            <a:ext cx="4584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极限的精确定义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16943"/>
              </p:ext>
            </p:extLst>
          </p:nvPr>
        </p:nvGraphicFramePr>
        <p:xfrm>
          <a:off x="688052" y="803275"/>
          <a:ext cx="7481888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Document" r:id="rId3" imgW="7503081" imgH="3170110" progId="Word.Document.8">
                  <p:embed/>
                </p:oleObj>
              </mc:Choice>
              <mc:Fallback>
                <p:oleObj name="Document" r:id="rId3" imgW="7503081" imgH="31701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052" y="803275"/>
                        <a:ext cx="7481888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0" y="3962400"/>
            <a:ext cx="6102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latin typeface="Times New Roman" pitchFamily="18" charset="0"/>
              </a:rPr>
              <a:t>如果数列没有极限</a:t>
            </a:r>
            <a:r>
              <a:rPr kumimoji="1" lang="en-US" altLang="zh-CN" sz="2800" b="1" dirty="0"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latin typeface="Times New Roman" pitchFamily="18" charset="0"/>
              </a:rPr>
              <a:t>就说数列是</a:t>
            </a:r>
            <a:r>
              <a:rPr kumimoji="1" lang="zh-CN" altLang="en-US" sz="2800" b="1" dirty="0">
                <a:solidFill>
                  <a:srgbClr val="FF33CC"/>
                </a:solidFill>
                <a:latin typeface="Times New Roman" pitchFamily="18" charset="0"/>
              </a:rPr>
              <a:t>发散的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5650" y="4581525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468313" y="5013325"/>
            <a:ext cx="855234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       (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</a:rPr>
              <a:t>1) </a:t>
            </a:r>
            <a:r>
              <a:rPr kumimoji="1" lang="en-US" altLang="zh-CN" sz="2800" b="1" i="1" dirty="0" smtClean="0">
                <a:latin typeface="Symbol" pitchFamily="18" charset="2"/>
                <a:ea typeface="黑体" pitchFamily="2" charset="-122"/>
              </a:rPr>
              <a:t>e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的任意性，它是</a:t>
            </a:r>
            <a:r>
              <a:rPr kumimoji="1" lang="zh-CN" altLang="en-US" sz="2800" b="1" dirty="0" smtClean="0">
                <a:latin typeface="Times New Roman" pitchFamily="18" charset="0"/>
                <a:ea typeface="黑体" pitchFamily="2" charset="-122"/>
              </a:rPr>
              <a:t>描述 </a:t>
            </a:r>
            <a:r>
              <a:rPr kumimoji="1" lang="en-US" altLang="zh-CN" sz="2800" b="1" i="1" dirty="0" err="1" smtClean="0">
                <a:latin typeface="Times New Roman" pitchFamily="18" charset="0"/>
                <a:ea typeface="黑体" pitchFamily="2" charset="-122"/>
              </a:rPr>
              <a:t>x</a:t>
            </a:r>
            <a:r>
              <a:rPr kumimoji="1" lang="en-US" altLang="zh-CN" sz="2800" b="1" i="1" baseline="-25000" dirty="0" err="1" smtClean="0">
                <a:latin typeface="Times New Roman" pitchFamily="18" charset="0"/>
                <a:ea typeface="黑体" pitchFamily="2" charset="-122"/>
              </a:rPr>
              <a:t>n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800" b="1" i="1" dirty="0">
                <a:latin typeface="Times New Roman" pitchFamily="18" charset="0"/>
                <a:ea typeface="黑体" pitchFamily="2" charset="-122"/>
              </a:rPr>
              <a:t>a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的无限接近程度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116013" y="5661025"/>
            <a:ext cx="4225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(2</a:t>
            </a:r>
            <a:r>
              <a:rPr kumimoji="1" lang="en-US" altLang="zh-CN" sz="2800" b="1" dirty="0" smtClean="0">
                <a:latin typeface="Times New Roman" pitchFamily="18" charset="0"/>
                <a:ea typeface="黑体" pitchFamily="2" charset="-122"/>
              </a:rPr>
              <a:t>) </a:t>
            </a:r>
            <a:r>
              <a:rPr kumimoji="1" lang="en-US" altLang="zh-CN" sz="2800" b="1" i="1" dirty="0" smtClean="0">
                <a:latin typeface="Times New Roman" pitchFamily="18" charset="0"/>
                <a:ea typeface="黑体" pitchFamily="2" charset="-122"/>
              </a:rPr>
              <a:t> </a:t>
            </a:r>
            <a:r>
              <a:rPr kumimoji="1" lang="en-US" altLang="zh-CN" sz="2800" b="1" i="1" dirty="0">
                <a:latin typeface="Times New Roman" pitchFamily="18" charset="0"/>
                <a:ea typeface="黑体" pitchFamily="2" charset="-122"/>
              </a:rPr>
              <a:t>N 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与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ε</a:t>
            </a: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有关，但不唯一</a:t>
            </a:r>
            <a:r>
              <a:rPr kumimoji="1" lang="en-US" altLang="zh-CN" sz="2800" b="1" dirty="0">
                <a:latin typeface="Times New Roman" pitchFamily="18" charset="0"/>
                <a:ea typeface="黑体" pitchFamily="2" charset="-12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42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7" grpId="0" autoUpdateAnimBg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6335577"/>
              </p:ext>
            </p:extLst>
          </p:nvPr>
        </p:nvGraphicFramePr>
        <p:xfrm>
          <a:off x="971600" y="4113224"/>
          <a:ext cx="7179377" cy="13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1" name="Equation" r:id="rId3" imgW="4584600" imgH="850680" progId="Equation.DSMT4">
                  <p:embed/>
                </p:oleObj>
              </mc:Choice>
              <mc:Fallback>
                <p:oleObj name="Equation" r:id="rId3" imgW="4584600" imgH="850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4113224"/>
                        <a:ext cx="7179377" cy="13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11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602519"/>
              </p:ext>
            </p:extLst>
          </p:nvPr>
        </p:nvGraphicFramePr>
        <p:xfrm>
          <a:off x="879513" y="4149080"/>
          <a:ext cx="1859480" cy="4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2" name="Equation" r:id="rId5" imgW="1257120" imgH="291960" progId="Equation.DSMT4">
                  <p:embed/>
                </p:oleObj>
              </mc:Choice>
              <mc:Fallback>
                <p:oleObj name="Equation" r:id="rId5" imgW="1257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513" y="4149080"/>
                        <a:ext cx="1859480" cy="4320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solidFill>
                          <a:srgbClr val="FFC000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40"/>
          <p:cNvSpPr txBox="1">
            <a:spLocks noChangeArrowheads="1"/>
          </p:cNvSpPr>
          <p:nvPr/>
        </p:nvSpPr>
        <p:spPr bwMode="auto">
          <a:xfrm>
            <a:off x="838200" y="5502176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其中</a:t>
            </a:r>
          </a:p>
        </p:txBody>
      </p:sp>
      <p:graphicFrame>
        <p:nvGraphicFramePr>
          <p:cNvPr id="13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0642137"/>
              </p:ext>
            </p:extLst>
          </p:nvPr>
        </p:nvGraphicFramePr>
        <p:xfrm>
          <a:off x="1763688" y="5595367"/>
          <a:ext cx="3265394" cy="425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3" name="Equation" r:id="rId7" imgW="2222280" imgH="291960" progId="Equation.DSMT4">
                  <p:embed/>
                </p:oleObj>
              </mc:Choice>
              <mc:Fallback>
                <p:oleObj name="Equation" r:id="rId7" imgW="2222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5595367"/>
                        <a:ext cx="3265394" cy="425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5892974"/>
              </p:ext>
            </p:extLst>
          </p:nvPr>
        </p:nvGraphicFramePr>
        <p:xfrm>
          <a:off x="5148063" y="5637113"/>
          <a:ext cx="3312369" cy="3963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4" name="Equation" r:id="rId9" imgW="2438280" imgH="291960" progId="Equation.DSMT4">
                  <p:embed/>
                </p:oleObj>
              </mc:Choice>
              <mc:Fallback>
                <p:oleObj name="Equation" r:id="rId9" imgW="2438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063" y="5637113"/>
                        <a:ext cx="3312369" cy="3963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02"/>
          <p:cNvSpPr txBox="1">
            <a:spLocks noChangeArrowheads="1"/>
          </p:cNvSpPr>
          <p:nvPr/>
        </p:nvSpPr>
        <p:spPr bwMode="auto">
          <a:xfrm>
            <a:off x="708025" y="304800"/>
            <a:ext cx="4584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极限的精确定义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016943"/>
              </p:ext>
            </p:extLst>
          </p:nvPr>
        </p:nvGraphicFramePr>
        <p:xfrm>
          <a:off x="687388" y="803275"/>
          <a:ext cx="7481887" cy="315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45" name="Document" r:id="rId11" imgW="7503081" imgH="3170110" progId="Word.Document.8">
                  <p:embed/>
                </p:oleObj>
              </mc:Choice>
              <mc:Fallback>
                <p:oleObj name="Document" r:id="rId11" imgW="7503081" imgH="317011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803275"/>
                        <a:ext cx="7481887" cy="315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20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55650" y="274638"/>
            <a:ext cx="43307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C00000"/>
                </a:solidFill>
                <a:ea typeface="楷体_GB2312" pitchFamily="49" charset="-122"/>
              </a:rPr>
              <a:t>㈠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定义解析</a:t>
            </a:r>
            <a:endParaRPr lang="zh-CN" altLang="en-US" sz="2800" b="1" dirty="0">
              <a:solidFill>
                <a:srgbClr val="C00000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270018"/>
              </p:ext>
            </p:extLst>
          </p:nvPr>
        </p:nvGraphicFramePr>
        <p:xfrm>
          <a:off x="1476375" y="1018059"/>
          <a:ext cx="15113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0" name="Equation" r:id="rId3" imgW="619227" imgH="162074" progId="Equation.DSMT4">
                  <p:embed/>
                </p:oleObj>
              </mc:Choice>
              <mc:Fallback>
                <p:oleObj name="Equation" r:id="rId3" imgW="619227" imgH="162074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018059"/>
                        <a:ext cx="15113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042988" y="980306"/>
            <a:ext cx="5032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⒈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132138" y="981075"/>
            <a:ext cx="55451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指任意给定的小正数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它可以任意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1187450" y="1590675"/>
            <a:ext cx="3887788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一旦给了就是个定数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493776"/>
              </p:ext>
            </p:extLst>
          </p:nvPr>
        </p:nvGraphicFramePr>
        <p:xfrm>
          <a:off x="1519238" y="2276946"/>
          <a:ext cx="204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1" name="Equation" r:id="rId5" imgW="2009896" imgH="371363" progId="Equation.DSMT4">
                  <p:embed/>
                </p:oleObj>
              </mc:Choice>
              <mc:Fallback>
                <p:oleObj name="Equation" r:id="rId5" imgW="2009896" imgH="37136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2276946"/>
                        <a:ext cx="204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042988" y="2239020"/>
            <a:ext cx="5032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⒉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708400" y="2205038"/>
            <a:ext cx="5040313" cy="47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指能找到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与 </a:t>
            </a:r>
            <a:r>
              <a:rPr lang="el-GR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ε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相关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的正整数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l-GR" altLang="zh-CN" sz="24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),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611188" y="2814638"/>
            <a:ext cx="61928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由它对应指向数列中的特定项</a:t>
            </a:r>
            <a:r>
              <a:rPr lang="zh-CN" altLang="en-US" sz="12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lang="en-US" altLang="zh-CN" sz="2800" b="1" i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x</a:t>
            </a:r>
            <a:r>
              <a:rPr lang="en-US" altLang="zh-CN" sz="2800" b="1" i="1" baseline="-4600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 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.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1476375" y="3428801"/>
            <a:ext cx="32400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2800" dirty="0" smtClean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“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当 </a:t>
            </a:r>
            <a:r>
              <a:rPr kumimoji="1" lang="en-US" altLang="zh-CN" sz="2800" i="1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&gt;</a:t>
            </a:r>
            <a:r>
              <a:rPr kumimoji="1" lang="en-US" altLang="zh-CN" sz="2800" i="1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 N </a:t>
            </a:r>
            <a:r>
              <a:rPr kumimoji="1" lang="zh-CN" altLang="en-US" sz="280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时</a:t>
            </a:r>
            <a:r>
              <a:rPr kumimoji="1" lang="en-US" altLang="zh-CN" sz="2800" dirty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 </a:t>
            </a:r>
            <a:r>
              <a:rPr kumimoji="1" lang="zh-CN" altLang="en-US" sz="2800" dirty="0" smtClean="0">
                <a:solidFill>
                  <a:srgbClr val="0033CC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恒有</a:t>
            </a:r>
            <a:endParaRPr kumimoji="1" lang="zh-CN" altLang="en-US" sz="2800" dirty="0">
              <a:solidFill>
                <a:srgbClr val="0033CC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042988" y="3463925"/>
            <a:ext cx="5032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⒊</a:t>
            </a:r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335012"/>
              </p:ext>
            </p:extLst>
          </p:nvPr>
        </p:nvGraphicFramePr>
        <p:xfrm>
          <a:off x="4297363" y="3409751"/>
          <a:ext cx="1992312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2" name="Equation" r:id="rId7" imgW="809579" imgH="219001" progId="Equation.DSMT4">
                  <p:embed/>
                </p:oleObj>
              </mc:Choice>
              <mc:Fallback>
                <p:oleObj name="Equation" r:id="rId7" imgW="809579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3409751"/>
                        <a:ext cx="1992312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435725" y="3482975"/>
            <a:ext cx="22399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指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-66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i="1" baseline="-46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以后的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107731"/>
              </p:ext>
            </p:extLst>
          </p:nvPr>
        </p:nvGraphicFramePr>
        <p:xfrm>
          <a:off x="3563938" y="4076700"/>
          <a:ext cx="17240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3" name="Equation" r:id="rId9" imgW="695167" imgH="219001" progId="Equation.DSMT4">
                  <p:embed/>
                </p:oleObj>
              </mc:Choice>
              <mc:Fallback>
                <p:oleObj name="Equation" r:id="rId9" imgW="695167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076700"/>
                        <a:ext cx="17240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5364163" y="4111625"/>
            <a:ext cx="12969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恒成立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1119915" y="4816202"/>
            <a:ext cx="468153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当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是通过分析方法得到时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,</a:t>
            </a:r>
          </a:p>
        </p:txBody>
      </p:sp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351782"/>
              </p:ext>
            </p:extLst>
          </p:nvPr>
        </p:nvGraphicFramePr>
        <p:xfrm>
          <a:off x="6665052" y="4797152"/>
          <a:ext cx="17240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4" name="Equation" r:id="rId11" imgW="695167" imgH="219001" progId="Equation.DSMT4">
                  <p:embed/>
                </p:oleObj>
              </mc:Choice>
              <mc:Fallback>
                <p:oleObj name="Equation" r:id="rId11" imgW="695167" imgH="21900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5052" y="4797152"/>
                        <a:ext cx="17240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5512527" y="4816202"/>
            <a:ext cx="14398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不等式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688115" y="5444852"/>
            <a:ext cx="20875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无需验证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;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16902" y="5479777"/>
            <a:ext cx="48244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若是由观察法得到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则需验证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altLang="zh-CN" sz="2800" b="1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611188" y="1590675"/>
            <a:ext cx="660400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给</a:t>
            </a:r>
            <a:r>
              <a:rPr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611188" y="4111625"/>
            <a:ext cx="30241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所有项都使不等式</a:t>
            </a:r>
          </a:p>
        </p:txBody>
      </p:sp>
    </p:spTree>
    <p:extLst>
      <p:ext uri="{BB962C8B-B14F-4D97-AF65-F5344CB8AC3E}">
        <p14:creationId xmlns:p14="http://schemas.microsoft.com/office/powerpoint/2010/main" val="34181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6" grpId="0"/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Freeform 12"/>
          <p:cNvSpPr>
            <a:spLocks/>
          </p:cNvSpPr>
          <p:nvPr/>
        </p:nvSpPr>
        <p:spPr bwMode="auto">
          <a:xfrm>
            <a:off x="3044825" y="1709738"/>
            <a:ext cx="5381625" cy="1524000"/>
          </a:xfrm>
          <a:custGeom>
            <a:avLst/>
            <a:gdLst>
              <a:gd name="T0" fmla="*/ 2147483647 w 2936"/>
              <a:gd name="T1" fmla="*/ 0 h 960"/>
              <a:gd name="T2" fmla="*/ 2147483647 w 2936"/>
              <a:gd name="T3" fmla="*/ 0 h 960"/>
              <a:gd name="T4" fmla="*/ 0 w 2936"/>
              <a:gd name="T5" fmla="*/ 2147483647 h 960"/>
              <a:gd name="T6" fmla="*/ 2147483647 w 2936"/>
              <a:gd name="T7" fmla="*/ 2147483647 h 960"/>
              <a:gd name="T8" fmla="*/ 2147483647 w 2936"/>
              <a:gd name="T9" fmla="*/ 2147483647 h 9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936" h="960">
                <a:moveTo>
                  <a:pt x="2927" y="0"/>
                </a:moveTo>
                <a:lnTo>
                  <a:pt x="2" y="0"/>
                </a:lnTo>
                <a:lnTo>
                  <a:pt x="0" y="960"/>
                </a:lnTo>
                <a:lnTo>
                  <a:pt x="2936" y="960"/>
                </a:lnTo>
                <a:lnTo>
                  <a:pt x="2936" y="5"/>
                </a:lnTo>
              </a:path>
            </a:pathLst>
          </a:custGeom>
          <a:solidFill>
            <a:srgbClr val="99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accent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9" name="Oval 108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0" name="Line 2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1" name="Text Box 4"/>
          <p:cNvSpPr txBox="1">
            <a:spLocks noChangeArrowheads="1"/>
          </p:cNvSpPr>
          <p:nvPr/>
        </p:nvSpPr>
        <p:spPr bwMode="auto">
          <a:xfrm>
            <a:off x="184150" y="500808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502480"/>
              </p:ext>
            </p:extLst>
          </p:nvPr>
        </p:nvGraphicFramePr>
        <p:xfrm>
          <a:off x="1603374" y="49604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8" name="公式" r:id="rId3" imgW="698500" imgH="228600" progId="Equation.3">
                  <p:embed/>
                </p:oleObj>
              </mc:Choice>
              <mc:Fallback>
                <p:oleObj name="公式" r:id="rId3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4" y="49604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6"/>
          <p:cNvGraphicFramePr>
            <a:graphicFrameLocks noChangeAspect="1"/>
          </p:cNvGraphicFramePr>
          <p:nvPr/>
        </p:nvGraphicFramePr>
        <p:xfrm>
          <a:off x="539750" y="954088"/>
          <a:ext cx="12969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99" name="Equation" r:id="rId5" imgW="723586" imgH="279279" progId="Equation.DSMT4">
                  <p:embed/>
                </p:oleObj>
              </mc:Choice>
              <mc:Fallback>
                <p:oleObj name="Equation" r:id="rId5" imgW="72358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54088"/>
                        <a:ext cx="12969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" name="Rectangle 9"/>
          <p:cNvSpPr>
            <a:spLocks noChangeArrowheads="1"/>
          </p:cNvSpPr>
          <p:nvPr/>
        </p:nvSpPr>
        <p:spPr bwMode="auto">
          <a:xfrm>
            <a:off x="173038" y="2717800"/>
            <a:ext cx="2817812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相应的点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都落</a:t>
            </a:r>
          </a:p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绿色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区域内</a:t>
            </a:r>
          </a:p>
        </p:txBody>
      </p:sp>
      <p:sp>
        <p:nvSpPr>
          <p:cNvPr id="275" name="Text Box 17"/>
          <p:cNvSpPr txBox="1">
            <a:spLocks noChangeArrowheads="1"/>
          </p:cNvSpPr>
          <p:nvPr/>
        </p:nvSpPr>
        <p:spPr bwMode="auto">
          <a:xfrm>
            <a:off x="7954963" y="5432425"/>
            <a:ext cx="3698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276" name="Text Box 18"/>
          <p:cNvSpPr txBox="1">
            <a:spLocks noChangeArrowheads="1"/>
          </p:cNvSpPr>
          <p:nvPr/>
        </p:nvSpPr>
        <p:spPr bwMode="auto">
          <a:xfrm>
            <a:off x="2343150" y="1014413"/>
            <a:ext cx="744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grpSp>
        <p:nvGrpSpPr>
          <p:cNvPr id="277" name="Group 109"/>
          <p:cNvGrpSpPr>
            <a:grpSpLocks/>
          </p:cNvGrpSpPr>
          <p:nvPr/>
        </p:nvGrpSpPr>
        <p:grpSpPr bwMode="auto">
          <a:xfrm>
            <a:off x="2559050" y="1201738"/>
            <a:ext cx="5716588" cy="4435475"/>
            <a:chOff x="1612" y="757"/>
            <a:chExt cx="3601" cy="2794"/>
          </a:xfrm>
        </p:grpSpPr>
        <p:sp>
          <p:nvSpPr>
            <p:cNvPr id="278" name="Line 15"/>
            <p:cNvSpPr>
              <a:spLocks noChangeShapeType="1"/>
            </p:cNvSpPr>
            <p:nvPr/>
          </p:nvSpPr>
          <p:spPr bwMode="auto">
            <a:xfrm>
              <a:off x="1913" y="3394"/>
              <a:ext cx="33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9" name="Line 16"/>
            <p:cNvSpPr>
              <a:spLocks noChangeShapeType="1"/>
            </p:cNvSpPr>
            <p:nvPr/>
          </p:nvSpPr>
          <p:spPr bwMode="auto">
            <a:xfrm flipV="1">
              <a:off x="1913" y="757"/>
              <a:ext cx="0" cy="2709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0" name="Text Box 19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81" name="Line 20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2" name="Text Box 21"/>
          <p:cNvSpPr txBox="1">
            <a:spLocks noChangeArrowheads="1"/>
          </p:cNvSpPr>
          <p:nvPr/>
        </p:nvSpPr>
        <p:spPr bwMode="auto">
          <a:xfrm>
            <a:off x="2636838" y="2251075"/>
            <a:ext cx="312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3" name="Line 22"/>
          <p:cNvSpPr>
            <a:spLocks noChangeShapeType="1"/>
          </p:cNvSpPr>
          <p:nvPr/>
        </p:nvSpPr>
        <p:spPr bwMode="auto">
          <a:xfrm>
            <a:off x="3030538" y="1716088"/>
            <a:ext cx="5338762" cy="0"/>
          </a:xfrm>
          <a:prstGeom prst="line">
            <a:avLst/>
          </a:prstGeom>
          <a:noFill/>
          <a:ln w="28575">
            <a:solidFill>
              <a:srgbClr val="33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4" name="Line 23"/>
          <p:cNvSpPr>
            <a:spLocks noChangeShapeType="1"/>
          </p:cNvSpPr>
          <p:nvPr/>
        </p:nvSpPr>
        <p:spPr bwMode="auto">
          <a:xfrm>
            <a:off x="3030538" y="3232150"/>
            <a:ext cx="5410200" cy="0"/>
          </a:xfrm>
          <a:prstGeom prst="line">
            <a:avLst/>
          </a:prstGeom>
          <a:noFill/>
          <a:ln w="28575">
            <a:solidFill>
              <a:srgbClr val="339933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285" name="Object 24"/>
          <p:cNvGraphicFramePr>
            <a:graphicFrameLocks noChangeAspect="1"/>
          </p:cNvGraphicFramePr>
          <p:nvPr/>
        </p:nvGraphicFramePr>
        <p:xfrm>
          <a:off x="2492375" y="1581150"/>
          <a:ext cx="442913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0" name="Equation" r:id="rId7" imgW="355292" imgH="152268" progId="Equation.DSMT4">
                  <p:embed/>
                </p:oleObj>
              </mc:Choice>
              <mc:Fallback>
                <p:oleObj name="Equation" r:id="rId7" imgW="355292" imgH="15226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1581150"/>
                        <a:ext cx="442913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" name="Object 25"/>
          <p:cNvGraphicFramePr>
            <a:graphicFrameLocks noChangeAspect="1"/>
          </p:cNvGraphicFramePr>
          <p:nvPr/>
        </p:nvGraphicFramePr>
        <p:xfrm>
          <a:off x="2486025" y="3117850"/>
          <a:ext cx="442913" cy="24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1" name="Equation" r:id="rId9" imgW="355446" imgH="139639" progId="Equation.DSMT4">
                  <p:embed/>
                </p:oleObj>
              </mc:Choice>
              <mc:Fallback>
                <p:oleObj name="Equation" r:id="rId9" imgW="355446" imgH="13963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025" y="3117850"/>
                        <a:ext cx="442913" cy="24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" name="Line 26"/>
          <p:cNvSpPr>
            <a:spLocks noChangeShapeType="1"/>
          </p:cNvSpPr>
          <p:nvPr/>
        </p:nvSpPr>
        <p:spPr bwMode="auto">
          <a:xfrm>
            <a:off x="3049588" y="1708150"/>
            <a:ext cx="0" cy="1530350"/>
          </a:xfrm>
          <a:prstGeom prst="line">
            <a:avLst/>
          </a:prstGeom>
          <a:noFill/>
          <a:ln w="57150">
            <a:solidFill>
              <a:srgbClr val="3399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Line 27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Oval 28"/>
          <p:cNvSpPr>
            <a:spLocks noChangeArrowheads="1"/>
          </p:cNvSpPr>
          <p:nvPr/>
        </p:nvSpPr>
        <p:spPr bwMode="auto">
          <a:xfrm>
            <a:off x="4905375" y="5345113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0" name="Rectangle 29"/>
          <p:cNvSpPr>
            <a:spLocks noChangeArrowheads="1"/>
          </p:cNvSpPr>
          <p:nvPr/>
        </p:nvSpPr>
        <p:spPr bwMode="auto">
          <a:xfrm>
            <a:off x="4776788" y="5394325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en-US" altLang="zh-CN" sz="2000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endParaRPr lang="en-US" altLang="zh-CN" sz="2000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1" name="Text Box 32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2" name="Text Box 33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3" name="Text Box 34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294" name="Text Box 35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5" name="Text Box 36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6" name="Line 37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7" name="Oval 38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zh-CN" sz="2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8" name="Oval 39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99" name="Line 40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0" name="Oval 41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01" name="Object 42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2" name="公式" r:id="rId11" imgW="190335" imgH="215713" progId="Equation.3">
                  <p:embed/>
                </p:oleObj>
              </mc:Choice>
              <mc:Fallback>
                <p:oleObj name="公式" r:id="rId11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2" name="Object 43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3" name="公式" r:id="rId13" imgW="190335" imgH="215713" progId="Equation.3">
                  <p:embed/>
                </p:oleObj>
              </mc:Choice>
              <mc:Fallback>
                <p:oleObj name="公式" r:id="rId13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" name="Object 44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4" name="公式" r:id="rId15" imgW="190500" imgH="228600" progId="Equation.3">
                  <p:embed/>
                </p:oleObj>
              </mc:Choice>
              <mc:Fallback>
                <p:oleObj name="公式" r:id="rId15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4" name="Oval 45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5" name="Oval 46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6" name="Oval 47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7" name="Oval 48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" name="Oval 49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9" name="Line 50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0" name="Line 51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1" name="Line 52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2" name="Line 53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Line 54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Line 55"/>
          <p:cNvSpPr>
            <a:spLocks noChangeShapeType="1"/>
          </p:cNvSpPr>
          <p:nvPr/>
        </p:nvSpPr>
        <p:spPr bwMode="auto">
          <a:xfrm flipV="1">
            <a:off x="6799263" y="2133600"/>
            <a:ext cx="0" cy="316706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Line 56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Line 58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Line 59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8" name="Oval 60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9" name="Oval 61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0" name="Oval 62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1" name="Oval 63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2" name="Oval 64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3" name="Oval 66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4" name="Oval 67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5" name="Oval 68"/>
          <p:cNvSpPr>
            <a:spLocks noChangeArrowheads="1"/>
          </p:cNvSpPr>
          <p:nvPr/>
        </p:nvSpPr>
        <p:spPr bwMode="auto">
          <a:xfrm>
            <a:off x="5194300" y="23050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6" name="Oval 69"/>
          <p:cNvSpPr>
            <a:spLocks noChangeArrowheads="1"/>
          </p:cNvSpPr>
          <p:nvPr/>
        </p:nvSpPr>
        <p:spPr bwMode="auto">
          <a:xfrm>
            <a:off x="5537200" y="19367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7" name="Oval 70"/>
          <p:cNvSpPr>
            <a:spLocks noChangeArrowheads="1"/>
          </p:cNvSpPr>
          <p:nvPr/>
        </p:nvSpPr>
        <p:spPr bwMode="auto">
          <a:xfrm>
            <a:off x="5854700" y="21082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8" name="Oval 71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9" name="Oval 72"/>
          <p:cNvSpPr>
            <a:spLocks noChangeArrowheads="1"/>
          </p:cNvSpPr>
          <p:nvPr/>
        </p:nvSpPr>
        <p:spPr bwMode="auto">
          <a:xfrm>
            <a:off x="6464300" y="2732088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0" name="Oval 73"/>
          <p:cNvSpPr>
            <a:spLocks noChangeArrowheads="1"/>
          </p:cNvSpPr>
          <p:nvPr/>
        </p:nvSpPr>
        <p:spPr bwMode="auto">
          <a:xfrm>
            <a:off x="6756400" y="210661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1" name="Oval 74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2" name="Oval 76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3" name="Oval 77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4" name="Oval 89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35" name="Object 90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05" name="公式" r:id="rId17" imgW="203112" imgH="228501" progId="Equation.3">
                  <p:embed/>
                </p:oleObj>
              </mc:Choice>
              <mc:Fallback>
                <p:oleObj name="公式" r:id="rId17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" name="Oval 91"/>
          <p:cNvSpPr>
            <a:spLocks noChangeArrowheads="1"/>
          </p:cNvSpPr>
          <p:nvPr/>
        </p:nvSpPr>
        <p:spPr bwMode="auto">
          <a:xfrm>
            <a:off x="6151563" y="3014663"/>
            <a:ext cx="87312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7" name="Line 92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8" name="Line 93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39" name="Line 94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0" name="Line 95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1" name="Line 96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2" name="Line 97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3" name="Line 98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4" name="Line 99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5" name="Line 100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6" name="Line 101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7" name="Line 102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8" name="Line 103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9" name="Line 104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0" name="Rectangle 105"/>
          <p:cNvSpPr txBox="1">
            <a:spLocks noChangeArrowheads="1"/>
          </p:cNvSpPr>
          <p:nvPr/>
        </p:nvSpPr>
        <p:spPr bwMode="auto">
          <a:xfrm>
            <a:off x="20638" y="0"/>
            <a:ext cx="3424237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数列</a:t>
            </a:r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极限</a:t>
            </a:r>
            <a:r>
              <a:rPr lang="zh-CN" altLang="en-US" sz="2400" b="1" smtClean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的几何解释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51" name="Oval 106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2" name="Freeform 107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2147483647 h 1636"/>
              <a:gd name="T2" fmla="*/ 2147483647 w 1"/>
              <a:gd name="T3" fmla="*/ 0 h 16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53" name="Text Box 112"/>
          <p:cNvSpPr txBox="1">
            <a:spLocks noChangeArrowheads="1"/>
          </p:cNvSpPr>
          <p:nvPr/>
        </p:nvSpPr>
        <p:spPr bwMode="auto">
          <a:xfrm>
            <a:off x="173038" y="2279650"/>
            <a:ext cx="17367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&gt;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54" name="Text Box 113"/>
          <p:cNvSpPr txBox="1">
            <a:spLocks noChangeArrowheads="1"/>
          </p:cNvSpPr>
          <p:nvPr/>
        </p:nvSpPr>
        <p:spPr bwMode="auto">
          <a:xfrm>
            <a:off x="184150" y="1838325"/>
            <a:ext cx="23860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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5" name="Text Box 114"/>
          <p:cNvSpPr txBox="1">
            <a:spLocks noChangeArrowheads="1"/>
          </p:cNvSpPr>
          <p:nvPr/>
        </p:nvSpPr>
        <p:spPr bwMode="auto">
          <a:xfrm>
            <a:off x="173038" y="1403350"/>
            <a:ext cx="20320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</a:t>
            </a:r>
            <a:r>
              <a:rPr lang="en-US" altLang="en-US" sz="2800" b="1" i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 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545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2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000"/>
                            </p:stCondLst>
                            <p:childTnLst>
                              <p:par>
                                <p:cTn id="1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4000"/>
                            </p:stCondLst>
                            <p:childTnLst>
                              <p:par>
                                <p:cTn id="1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4500"/>
                            </p:stCondLst>
                            <p:childTnLst>
                              <p:par>
                                <p:cTn id="1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0"/>
                            </p:stCondLst>
                            <p:childTnLst>
                              <p:par>
                                <p:cTn id="1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500"/>
                            </p:stCondLst>
                            <p:childTnLst>
                              <p:par>
                                <p:cTn id="1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6000"/>
                            </p:stCondLst>
                            <p:childTnLst>
                              <p:par>
                                <p:cTn id="14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6500"/>
                            </p:stCondLst>
                            <p:childTnLst>
                              <p:par>
                                <p:cTn id="147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7000"/>
                            </p:stCondLst>
                            <p:childTnLst>
                              <p:par>
                                <p:cTn id="1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8000"/>
                            </p:stCondLst>
                            <p:childTnLst>
                              <p:par>
                                <p:cTn id="1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5" dur="500" fill="hold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8500"/>
                            </p:stCondLst>
                            <p:childTnLst>
                              <p:par>
                                <p:cTn id="1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9000"/>
                            </p:stCondLst>
                            <p:childTnLst>
                              <p:par>
                                <p:cTn id="1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9500"/>
                            </p:stCondLst>
                            <p:childTnLst>
                              <p:par>
                                <p:cTn id="17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8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1000"/>
                            </p:stCondLst>
                            <p:childTnLst>
                              <p:par>
                                <p:cTn id="209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1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4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0" dur="500" fill="hold"/>
                                        <p:tgtEl>
                                          <p:spTgt spid="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6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41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6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2" dur="5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7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2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500"/>
                            </p:stCondLst>
                            <p:childTnLst>
                              <p:par>
                                <p:cTn id="269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1000"/>
                            </p:stCondLst>
                            <p:childTnLst>
                              <p:par>
                                <p:cTn id="2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6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500"/>
                            </p:stCondLst>
                            <p:childTnLst>
                              <p:par>
                                <p:cTn id="2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4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2500"/>
                            </p:stCondLst>
                            <p:childTnLst>
                              <p:par>
                                <p:cTn id="2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3000"/>
                            </p:stCondLst>
                            <p:childTnLst>
                              <p:par>
                                <p:cTn id="2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3500"/>
                            </p:stCondLst>
                            <p:childTnLst>
                              <p:par>
                                <p:cTn id="29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4000"/>
                            </p:stCondLst>
                            <p:childTnLst>
                              <p:par>
                                <p:cTn id="2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4500"/>
                            </p:stCondLst>
                            <p:childTnLst>
                              <p:par>
                                <p:cTn id="3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4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0" dur="50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5" dur="5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1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2" fill="hold">
                            <p:stCondLst>
                              <p:cond delay="500"/>
                            </p:stCondLst>
                            <p:childTnLst>
                              <p:par>
                                <p:cTn id="3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00"/>
                            </p:stCondLst>
                            <p:childTnLst>
                              <p:par>
                                <p:cTn id="3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8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3000"/>
                            </p:stCondLst>
                            <p:childTnLst>
                              <p:par>
                                <p:cTn id="34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6" fill="hold">
                            <p:stCondLst>
                              <p:cond delay="4000"/>
                            </p:stCondLst>
                            <p:childTnLst>
                              <p:par>
                                <p:cTn id="3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4500"/>
                            </p:stCondLst>
                            <p:childTnLst>
                              <p:par>
                                <p:cTn id="3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2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5000"/>
                            </p:stCondLst>
                            <p:childTnLst>
                              <p:par>
                                <p:cTn id="3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500"/>
                            </p:stCondLst>
                            <p:childTnLst>
                              <p:par>
                                <p:cTn id="3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9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0" fill="hold">
                            <p:stCondLst>
                              <p:cond delay="6000"/>
                            </p:stCondLst>
                            <p:childTnLst>
                              <p:par>
                                <p:cTn id="3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6500"/>
                            </p:stCondLst>
                            <p:childTnLst>
                              <p:par>
                                <p:cTn id="3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6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7000"/>
                            </p:stCondLst>
                            <p:childTnLst>
                              <p:par>
                                <p:cTn id="3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0" fill="hold">
                            <p:stCondLst>
                              <p:cond delay="7500"/>
                            </p:stCondLst>
                            <p:childTnLst>
                              <p:par>
                                <p:cTn id="3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4" fill="hold">
                            <p:stCondLst>
                              <p:cond delay="8000"/>
                            </p:stCondLst>
                            <p:childTnLst>
                              <p:par>
                                <p:cTn id="3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8500"/>
                            </p:stCondLst>
                            <p:childTnLst>
                              <p:par>
                                <p:cTn id="3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0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9000"/>
                            </p:stCondLst>
                            <p:childTnLst>
                              <p:par>
                                <p:cTn id="3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9500"/>
                            </p:stCondLst>
                            <p:childTnLst>
                              <p:par>
                                <p:cTn id="38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" grpId="0" animBg="1"/>
      <p:bldP spid="269" grpId="0" animBg="1"/>
      <p:bldP spid="270" grpId="0" animBg="1"/>
      <p:bldP spid="271" grpId="0" autoUpdateAnimBg="0"/>
      <p:bldP spid="274" grpId="0" build="p" autoUpdateAnimBg="0"/>
      <p:bldP spid="275" grpId="0" autoUpdateAnimBg="0"/>
      <p:bldP spid="276" grpId="0" autoUpdateAnimBg="0"/>
      <p:bldP spid="281" grpId="0" animBg="1"/>
      <p:bldP spid="282" grpId="0" autoUpdateAnimBg="0"/>
      <p:bldP spid="283" grpId="0" animBg="1"/>
      <p:bldP spid="284" grpId="0" animBg="1"/>
      <p:bldP spid="287" grpId="0" animBg="1"/>
      <p:bldP spid="288" grpId="0" animBg="1"/>
      <p:bldP spid="289" grpId="0" animBg="1"/>
      <p:bldP spid="290" grpId="0" autoUpdateAnimBg="0"/>
      <p:bldP spid="291" grpId="0" autoUpdateAnimBg="0"/>
      <p:bldP spid="292" grpId="0" autoUpdateAnimBg="0"/>
      <p:bldP spid="293" grpId="0" autoUpdateAnimBg="0"/>
      <p:bldP spid="294" grpId="0" autoUpdateAnimBg="0"/>
      <p:bldP spid="295" grpId="0" autoUpdateAnimBg="0"/>
      <p:bldP spid="296" grpId="0" animBg="1"/>
      <p:bldP spid="297" grpId="0" animBg="1" autoUpdateAnimBg="0"/>
      <p:bldP spid="298" grpId="0" animBg="1"/>
      <p:bldP spid="299" grpId="0" animBg="1"/>
      <p:bldP spid="300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1" grpId="0" animBg="1"/>
      <p:bldP spid="352" grpId="0" animBg="1"/>
      <p:bldP spid="353" grpId="0" autoUpdateAnimBg="0"/>
      <p:bldP spid="354" grpId="0" autoUpdateAnimBg="0"/>
      <p:bldP spid="355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 Box 4"/>
          <p:cNvSpPr txBox="1">
            <a:spLocks noChangeArrowheads="1"/>
          </p:cNvSpPr>
          <p:nvPr/>
        </p:nvSpPr>
        <p:spPr bwMode="auto">
          <a:xfrm>
            <a:off x="184150" y="500808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8741955"/>
              </p:ext>
            </p:extLst>
          </p:nvPr>
        </p:nvGraphicFramePr>
        <p:xfrm>
          <a:off x="1603374" y="49604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4" name="公式" r:id="rId3" imgW="698500" imgH="228600" progId="Equation.3">
                  <p:embed/>
                </p:oleObj>
              </mc:Choice>
              <mc:Fallback>
                <p:oleObj name="公式" r:id="rId3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4" y="49604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6"/>
          <p:cNvGraphicFramePr>
            <a:graphicFrameLocks noChangeAspect="1"/>
          </p:cNvGraphicFramePr>
          <p:nvPr/>
        </p:nvGraphicFramePr>
        <p:xfrm>
          <a:off x="539750" y="954088"/>
          <a:ext cx="12969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5" name="Equation" r:id="rId5" imgW="723586" imgH="279279" progId="Equation.DSMT4">
                  <p:embed/>
                </p:oleObj>
              </mc:Choice>
              <mc:Fallback>
                <p:oleObj name="Equation" r:id="rId5" imgW="72358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54088"/>
                        <a:ext cx="12969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" name="Rectangle 9"/>
          <p:cNvSpPr>
            <a:spLocks noChangeArrowheads="1"/>
          </p:cNvSpPr>
          <p:nvPr/>
        </p:nvSpPr>
        <p:spPr bwMode="auto">
          <a:xfrm>
            <a:off x="173038" y="2717800"/>
            <a:ext cx="2817812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相应的点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都落</a:t>
            </a:r>
          </a:p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绿色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区域内</a:t>
            </a:r>
          </a:p>
        </p:txBody>
      </p:sp>
      <p:sp>
        <p:nvSpPr>
          <p:cNvPr id="350" name="Rectangle 105"/>
          <p:cNvSpPr txBox="1">
            <a:spLocks noChangeArrowheads="1"/>
          </p:cNvSpPr>
          <p:nvPr/>
        </p:nvSpPr>
        <p:spPr bwMode="auto">
          <a:xfrm>
            <a:off x="20638" y="0"/>
            <a:ext cx="3424237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数列</a:t>
            </a:r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极限</a:t>
            </a:r>
            <a:r>
              <a:rPr lang="zh-CN" altLang="en-US" sz="2400" b="1" smtClean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的几何解释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53" name="Text Box 112"/>
          <p:cNvSpPr txBox="1">
            <a:spLocks noChangeArrowheads="1"/>
          </p:cNvSpPr>
          <p:nvPr/>
        </p:nvSpPr>
        <p:spPr bwMode="auto">
          <a:xfrm>
            <a:off x="173038" y="2279650"/>
            <a:ext cx="17367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&gt;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54" name="Text Box 113"/>
          <p:cNvSpPr txBox="1">
            <a:spLocks noChangeArrowheads="1"/>
          </p:cNvSpPr>
          <p:nvPr/>
        </p:nvSpPr>
        <p:spPr bwMode="auto">
          <a:xfrm>
            <a:off x="184150" y="1838325"/>
            <a:ext cx="23860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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5" name="Text Box 114"/>
          <p:cNvSpPr txBox="1">
            <a:spLocks noChangeArrowheads="1"/>
          </p:cNvSpPr>
          <p:nvPr/>
        </p:nvSpPr>
        <p:spPr bwMode="auto">
          <a:xfrm>
            <a:off x="173038" y="1403350"/>
            <a:ext cx="20320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</a:t>
            </a:r>
            <a:r>
              <a:rPr lang="en-US" altLang="en-US" sz="2800" b="1" i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 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05" name="Group 5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206" name="Group 6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208" name="Line 7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9" name="Line 8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0" name="Text Box 9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11" name="Text Box 10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)</a:t>
                </a:r>
              </a:p>
            </p:txBody>
          </p:sp>
        </p:grpSp>
        <p:sp>
          <p:nvSpPr>
            <p:cNvPr id="207" name="Text Box 11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12" name="Text Box 12"/>
          <p:cNvSpPr txBox="1">
            <a:spLocks noChangeArrowheads="1"/>
          </p:cNvSpPr>
          <p:nvPr/>
        </p:nvSpPr>
        <p:spPr bwMode="auto">
          <a:xfrm>
            <a:off x="2636838" y="2251075"/>
            <a:ext cx="312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3" name="Line 18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4" name="Oval 19"/>
          <p:cNvSpPr>
            <a:spLocks noChangeArrowheads="1"/>
          </p:cNvSpPr>
          <p:nvPr/>
        </p:nvSpPr>
        <p:spPr bwMode="auto">
          <a:xfrm>
            <a:off x="4905375" y="5345113"/>
            <a:ext cx="87313" cy="80962"/>
          </a:xfrm>
          <a:prstGeom prst="ellipse">
            <a:avLst/>
          </a:prstGeom>
          <a:solidFill>
            <a:srgbClr val="0099FF"/>
          </a:solidFill>
          <a:ln w="38100">
            <a:solidFill>
              <a:srgbClr val="0099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5" name="Rectangle 20"/>
          <p:cNvSpPr>
            <a:spLocks noChangeArrowheads="1"/>
          </p:cNvSpPr>
          <p:nvPr/>
        </p:nvSpPr>
        <p:spPr bwMode="auto">
          <a:xfrm>
            <a:off x="4776788" y="5377319"/>
            <a:ext cx="35618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t">
              <a:lnSpc>
                <a:spcPct val="110000"/>
              </a:lnSpc>
              <a:defRPr/>
            </a:pPr>
            <a:r>
              <a:rPr lang="en-US" altLang="zh-CN" sz="2000" i="1" dirty="0">
                <a:solidFill>
                  <a:srgbClr val="0099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</a:t>
            </a:r>
            <a:endParaRPr lang="en-US" altLang="zh-CN" sz="2000" dirty="0">
              <a:solidFill>
                <a:srgbClr val="0099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216" name="Text Box 21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7" name="Text Box 22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8" name="Text Box 23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219" name="Text Box 24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0" name="Text Box 25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1" name="Line 26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2" name="Oval 27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zh-CN" sz="2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3" name="Oval 28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4" name="Line 29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5" name="Oval 30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26" name="Object 31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6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7" name="Object 32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7" name="公式" r:id="rId9" imgW="190335" imgH="215713" progId="Equation.3">
                  <p:embed/>
                </p:oleObj>
              </mc:Choice>
              <mc:Fallback>
                <p:oleObj name="公式" r:id="rId9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" name="Object 33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5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9" name="Line 34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Line 35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Line 36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Line 37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Line 38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Line 39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Line 40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6" name="Line 41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7" name="Line 42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8" name="Line 43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9" name="Line 44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0" name="Line 45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1" name="Line 46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42" name="Group 47"/>
          <p:cNvGrpSpPr>
            <a:grpSpLocks/>
          </p:cNvGrpSpPr>
          <p:nvPr/>
        </p:nvGrpSpPr>
        <p:grpSpPr bwMode="auto">
          <a:xfrm>
            <a:off x="2417763" y="1581150"/>
            <a:ext cx="6007100" cy="1779588"/>
            <a:chOff x="1566" y="996"/>
            <a:chExt cx="3288" cy="1121"/>
          </a:xfrm>
        </p:grpSpPr>
        <p:grpSp>
          <p:nvGrpSpPr>
            <p:cNvPr id="243" name="Group 48"/>
            <p:cNvGrpSpPr>
              <a:grpSpLocks/>
            </p:cNvGrpSpPr>
            <p:nvPr/>
          </p:nvGrpSpPr>
          <p:grpSpPr bwMode="auto">
            <a:xfrm>
              <a:off x="1566" y="996"/>
              <a:ext cx="3288" cy="1121"/>
              <a:chOff x="1566" y="996"/>
              <a:chExt cx="3288" cy="1121"/>
            </a:xfrm>
          </p:grpSpPr>
          <p:sp>
            <p:nvSpPr>
              <p:cNvPr id="245" name="Freeform 49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6" name="Line 50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7" name="Line 51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48" name="Object 52"/>
              <p:cNvGraphicFramePr>
                <a:graphicFrameLocks noChangeAspect="1"/>
              </p:cNvGraphicFramePr>
              <p:nvPr/>
            </p:nvGraphicFramePr>
            <p:xfrm>
              <a:off x="1570" y="996"/>
              <a:ext cx="27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59" name="Equation" r:id="rId13" imgW="355292" imgH="152268" progId="Equation.DSMT4">
                      <p:embed/>
                    </p:oleObj>
                  </mc:Choice>
                  <mc:Fallback>
                    <p:oleObj name="Equation" r:id="rId13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6"/>
                            <a:ext cx="27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49" name="Object 53"/>
              <p:cNvGraphicFramePr>
                <a:graphicFrameLocks noChangeAspect="1"/>
              </p:cNvGraphicFramePr>
              <p:nvPr/>
            </p:nvGraphicFramePr>
            <p:xfrm>
              <a:off x="1566" y="1964"/>
              <a:ext cx="280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0" name="Equation" r:id="rId15" imgW="355446" imgH="139639" progId="Equation.DSMT4">
                      <p:embed/>
                    </p:oleObj>
                  </mc:Choice>
                  <mc:Fallback>
                    <p:oleObj name="Equation" r:id="rId15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4"/>
                            <a:ext cx="280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4" name="Line 54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0" name="Group 55"/>
          <p:cNvGrpSpPr>
            <a:grpSpLocks/>
          </p:cNvGrpSpPr>
          <p:nvPr/>
        </p:nvGrpSpPr>
        <p:grpSpPr bwMode="auto">
          <a:xfrm>
            <a:off x="2411413" y="1693863"/>
            <a:ext cx="6007100" cy="1587500"/>
            <a:chOff x="1566" y="996"/>
            <a:chExt cx="3288" cy="1120"/>
          </a:xfrm>
        </p:grpSpPr>
        <p:grpSp>
          <p:nvGrpSpPr>
            <p:cNvPr id="251" name="Group 56"/>
            <p:cNvGrpSpPr>
              <a:grpSpLocks/>
            </p:cNvGrpSpPr>
            <p:nvPr/>
          </p:nvGrpSpPr>
          <p:grpSpPr bwMode="auto">
            <a:xfrm>
              <a:off x="1566" y="996"/>
              <a:ext cx="3288" cy="1120"/>
              <a:chOff x="1566" y="996"/>
              <a:chExt cx="3288" cy="1120"/>
            </a:xfrm>
          </p:grpSpPr>
          <p:sp>
            <p:nvSpPr>
              <p:cNvPr id="253" name="Freeform 57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4" name="Line 58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5" name="Line 59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56" name="Object 60"/>
              <p:cNvGraphicFramePr>
                <a:graphicFrameLocks noChangeAspect="1"/>
              </p:cNvGraphicFramePr>
              <p:nvPr/>
            </p:nvGraphicFramePr>
            <p:xfrm>
              <a:off x="1570" y="996"/>
              <a:ext cx="279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1" name="Equation" r:id="rId17" imgW="355292" imgH="152268" progId="Equation.DSMT4">
                      <p:embed/>
                    </p:oleObj>
                  </mc:Choice>
                  <mc:Fallback>
                    <p:oleObj name="Equation" r:id="rId17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6"/>
                            <a:ext cx="279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7" name="Object 61"/>
              <p:cNvGraphicFramePr>
                <a:graphicFrameLocks noChangeAspect="1"/>
              </p:cNvGraphicFramePr>
              <p:nvPr/>
            </p:nvGraphicFramePr>
            <p:xfrm>
              <a:off x="1566" y="1963"/>
              <a:ext cx="279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2" name="Equation" r:id="rId19" imgW="355446" imgH="139639" progId="Equation.DSMT4">
                      <p:embed/>
                    </p:oleObj>
                  </mc:Choice>
                  <mc:Fallback>
                    <p:oleObj name="Equation" r:id="rId19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3"/>
                            <a:ext cx="279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52" name="Line 62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58" name="Group 63"/>
          <p:cNvGrpSpPr>
            <a:grpSpLocks/>
          </p:cNvGrpSpPr>
          <p:nvPr/>
        </p:nvGrpSpPr>
        <p:grpSpPr bwMode="auto">
          <a:xfrm>
            <a:off x="2405063" y="1768475"/>
            <a:ext cx="6007100" cy="1409700"/>
            <a:chOff x="1566" y="997"/>
            <a:chExt cx="3288" cy="1120"/>
          </a:xfrm>
        </p:grpSpPr>
        <p:grpSp>
          <p:nvGrpSpPr>
            <p:cNvPr id="259" name="Group 64"/>
            <p:cNvGrpSpPr>
              <a:grpSpLocks/>
            </p:cNvGrpSpPr>
            <p:nvPr/>
          </p:nvGrpSpPr>
          <p:grpSpPr bwMode="auto">
            <a:xfrm>
              <a:off x="1566" y="997"/>
              <a:ext cx="3288" cy="1120"/>
              <a:chOff x="1566" y="997"/>
              <a:chExt cx="3288" cy="1120"/>
            </a:xfrm>
          </p:grpSpPr>
          <p:sp>
            <p:nvSpPr>
              <p:cNvPr id="261" name="Freeform 65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2" name="Line 66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63" name="Line 67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64" name="Object 68"/>
              <p:cNvGraphicFramePr>
                <a:graphicFrameLocks noChangeAspect="1"/>
              </p:cNvGraphicFramePr>
              <p:nvPr/>
            </p:nvGraphicFramePr>
            <p:xfrm>
              <a:off x="1570" y="997"/>
              <a:ext cx="278" cy="1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3" name="Equation" r:id="rId21" imgW="355292" imgH="152268" progId="Equation.DSMT4">
                      <p:embed/>
                    </p:oleObj>
                  </mc:Choice>
                  <mc:Fallback>
                    <p:oleObj name="Equation" r:id="rId21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7"/>
                            <a:ext cx="278" cy="15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5" name="Object 69"/>
              <p:cNvGraphicFramePr>
                <a:graphicFrameLocks noChangeAspect="1"/>
              </p:cNvGraphicFramePr>
              <p:nvPr/>
            </p:nvGraphicFramePr>
            <p:xfrm>
              <a:off x="1566" y="1964"/>
              <a:ext cx="280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4" name="Equation" r:id="rId23" imgW="355446" imgH="139639" progId="Equation.DSMT4">
                      <p:embed/>
                    </p:oleObj>
                  </mc:Choice>
                  <mc:Fallback>
                    <p:oleObj name="Equation" r:id="rId23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4"/>
                            <a:ext cx="280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0" name="Line 70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66" name="Group 71"/>
          <p:cNvGrpSpPr>
            <a:grpSpLocks/>
          </p:cNvGrpSpPr>
          <p:nvPr/>
        </p:nvGrpSpPr>
        <p:grpSpPr bwMode="auto">
          <a:xfrm>
            <a:off x="2405063" y="1935163"/>
            <a:ext cx="6007100" cy="1077912"/>
            <a:chOff x="1566" y="996"/>
            <a:chExt cx="3288" cy="1121"/>
          </a:xfrm>
        </p:grpSpPr>
        <p:grpSp>
          <p:nvGrpSpPr>
            <p:cNvPr id="267" name="Group 72"/>
            <p:cNvGrpSpPr>
              <a:grpSpLocks/>
            </p:cNvGrpSpPr>
            <p:nvPr/>
          </p:nvGrpSpPr>
          <p:grpSpPr bwMode="auto">
            <a:xfrm>
              <a:off x="1566" y="996"/>
              <a:ext cx="3288" cy="1121"/>
              <a:chOff x="1566" y="996"/>
              <a:chExt cx="3288" cy="1121"/>
            </a:xfrm>
          </p:grpSpPr>
          <p:sp>
            <p:nvSpPr>
              <p:cNvPr id="357" name="Freeform 7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>
                  <a:alpha val="50195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8" name="Line 7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59" name="Line 7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360" name="Object 76"/>
              <p:cNvGraphicFramePr>
                <a:graphicFrameLocks noChangeAspect="1"/>
              </p:cNvGraphicFramePr>
              <p:nvPr/>
            </p:nvGraphicFramePr>
            <p:xfrm>
              <a:off x="1570" y="996"/>
              <a:ext cx="278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5" name="Equation" r:id="rId25" imgW="355292" imgH="152268" progId="Equation.DSMT4">
                      <p:embed/>
                    </p:oleObj>
                  </mc:Choice>
                  <mc:Fallback>
                    <p:oleObj name="Equation" r:id="rId25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6"/>
                            <a:ext cx="278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1" name="Object 77"/>
              <p:cNvGraphicFramePr>
                <a:graphicFrameLocks noChangeAspect="1"/>
              </p:cNvGraphicFramePr>
              <p:nvPr/>
            </p:nvGraphicFramePr>
            <p:xfrm>
              <a:off x="1566" y="1963"/>
              <a:ext cx="280" cy="1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6" name="Equation" r:id="rId27" imgW="355446" imgH="139639" progId="Equation.DSMT4">
                      <p:embed/>
                    </p:oleObj>
                  </mc:Choice>
                  <mc:Fallback>
                    <p:oleObj name="Equation" r:id="rId27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3"/>
                            <a:ext cx="280" cy="1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56" name="Line 7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62" name="Group 79"/>
          <p:cNvGrpSpPr>
            <a:grpSpLocks/>
          </p:cNvGrpSpPr>
          <p:nvPr/>
        </p:nvGrpSpPr>
        <p:grpSpPr bwMode="auto">
          <a:xfrm>
            <a:off x="2405063" y="2066925"/>
            <a:ext cx="6007100" cy="811213"/>
            <a:chOff x="1566" y="997"/>
            <a:chExt cx="3288" cy="1119"/>
          </a:xfrm>
        </p:grpSpPr>
        <p:grpSp>
          <p:nvGrpSpPr>
            <p:cNvPr id="363" name="Group 80"/>
            <p:cNvGrpSpPr>
              <a:grpSpLocks/>
            </p:cNvGrpSpPr>
            <p:nvPr/>
          </p:nvGrpSpPr>
          <p:grpSpPr bwMode="auto">
            <a:xfrm>
              <a:off x="1566" y="997"/>
              <a:ext cx="3288" cy="1119"/>
              <a:chOff x="1566" y="997"/>
              <a:chExt cx="3288" cy="1119"/>
            </a:xfrm>
          </p:grpSpPr>
          <p:sp>
            <p:nvSpPr>
              <p:cNvPr id="365" name="Freeform 8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6" name="Line 8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67" name="Line 8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368" name="Object 84"/>
              <p:cNvGraphicFramePr>
                <a:graphicFrameLocks noChangeAspect="1"/>
              </p:cNvGraphicFramePr>
              <p:nvPr/>
            </p:nvGraphicFramePr>
            <p:xfrm>
              <a:off x="1570" y="997"/>
              <a:ext cx="278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7" name="Equation" r:id="rId29" imgW="355292" imgH="152268" progId="Equation.DSMT4">
                      <p:embed/>
                    </p:oleObj>
                  </mc:Choice>
                  <mc:Fallback>
                    <p:oleObj name="Equation" r:id="rId29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7"/>
                            <a:ext cx="278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9" name="Object 85"/>
              <p:cNvGraphicFramePr>
                <a:graphicFrameLocks noChangeAspect="1"/>
              </p:cNvGraphicFramePr>
              <p:nvPr/>
            </p:nvGraphicFramePr>
            <p:xfrm>
              <a:off x="1566" y="1963"/>
              <a:ext cx="280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168" name="Equation" r:id="rId31" imgW="355446" imgH="139639" progId="Equation.DSMT4">
                      <p:embed/>
                    </p:oleObj>
                  </mc:Choice>
                  <mc:Fallback>
                    <p:oleObj name="Equation" r:id="rId31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3"/>
                            <a:ext cx="280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364" name="Line 8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370" name="Object 87"/>
          <p:cNvGraphicFramePr>
            <a:graphicFrameLocks noChangeAspect="1"/>
          </p:cNvGraphicFramePr>
          <p:nvPr/>
        </p:nvGraphicFramePr>
        <p:xfrm>
          <a:off x="3081338" y="2192338"/>
          <a:ext cx="2286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9" name="公式" r:id="rId33" imgW="126835" imgH="139518" progId="Equation.3">
                  <p:embed/>
                </p:oleObj>
              </mc:Choice>
              <mc:Fallback>
                <p:oleObj name="公式" r:id="rId33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286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1" name="Line 88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2" name="Oval 89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3" name="Oval 90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4" name="Oval 91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5" name="Oval 92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6" name="Oval 93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77" name="Line 94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8" name="Line 95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79" name="Line 96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0" name="Line 97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1" name="Line 98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2" name="Line 99"/>
          <p:cNvSpPr>
            <a:spLocks noChangeShapeType="1"/>
          </p:cNvSpPr>
          <p:nvPr/>
        </p:nvSpPr>
        <p:spPr bwMode="auto">
          <a:xfrm flipV="1">
            <a:off x="6799263" y="2133600"/>
            <a:ext cx="0" cy="316706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3" name="Line 100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4" name="Line 101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5" name="Line 102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86" name="Oval 103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7" name="Oval 104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8" name="Oval 105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89" name="Oval 106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0" name="Oval 107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1" name="Oval 108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2" name="Oval 109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3" name="Oval 110"/>
          <p:cNvSpPr>
            <a:spLocks noChangeArrowheads="1"/>
          </p:cNvSpPr>
          <p:nvPr/>
        </p:nvSpPr>
        <p:spPr bwMode="auto">
          <a:xfrm>
            <a:off x="5194300" y="23050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4" name="Oval 111"/>
          <p:cNvSpPr>
            <a:spLocks noChangeArrowheads="1"/>
          </p:cNvSpPr>
          <p:nvPr/>
        </p:nvSpPr>
        <p:spPr bwMode="auto">
          <a:xfrm>
            <a:off x="5537200" y="19367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5" name="Oval 112"/>
          <p:cNvSpPr>
            <a:spLocks noChangeArrowheads="1"/>
          </p:cNvSpPr>
          <p:nvPr/>
        </p:nvSpPr>
        <p:spPr bwMode="auto">
          <a:xfrm>
            <a:off x="5854700" y="21082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6" name="Oval 113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7" name="Oval 114"/>
          <p:cNvSpPr>
            <a:spLocks noChangeArrowheads="1"/>
          </p:cNvSpPr>
          <p:nvPr/>
        </p:nvSpPr>
        <p:spPr bwMode="auto">
          <a:xfrm>
            <a:off x="6464300" y="2732088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8" name="Oval 115"/>
          <p:cNvSpPr>
            <a:spLocks noChangeArrowheads="1"/>
          </p:cNvSpPr>
          <p:nvPr/>
        </p:nvSpPr>
        <p:spPr bwMode="auto">
          <a:xfrm>
            <a:off x="6756400" y="210661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99" name="Oval 116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0" name="Oval 117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1" name="Oval 118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2" name="Oval 119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3" name="Oval 120"/>
          <p:cNvSpPr>
            <a:spLocks noChangeArrowheads="1"/>
          </p:cNvSpPr>
          <p:nvPr/>
        </p:nvSpPr>
        <p:spPr bwMode="auto">
          <a:xfrm>
            <a:off x="6151563" y="3014663"/>
            <a:ext cx="87312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4" name="Line 121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05" name="Oval 122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406" name="Freeform 123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2147483647 h 1636"/>
              <a:gd name="T2" fmla="*/ 2147483647 w 1"/>
              <a:gd name="T3" fmla="*/ 0 h 16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aphicFrame>
        <p:nvGraphicFramePr>
          <p:cNvPr id="407" name="Object 126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70" name="公式" r:id="rId35" imgW="203112" imgH="228501" progId="Equation.3">
                  <p:embed/>
                </p:oleObj>
              </mc:Choice>
              <mc:Fallback>
                <p:oleObj name="公式" r:id="rId35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3291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0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 Box 4"/>
          <p:cNvSpPr txBox="1">
            <a:spLocks noChangeArrowheads="1"/>
          </p:cNvSpPr>
          <p:nvPr/>
        </p:nvSpPr>
        <p:spPr bwMode="auto">
          <a:xfrm>
            <a:off x="184150" y="500808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400141"/>
              </p:ext>
            </p:extLst>
          </p:nvPr>
        </p:nvGraphicFramePr>
        <p:xfrm>
          <a:off x="1603374" y="49604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4" name="公式" r:id="rId3" imgW="698500" imgH="228600" progId="Equation.3">
                  <p:embed/>
                </p:oleObj>
              </mc:Choice>
              <mc:Fallback>
                <p:oleObj name="公式" r:id="rId3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4" y="49604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6"/>
          <p:cNvGraphicFramePr>
            <a:graphicFrameLocks noChangeAspect="1"/>
          </p:cNvGraphicFramePr>
          <p:nvPr/>
        </p:nvGraphicFramePr>
        <p:xfrm>
          <a:off x="539750" y="954088"/>
          <a:ext cx="12969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5" name="Equation" r:id="rId5" imgW="723586" imgH="279279" progId="Equation.DSMT4">
                  <p:embed/>
                </p:oleObj>
              </mc:Choice>
              <mc:Fallback>
                <p:oleObj name="Equation" r:id="rId5" imgW="72358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54088"/>
                        <a:ext cx="12969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" name="Rectangle 9"/>
          <p:cNvSpPr>
            <a:spLocks noChangeArrowheads="1"/>
          </p:cNvSpPr>
          <p:nvPr/>
        </p:nvSpPr>
        <p:spPr bwMode="auto">
          <a:xfrm>
            <a:off x="173038" y="2717800"/>
            <a:ext cx="2817812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相应的点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都落</a:t>
            </a:r>
          </a:p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绿色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区域内</a:t>
            </a:r>
          </a:p>
        </p:txBody>
      </p:sp>
      <p:sp>
        <p:nvSpPr>
          <p:cNvPr id="350" name="Rectangle 105"/>
          <p:cNvSpPr txBox="1">
            <a:spLocks noChangeArrowheads="1"/>
          </p:cNvSpPr>
          <p:nvPr/>
        </p:nvSpPr>
        <p:spPr bwMode="auto">
          <a:xfrm>
            <a:off x="20638" y="0"/>
            <a:ext cx="3424237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数列</a:t>
            </a:r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极限</a:t>
            </a:r>
            <a:r>
              <a:rPr lang="zh-CN" altLang="en-US" sz="2400" b="1" smtClean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的几何解释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53" name="Text Box 112"/>
          <p:cNvSpPr txBox="1">
            <a:spLocks noChangeArrowheads="1"/>
          </p:cNvSpPr>
          <p:nvPr/>
        </p:nvSpPr>
        <p:spPr bwMode="auto">
          <a:xfrm>
            <a:off x="173038" y="2279650"/>
            <a:ext cx="17367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&gt;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54" name="Text Box 113"/>
          <p:cNvSpPr txBox="1">
            <a:spLocks noChangeArrowheads="1"/>
          </p:cNvSpPr>
          <p:nvPr/>
        </p:nvSpPr>
        <p:spPr bwMode="auto">
          <a:xfrm>
            <a:off x="184150" y="1838325"/>
            <a:ext cx="23860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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5" name="Text Box 114"/>
          <p:cNvSpPr txBox="1">
            <a:spLocks noChangeArrowheads="1"/>
          </p:cNvSpPr>
          <p:nvPr/>
        </p:nvSpPr>
        <p:spPr bwMode="auto">
          <a:xfrm>
            <a:off x="173038" y="1403350"/>
            <a:ext cx="20320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</a:t>
            </a:r>
            <a:r>
              <a:rPr lang="en-US" altLang="en-US" sz="2800" b="1" i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 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95" name="Group 12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196" name="Group 13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198" name="Line 14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99" name="Line 15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0" name="Text Box 16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201" name="Text Box 17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)</a:t>
                </a:r>
              </a:p>
            </p:txBody>
          </p:sp>
        </p:grpSp>
        <p:sp>
          <p:nvSpPr>
            <p:cNvPr id="197" name="Text Box 18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02" name="Text Box 19"/>
          <p:cNvSpPr txBox="1">
            <a:spLocks noChangeArrowheads="1"/>
          </p:cNvSpPr>
          <p:nvPr/>
        </p:nvSpPr>
        <p:spPr bwMode="auto">
          <a:xfrm>
            <a:off x="2636838" y="2251075"/>
            <a:ext cx="312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3" name="Line 25"/>
          <p:cNvSpPr>
            <a:spLocks noChangeShapeType="1"/>
          </p:cNvSpPr>
          <p:nvPr/>
        </p:nvSpPr>
        <p:spPr bwMode="auto">
          <a:xfrm>
            <a:off x="4954588" y="2816225"/>
            <a:ext cx="0" cy="2566988"/>
          </a:xfrm>
          <a:prstGeom prst="line">
            <a:avLst/>
          </a:prstGeom>
          <a:noFill/>
          <a:ln w="38100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04" name="Group 176"/>
          <p:cNvGrpSpPr>
            <a:grpSpLocks/>
          </p:cNvGrpSpPr>
          <p:nvPr/>
        </p:nvGrpSpPr>
        <p:grpSpPr bwMode="auto">
          <a:xfrm>
            <a:off x="4776788" y="5345113"/>
            <a:ext cx="368300" cy="446087"/>
            <a:chOff x="3009" y="3367"/>
            <a:chExt cx="232" cy="281"/>
          </a:xfrm>
        </p:grpSpPr>
        <p:sp>
          <p:nvSpPr>
            <p:cNvPr id="268" name="Oval 26"/>
            <p:cNvSpPr>
              <a:spLocks noChangeArrowheads="1"/>
            </p:cNvSpPr>
            <p:nvPr/>
          </p:nvSpPr>
          <p:spPr bwMode="auto">
            <a:xfrm>
              <a:off x="3090" y="3367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9" name="Rectangle 27"/>
            <p:cNvSpPr>
              <a:spLocks noChangeArrowheads="1"/>
            </p:cNvSpPr>
            <p:nvPr/>
          </p:nvSpPr>
          <p:spPr bwMode="auto">
            <a:xfrm>
              <a:off x="3009" y="339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000" i="1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  <a:endParaRPr lang="en-US" altLang="zh-CN" sz="2000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70" name="Text Box 28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5" name="Text Box 29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6" name="Text Box 30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277" name="Line 33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8" name="Oval 34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zh-CN" sz="2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79" name="Line 36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0" name="Oval 37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81" name="Object 38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6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2" name="Object 39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7" name="公式" r:id="rId9" imgW="190335" imgH="215713" progId="Equation.3">
                  <p:embed/>
                </p:oleObj>
              </mc:Choice>
              <mc:Fallback>
                <p:oleObj name="公式" r:id="rId9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3" name="Object 40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98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4" name="Line 77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5" name="Line 78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6" name="Line 79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7" name="Line 80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8" name="Line 81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9" name="Line 82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0" name="Line 83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1" name="Line 84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2" name="Line 85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3" name="Line 86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4" name="Line 87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5" name="Line 88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6" name="Line 89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97" name="Group 131"/>
          <p:cNvGrpSpPr>
            <a:grpSpLocks/>
          </p:cNvGrpSpPr>
          <p:nvPr/>
        </p:nvGrpSpPr>
        <p:grpSpPr bwMode="auto">
          <a:xfrm>
            <a:off x="2405063" y="2066925"/>
            <a:ext cx="6007100" cy="811213"/>
            <a:chOff x="1566" y="997"/>
            <a:chExt cx="3288" cy="1119"/>
          </a:xfrm>
        </p:grpSpPr>
        <p:grpSp>
          <p:nvGrpSpPr>
            <p:cNvPr id="298" name="Group 132"/>
            <p:cNvGrpSpPr>
              <a:grpSpLocks/>
            </p:cNvGrpSpPr>
            <p:nvPr/>
          </p:nvGrpSpPr>
          <p:grpSpPr bwMode="auto">
            <a:xfrm>
              <a:off x="1566" y="997"/>
              <a:ext cx="3288" cy="1119"/>
              <a:chOff x="1566" y="997"/>
              <a:chExt cx="3288" cy="1119"/>
            </a:xfrm>
          </p:grpSpPr>
          <p:sp>
            <p:nvSpPr>
              <p:cNvPr id="300" name="Freeform 133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1" name="Line 134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02" name="Line 135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303" name="Object 136"/>
              <p:cNvGraphicFramePr>
                <a:graphicFrameLocks noChangeAspect="1"/>
              </p:cNvGraphicFramePr>
              <p:nvPr/>
            </p:nvGraphicFramePr>
            <p:xfrm>
              <a:off x="1570" y="997"/>
              <a:ext cx="278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799" name="Equation" r:id="rId13" imgW="355292" imgH="152268" progId="Equation.DSMT4">
                      <p:embed/>
                    </p:oleObj>
                  </mc:Choice>
                  <mc:Fallback>
                    <p:oleObj name="Equation" r:id="rId13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7"/>
                            <a:ext cx="278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4" name="Object 137"/>
              <p:cNvGraphicFramePr>
                <a:graphicFrameLocks noChangeAspect="1"/>
              </p:cNvGraphicFramePr>
              <p:nvPr/>
            </p:nvGraphicFramePr>
            <p:xfrm>
              <a:off x="1566" y="1963"/>
              <a:ext cx="280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800" name="Equation" r:id="rId15" imgW="355446" imgH="139639" progId="Equation.DSMT4">
                      <p:embed/>
                    </p:oleObj>
                  </mc:Choice>
                  <mc:Fallback>
                    <p:oleObj name="Equation" r:id="rId15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3"/>
                            <a:ext cx="280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99" name="Line 138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305" name="Object 139"/>
          <p:cNvGraphicFramePr>
            <a:graphicFrameLocks noChangeAspect="1"/>
          </p:cNvGraphicFramePr>
          <p:nvPr/>
        </p:nvGraphicFramePr>
        <p:xfrm>
          <a:off x="3081338" y="2192338"/>
          <a:ext cx="2286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1" name="公式" r:id="rId17" imgW="126835" imgH="139518" progId="Equation.3">
                  <p:embed/>
                </p:oleObj>
              </mc:Choice>
              <mc:Fallback>
                <p:oleObj name="公式" r:id="rId1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286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6" name="Line 140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7" name="Oval 41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8" name="Oval 42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09" name="Oval 43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0" name="Oval 44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1" name="Oval 45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2" name="Line 46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3" name="Line 47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4" name="Line 48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5" name="Line 49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6" name="Line 50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7" name="Oval 56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8" name="Oval 57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9" name="Oval 58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0" name="Oval 60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1" name="Oval 62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2" name="Oval 63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3" name="Oval 67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4" name="Oval 74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325" name="Object 75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02" name="公式" r:id="rId19" imgW="203112" imgH="228501" progId="Equation.3">
                  <p:embed/>
                </p:oleObj>
              </mc:Choice>
              <mc:Fallback>
                <p:oleObj name="公式" r:id="rId19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6" name="Line 2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27" name="Oval 35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8" name="Oval 59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29" name="Oval 186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0" name="Text Box 31"/>
          <p:cNvSpPr txBox="1">
            <a:spLocks noChangeArrowheads="1"/>
          </p:cNvSpPr>
          <p:nvPr/>
        </p:nvSpPr>
        <p:spPr bwMode="auto">
          <a:xfrm>
            <a:off x="5043488" y="5473700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1" name="Text Box 32"/>
          <p:cNvSpPr txBox="1">
            <a:spLocks noChangeArrowheads="1"/>
          </p:cNvSpPr>
          <p:nvPr/>
        </p:nvSpPr>
        <p:spPr bwMode="auto">
          <a:xfrm>
            <a:off x="5408613" y="5462588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549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330" grpId="0" autoUpdateAnimBg="0"/>
      <p:bldP spid="33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650" y="2703513"/>
            <a:ext cx="28194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“</a:t>
            </a:r>
            <a:r>
              <a:rPr kumimoji="1" lang="zh-CN" altLang="en-US" sz="2800" b="1">
                <a:latin typeface="Times New Roman" pitchFamily="18" charset="0"/>
              </a:rPr>
              <a:t>割之弥细，所失弥少，割之又割，以至于不可割，则与圆周合体而无所失矣”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267200" y="1905000"/>
            <a:ext cx="4038600" cy="3733800"/>
            <a:chOff x="2688" y="1200"/>
            <a:chExt cx="2544" cy="235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688" y="1200"/>
              <a:ext cx="2544" cy="2352"/>
              <a:chOff x="2687" y="410"/>
              <a:chExt cx="2725" cy="295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1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88"/>
              <a:ext cx="1740" cy="174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55650" y="21701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670050" y="50657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——</a:t>
            </a:r>
            <a:r>
              <a:rPr kumimoji="1" lang="zh-CN" altLang="en-US" sz="2800" b="1">
                <a:latin typeface="Times New Roman" pitchFamily="18" charset="0"/>
              </a:rPr>
              <a:t>刘徽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55650" y="148431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概念的引入</a:t>
            </a: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673100" y="274638"/>
            <a:ext cx="4546600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smtClean="0">
                <a:ea typeface="楷体_GB2312" pitchFamily="49" charset="-122"/>
              </a:rPr>
              <a:t>一、数列极限的定义</a:t>
            </a:r>
            <a:endParaRPr lang="zh-CN" altLang="en-US" sz="32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252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625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125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15" grpId="0" autoUpdateAnimBg="0"/>
      <p:bldP spid="16" grpId="0" autoUpdateAnimBg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 Box 4"/>
          <p:cNvSpPr txBox="1">
            <a:spLocks noChangeArrowheads="1"/>
          </p:cNvSpPr>
          <p:nvPr/>
        </p:nvSpPr>
        <p:spPr bwMode="auto">
          <a:xfrm>
            <a:off x="184150" y="500808"/>
            <a:ext cx="1457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当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x 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= </a:t>
            </a:r>
            <a:r>
              <a:rPr lang="en-US" altLang="zh-CN" sz="20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lang="zh-CN" altLang="en-US" sz="20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</a:t>
            </a:r>
          </a:p>
        </p:txBody>
      </p:sp>
      <p:graphicFrame>
        <p:nvGraphicFramePr>
          <p:cNvPr id="27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141135"/>
              </p:ext>
            </p:extLst>
          </p:nvPr>
        </p:nvGraphicFramePr>
        <p:xfrm>
          <a:off x="1603374" y="496045"/>
          <a:ext cx="122713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8" name="公式" r:id="rId3" imgW="698500" imgH="228600" progId="Equation.3">
                  <p:embed/>
                </p:oleObj>
              </mc:Choice>
              <mc:Fallback>
                <p:oleObj name="公式" r:id="rId3" imgW="698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4" y="496045"/>
                        <a:ext cx="1227138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3" name="Object 6"/>
          <p:cNvGraphicFramePr>
            <a:graphicFrameLocks noChangeAspect="1"/>
          </p:cNvGraphicFramePr>
          <p:nvPr/>
        </p:nvGraphicFramePr>
        <p:xfrm>
          <a:off x="539750" y="954088"/>
          <a:ext cx="12969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19" name="Equation" r:id="rId5" imgW="723586" imgH="279279" progId="Equation.DSMT4">
                  <p:embed/>
                </p:oleObj>
              </mc:Choice>
              <mc:Fallback>
                <p:oleObj name="Equation" r:id="rId5" imgW="723586" imgH="27927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954088"/>
                        <a:ext cx="12969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" name="Rectangle 9"/>
          <p:cNvSpPr>
            <a:spLocks noChangeArrowheads="1"/>
          </p:cNvSpPr>
          <p:nvPr/>
        </p:nvSpPr>
        <p:spPr bwMode="auto">
          <a:xfrm>
            <a:off x="173038" y="2717800"/>
            <a:ext cx="2817812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相应的点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都落</a:t>
            </a:r>
          </a:p>
          <a:p>
            <a:pPr fontAlgn="t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lang="zh-CN" altLang="en-US" sz="2800" b="1" dirty="0">
                <a:solidFill>
                  <a:srgbClr val="008000"/>
                </a:solidFill>
                <a:latin typeface="Times New Roman" pitchFamily="18" charset="0"/>
                <a:ea typeface="楷体_GB2312" pitchFamily="49" charset="-122"/>
              </a:rPr>
              <a:t>绿色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区域内</a:t>
            </a:r>
          </a:p>
        </p:txBody>
      </p:sp>
      <p:sp>
        <p:nvSpPr>
          <p:cNvPr id="350" name="Rectangle 105"/>
          <p:cNvSpPr txBox="1">
            <a:spLocks noChangeArrowheads="1"/>
          </p:cNvSpPr>
          <p:nvPr/>
        </p:nvSpPr>
        <p:spPr bwMode="auto">
          <a:xfrm>
            <a:off x="20638" y="0"/>
            <a:ext cx="3424237" cy="65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数列</a:t>
            </a:r>
            <a:r>
              <a:rPr lang="zh-CN" altLang="en-US" sz="2400" b="1" smtClean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  <a:sym typeface="Symbol" pitchFamily="18" charset="2"/>
              </a:rPr>
              <a:t>极限</a:t>
            </a:r>
            <a:r>
              <a:rPr lang="zh-CN" altLang="en-US" sz="2400" b="1" smtClean="0">
                <a:latin typeface="华文中宋" pitchFamily="2" charset="-122"/>
                <a:ea typeface="华文中宋" pitchFamily="2" charset="-122"/>
                <a:sym typeface="Symbol" pitchFamily="18" charset="2"/>
              </a:rPr>
              <a:t>的几何解释</a:t>
            </a:r>
            <a:endParaRPr lang="zh-CN" altLang="en-US"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353" name="Text Box 112"/>
          <p:cNvSpPr txBox="1">
            <a:spLocks noChangeArrowheads="1"/>
          </p:cNvSpPr>
          <p:nvPr/>
        </p:nvSpPr>
        <p:spPr bwMode="auto">
          <a:xfrm>
            <a:off x="173038" y="2279650"/>
            <a:ext cx="173672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对</a:t>
            </a: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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&gt;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</a:t>
            </a:r>
          </a:p>
        </p:txBody>
      </p:sp>
      <p:sp>
        <p:nvSpPr>
          <p:cNvPr id="354" name="Text Box 113"/>
          <p:cNvSpPr txBox="1">
            <a:spLocks noChangeArrowheads="1"/>
          </p:cNvSpPr>
          <p:nvPr/>
        </p:nvSpPr>
        <p:spPr bwMode="auto">
          <a:xfrm>
            <a:off x="184150" y="1838325"/>
            <a:ext cx="2386013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</a:t>
            </a:r>
            <a:r>
              <a:rPr lang="zh-CN" altLang="en-US" sz="2800" b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lang="en-US" altLang="zh-CN" sz="2800" b="1" i="1">
                <a:solidFill>
                  <a:srgbClr val="009999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55" name="Text Box 114"/>
          <p:cNvSpPr txBox="1">
            <a:spLocks noChangeArrowheads="1"/>
          </p:cNvSpPr>
          <p:nvPr/>
        </p:nvSpPr>
        <p:spPr bwMode="auto">
          <a:xfrm>
            <a:off x="173038" y="1403350"/>
            <a:ext cx="2032000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   </a:t>
            </a:r>
            <a:r>
              <a:rPr lang="en-US" altLang="en-US" sz="2800" b="1" i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  </a:t>
            </a:r>
            <a:r>
              <a:rPr lang="en-US" altLang="en-US" sz="2800" b="1">
                <a:solidFill>
                  <a:srgbClr val="009900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&gt; 0</a:t>
            </a:r>
            <a:endParaRPr lang="zh-CN" altLang="en-US" sz="2800" b="1">
              <a:solidFill>
                <a:srgbClr val="0099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170" name="Group 4"/>
          <p:cNvGrpSpPr>
            <a:grpSpLocks/>
          </p:cNvGrpSpPr>
          <p:nvPr/>
        </p:nvGrpSpPr>
        <p:grpSpPr bwMode="auto">
          <a:xfrm>
            <a:off x="2343150" y="1014413"/>
            <a:ext cx="5981700" cy="4814887"/>
            <a:chOff x="1476" y="639"/>
            <a:chExt cx="3768" cy="3033"/>
          </a:xfrm>
        </p:grpSpPr>
        <p:grpSp>
          <p:nvGrpSpPr>
            <p:cNvPr id="171" name="Group 5"/>
            <p:cNvGrpSpPr>
              <a:grpSpLocks/>
            </p:cNvGrpSpPr>
            <p:nvPr/>
          </p:nvGrpSpPr>
          <p:grpSpPr bwMode="auto">
            <a:xfrm>
              <a:off x="1476" y="639"/>
              <a:ext cx="3768" cy="3033"/>
              <a:chOff x="1476" y="639"/>
              <a:chExt cx="3768" cy="3033"/>
            </a:xfrm>
          </p:grpSpPr>
          <p:sp>
            <p:nvSpPr>
              <p:cNvPr id="173" name="Line 6"/>
              <p:cNvSpPr>
                <a:spLocks noChangeShapeType="1"/>
              </p:cNvSpPr>
              <p:nvPr/>
            </p:nvSpPr>
            <p:spPr bwMode="auto">
              <a:xfrm>
                <a:off x="1913" y="3394"/>
                <a:ext cx="3300" cy="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4" name="Line 7"/>
              <p:cNvSpPr>
                <a:spLocks noChangeShapeType="1"/>
              </p:cNvSpPr>
              <p:nvPr/>
            </p:nvSpPr>
            <p:spPr bwMode="auto">
              <a:xfrm flipV="1">
                <a:off x="1913" y="757"/>
                <a:ext cx="0" cy="2709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75" name="Text Box 8"/>
              <p:cNvSpPr txBox="1">
                <a:spLocks noChangeArrowheads="1"/>
              </p:cNvSpPr>
              <p:nvPr/>
            </p:nvSpPr>
            <p:spPr bwMode="auto">
              <a:xfrm>
                <a:off x="5011" y="3422"/>
                <a:ext cx="23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</a:p>
            </p:txBody>
          </p:sp>
          <p:sp>
            <p:nvSpPr>
              <p:cNvPr id="176" name="Text Box 9"/>
              <p:cNvSpPr txBox="1">
                <a:spLocks noChangeArrowheads="1"/>
              </p:cNvSpPr>
              <p:nvPr/>
            </p:nvSpPr>
            <p:spPr bwMode="auto">
              <a:xfrm>
                <a:off x="1476" y="639"/>
                <a:ext cx="4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f</a:t>
                </a: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(</a:t>
                </a: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n</a:t>
                </a:r>
                <a:r>
                  <a:rPr kumimoji="0" lang="en-US" altLang="zh-CN" sz="2000" b="1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)</a:t>
                </a:r>
              </a:p>
            </p:txBody>
          </p:sp>
        </p:grpSp>
        <p:sp>
          <p:nvSpPr>
            <p:cNvPr id="172" name="Text Box 10"/>
            <p:cNvSpPr txBox="1">
              <a:spLocks noChangeArrowheads="1"/>
            </p:cNvSpPr>
            <p:nvPr/>
          </p:nvSpPr>
          <p:spPr bwMode="auto">
            <a:xfrm>
              <a:off x="1612" y="3301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0</a:t>
              </a:r>
              <a:endParaRPr kumimoji="0" lang="en-US" altLang="zh-CN" sz="18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177" name="Text Box 11"/>
          <p:cNvSpPr txBox="1">
            <a:spLocks noChangeArrowheads="1"/>
          </p:cNvSpPr>
          <p:nvPr/>
        </p:nvSpPr>
        <p:spPr bwMode="auto">
          <a:xfrm>
            <a:off x="2636838" y="2251075"/>
            <a:ext cx="312737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20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8" name="Text Box 16"/>
          <p:cNvSpPr txBox="1">
            <a:spLocks noChangeArrowheads="1"/>
          </p:cNvSpPr>
          <p:nvPr/>
        </p:nvSpPr>
        <p:spPr bwMode="auto">
          <a:xfrm>
            <a:off x="315912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9" name="Text Box 17"/>
          <p:cNvSpPr txBox="1">
            <a:spLocks noChangeArrowheads="1"/>
          </p:cNvSpPr>
          <p:nvPr/>
        </p:nvSpPr>
        <p:spPr bwMode="auto">
          <a:xfrm>
            <a:off x="3444875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</a:t>
            </a:r>
            <a:endParaRPr lang="en-US" altLang="zh-CN" sz="2000" b="1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0" name="Text Box 18"/>
          <p:cNvSpPr txBox="1">
            <a:spLocks noChangeArrowheads="1"/>
          </p:cNvSpPr>
          <p:nvPr/>
        </p:nvSpPr>
        <p:spPr bwMode="auto">
          <a:xfrm>
            <a:off x="3773488" y="5459413"/>
            <a:ext cx="2730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3</a:t>
            </a:r>
          </a:p>
        </p:txBody>
      </p:sp>
      <p:sp>
        <p:nvSpPr>
          <p:cNvPr id="181" name="Line 19"/>
          <p:cNvSpPr>
            <a:spLocks noChangeShapeType="1"/>
          </p:cNvSpPr>
          <p:nvPr/>
        </p:nvSpPr>
        <p:spPr bwMode="auto">
          <a:xfrm flipV="1">
            <a:off x="3314700" y="1457325"/>
            <a:ext cx="0" cy="3925888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2" name="Oval 20"/>
          <p:cNvSpPr>
            <a:spLocks noChangeArrowheads="1"/>
          </p:cNvSpPr>
          <p:nvPr/>
        </p:nvSpPr>
        <p:spPr bwMode="auto">
          <a:xfrm>
            <a:off x="3268663" y="13906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zh-CN" sz="20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83" name="Line 21"/>
          <p:cNvSpPr>
            <a:spLocks noChangeShapeType="1"/>
          </p:cNvSpPr>
          <p:nvPr/>
        </p:nvSpPr>
        <p:spPr bwMode="auto">
          <a:xfrm flipV="1">
            <a:off x="3892550" y="3357563"/>
            <a:ext cx="0" cy="20129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4" name="Oval 22"/>
          <p:cNvSpPr>
            <a:spLocks noChangeArrowheads="1"/>
          </p:cNvSpPr>
          <p:nvPr/>
        </p:nvSpPr>
        <p:spPr bwMode="auto">
          <a:xfrm>
            <a:off x="3846513" y="32781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85" name="Object 23"/>
          <p:cNvGraphicFramePr>
            <a:graphicFrameLocks noChangeAspect="1"/>
          </p:cNvGraphicFramePr>
          <p:nvPr/>
        </p:nvGraphicFramePr>
        <p:xfrm>
          <a:off x="3417888" y="1262063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0" name="公式" r:id="rId7" imgW="190335" imgH="215713" progId="Equation.3">
                  <p:embed/>
                </p:oleObj>
              </mc:Choice>
              <mc:Fallback>
                <p:oleObj name="公式" r:id="rId7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7888" y="1262063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" name="Object 24"/>
          <p:cNvGraphicFramePr>
            <a:graphicFrameLocks noChangeAspect="1"/>
          </p:cNvGraphicFramePr>
          <p:nvPr/>
        </p:nvGraphicFramePr>
        <p:xfrm>
          <a:off x="3662363" y="1804988"/>
          <a:ext cx="26352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1" name="公式" r:id="rId9" imgW="190335" imgH="215713" progId="Equation.3">
                  <p:embed/>
                </p:oleObj>
              </mc:Choice>
              <mc:Fallback>
                <p:oleObj name="公式" r:id="rId9" imgW="190335" imgH="2157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2363" y="1804988"/>
                        <a:ext cx="26352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" name="Object 25"/>
          <p:cNvGraphicFramePr>
            <a:graphicFrameLocks noChangeAspect="1"/>
          </p:cNvGraphicFramePr>
          <p:nvPr/>
        </p:nvGraphicFramePr>
        <p:xfrm>
          <a:off x="3959225" y="3059113"/>
          <a:ext cx="2635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2" name="公式" r:id="rId11" imgW="190500" imgH="228600" progId="Equation.3">
                  <p:embed/>
                </p:oleObj>
              </mc:Choice>
              <mc:Fallback>
                <p:oleObj name="公式" r:id="rId11" imgW="1905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3059113"/>
                        <a:ext cx="263525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" name="Line 26"/>
          <p:cNvSpPr>
            <a:spLocks noChangeShapeType="1"/>
          </p:cNvSpPr>
          <p:nvPr/>
        </p:nvSpPr>
        <p:spPr bwMode="auto">
          <a:xfrm>
            <a:off x="331470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89" name="Line 27"/>
          <p:cNvSpPr>
            <a:spLocks noChangeShapeType="1"/>
          </p:cNvSpPr>
          <p:nvPr/>
        </p:nvSpPr>
        <p:spPr bwMode="auto">
          <a:xfrm>
            <a:off x="3605213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0" name="Line 28"/>
          <p:cNvSpPr>
            <a:spLocks noChangeShapeType="1"/>
          </p:cNvSpPr>
          <p:nvPr/>
        </p:nvSpPr>
        <p:spPr bwMode="auto">
          <a:xfrm>
            <a:off x="3892550" y="5346700"/>
            <a:ext cx="0" cy="476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1" name="Line 29"/>
          <p:cNvSpPr>
            <a:spLocks noChangeShapeType="1"/>
          </p:cNvSpPr>
          <p:nvPr/>
        </p:nvSpPr>
        <p:spPr bwMode="auto">
          <a:xfrm>
            <a:off x="5241925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2" name="Line 30"/>
          <p:cNvSpPr>
            <a:spLocks noChangeShapeType="1"/>
          </p:cNvSpPr>
          <p:nvPr/>
        </p:nvSpPr>
        <p:spPr bwMode="auto">
          <a:xfrm>
            <a:off x="5573713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3" name="Line 31"/>
          <p:cNvSpPr>
            <a:spLocks noChangeShapeType="1"/>
          </p:cNvSpPr>
          <p:nvPr/>
        </p:nvSpPr>
        <p:spPr bwMode="auto">
          <a:xfrm>
            <a:off x="5891213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94" name="Line 32"/>
          <p:cNvSpPr>
            <a:spLocks noChangeShapeType="1"/>
          </p:cNvSpPr>
          <p:nvPr/>
        </p:nvSpPr>
        <p:spPr bwMode="auto">
          <a:xfrm>
            <a:off x="6194425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5" name="Line 33"/>
          <p:cNvSpPr>
            <a:spLocks noChangeShapeType="1"/>
          </p:cNvSpPr>
          <p:nvPr/>
        </p:nvSpPr>
        <p:spPr bwMode="auto">
          <a:xfrm>
            <a:off x="6511925" y="5346700"/>
            <a:ext cx="0" cy="47625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6" name="Line 34"/>
          <p:cNvSpPr>
            <a:spLocks noChangeShapeType="1"/>
          </p:cNvSpPr>
          <p:nvPr/>
        </p:nvSpPr>
        <p:spPr bwMode="auto">
          <a:xfrm>
            <a:off x="6799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7" name="Line 35"/>
          <p:cNvSpPr>
            <a:spLocks noChangeShapeType="1"/>
          </p:cNvSpPr>
          <p:nvPr/>
        </p:nvSpPr>
        <p:spPr bwMode="auto">
          <a:xfrm>
            <a:off x="7102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8" name="Line 36"/>
          <p:cNvSpPr>
            <a:spLocks noChangeShapeType="1"/>
          </p:cNvSpPr>
          <p:nvPr/>
        </p:nvSpPr>
        <p:spPr bwMode="auto">
          <a:xfrm>
            <a:off x="7434263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09" name="Line 37"/>
          <p:cNvSpPr>
            <a:spLocks noChangeShapeType="1"/>
          </p:cNvSpPr>
          <p:nvPr/>
        </p:nvSpPr>
        <p:spPr bwMode="auto">
          <a:xfrm>
            <a:off x="7737475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0" name="Line 38"/>
          <p:cNvSpPr>
            <a:spLocks noChangeShapeType="1"/>
          </p:cNvSpPr>
          <p:nvPr/>
        </p:nvSpPr>
        <p:spPr bwMode="auto">
          <a:xfrm>
            <a:off x="8040688" y="5346700"/>
            <a:ext cx="0" cy="47625"/>
          </a:xfrm>
          <a:prstGeom prst="line">
            <a:avLst/>
          </a:prstGeom>
          <a:noFill/>
          <a:ln w="28575">
            <a:solidFill>
              <a:srgbClr val="0099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211" name="Group 39"/>
          <p:cNvGrpSpPr>
            <a:grpSpLocks/>
          </p:cNvGrpSpPr>
          <p:nvPr/>
        </p:nvGrpSpPr>
        <p:grpSpPr bwMode="auto">
          <a:xfrm>
            <a:off x="2405063" y="2066925"/>
            <a:ext cx="6007100" cy="811213"/>
            <a:chOff x="1566" y="997"/>
            <a:chExt cx="3288" cy="1119"/>
          </a:xfrm>
        </p:grpSpPr>
        <p:grpSp>
          <p:nvGrpSpPr>
            <p:cNvPr id="212" name="Group 40"/>
            <p:cNvGrpSpPr>
              <a:grpSpLocks/>
            </p:cNvGrpSpPr>
            <p:nvPr/>
          </p:nvGrpSpPr>
          <p:grpSpPr bwMode="auto">
            <a:xfrm>
              <a:off x="1566" y="997"/>
              <a:ext cx="3288" cy="1119"/>
              <a:chOff x="1566" y="997"/>
              <a:chExt cx="3288" cy="1119"/>
            </a:xfrm>
          </p:grpSpPr>
          <p:sp>
            <p:nvSpPr>
              <p:cNvPr id="214" name="Freeform 41"/>
              <p:cNvSpPr>
                <a:spLocks/>
              </p:cNvSpPr>
              <p:nvPr/>
            </p:nvSpPr>
            <p:spPr bwMode="auto">
              <a:xfrm>
                <a:off x="1918" y="1077"/>
                <a:ext cx="2936" cy="960"/>
              </a:xfrm>
              <a:custGeom>
                <a:avLst/>
                <a:gdLst>
                  <a:gd name="T0" fmla="*/ 2927 w 2936"/>
                  <a:gd name="T1" fmla="*/ 0 h 960"/>
                  <a:gd name="T2" fmla="*/ 2 w 2936"/>
                  <a:gd name="T3" fmla="*/ 0 h 960"/>
                  <a:gd name="T4" fmla="*/ 0 w 2936"/>
                  <a:gd name="T5" fmla="*/ 960 h 960"/>
                  <a:gd name="T6" fmla="*/ 2936 w 2936"/>
                  <a:gd name="T7" fmla="*/ 960 h 960"/>
                  <a:gd name="T8" fmla="*/ 2936 w 2936"/>
                  <a:gd name="T9" fmla="*/ 5 h 96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36" h="960">
                    <a:moveTo>
                      <a:pt x="2927" y="0"/>
                    </a:moveTo>
                    <a:lnTo>
                      <a:pt x="2" y="0"/>
                    </a:lnTo>
                    <a:lnTo>
                      <a:pt x="0" y="960"/>
                    </a:lnTo>
                    <a:lnTo>
                      <a:pt x="2936" y="960"/>
                    </a:lnTo>
                    <a:lnTo>
                      <a:pt x="2936" y="5"/>
                    </a:lnTo>
                  </a:path>
                </a:pathLst>
              </a:custGeom>
              <a:solidFill>
                <a:srgbClr val="99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accent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5" name="Line 42"/>
              <p:cNvSpPr>
                <a:spLocks noChangeShapeType="1"/>
              </p:cNvSpPr>
              <p:nvPr/>
            </p:nvSpPr>
            <p:spPr bwMode="auto">
              <a:xfrm>
                <a:off x="1909" y="1081"/>
                <a:ext cx="2900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16" name="Line 43"/>
              <p:cNvSpPr>
                <a:spLocks noChangeShapeType="1"/>
              </p:cNvSpPr>
              <p:nvPr/>
            </p:nvSpPr>
            <p:spPr bwMode="auto">
              <a:xfrm>
                <a:off x="1909" y="2036"/>
                <a:ext cx="2936" cy="0"/>
              </a:xfrm>
              <a:prstGeom prst="line">
                <a:avLst/>
              </a:prstGeom>
              <a:noFill/>
              <a:ln w="28575">
                <a:solidFill>
                  <a:srgbClr val="339933"/>
                </a:solidFill>
                <a:prstDash val="dash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aphicFrame>
            <p:nvGraphicFramePr>
              <p:cNvPr id="217" name="Object 44"/>
              <p:cNvGraphicFramePr>
                <a:graphicFrameLocks noChangeAspect="1"/>
              </p:cNvGraphicFramePr>
              <p:nvPr/>
            </p:nvGraphicFramePr>
            <p:xfrm>
              <a:off x="1570" y="997"/>
              <a:ext cx="278" cy="1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23" name="Equation" r:id="rId13" imgW="355292" imgH="152268" progId="Equation.DSMT4">
                      <p:embed/>
                    </p:oleObj>
                  </mc:Choice>
                  <mc:Fallback>
                    <p:oleObj name="Equation" r:id="rId13" imgW="355292" imgH="152268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70" y="997"/>
                            <a:ext cx="278" cy="14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18" name="Object 45"/>
              <p:cNvGraphicFramePr>
                <a:graphicFrameLocks noChangeAspect="1"/>
              </p:cNvGraphicFramePr>
              <p:nvPr/>
            </p:nvGraphicFramePr>
            <p:xfrm>
              <a:off x="1566" y="1963"/>
              <a:ext cx="280" cy="1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6824" name="Equation" r:id="rId15" imgW="355446" imgH="139639" progId="Equation.DSMT4">
                      <p:embed/>
                    </p:oleObj>
                  </mc:Choice>
                  <mc:Fallback>
                    <p:oleObj name="Equation" r:id="rId15" imgW="355446" imgH="139639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66" y="1963"/>
                            <a:ext cx="280" cy="15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13" name="Line 46"/>
            <p:cNvSpPr>
              <a:spLocks noChangeShapeType="1"/>
            </p:cNvSpPr>
            <p:nvPr/>
          </p:nvSpPr>
          <p:spPr bwMode="auto">
            <a:xfrm>
              <a:off x="1921" y="1076"/>
              <a:ext cx="0" cy="964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aphicFrame>
        <p:nvGraphicFramePr>
          <p:cNvPr id="219" name="Object 47"/>
          <p:cNvGraphicFramePr>
            <a:graphicFrameLocks noChangeAspect="1"/>
          </p:cNvGraphicFramePr>
          <p:nvPr/>
        </p:nvGraphicFramePr>
        <p:xfrm>
          <a:off x="3081338" y="2192338"/>
          <a:ext cx="228600" cy="22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5" name="公式" r:id="rId17" imgW="126835" imgH="139518" progId="Equation.3">
                  <p:embed/>
                </p:oleObj>
              </mc:Choice>
              <mc:Fallback>
                <p:oleObj name="公式" r:id="rId17" imgW="126835" imgH="13951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1338" y="2192338"/>
                        <a:ext cx="228600" cy="22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" name="Line 48"/>
          <p:cNvSpPr>
            <a:spLocks noChangeShapeType="1"/>
          </p:cNvSpPr>
          <p:nvPr/>
        </p:nvSpPr>
        <p:spPr bwMode="auto">
          <a:xfrm flipH="1">
            <a:off x="3030538" y="2482850"/>
            <a:ext cx="5381625" cy="0"/>
          </a:xfrm>
          <a:prstGeom prst="line">
            <a:avLst/>
          </a:prstGeom>
          <a:noFill/>
          <a:ln w="38100">
            <a:solidFill>
              <a:srgbClr val="0000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1" name="Oval 49"/>
          <p:cNvSpPr>
            <a:spLocks noChangeArrowheads="1"/>
          </p:cNvSpPr>
          <p:nvPr/>
        </p:nvSpPr>
        <p:spPr bwMode="auto">
          <a:xfrm>
            <a:off x="4148138" y="36639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2" name="Oval 50"/>
          <p:cNvSpPr>
            <a:spLocks noChangeArrowheads="1"/>
          </p:cNvSpPr>
          <p:nvPr/>
        </p:nvSpPr>
        <p:spPr bwMode="auto">
          <a:xfrm>
            <a:off x="4422775" y="34734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3" name="Oval 51"/>
          <p:cNvSpPr>
            <a:spLocks noChangeArrowheads="1"/>
          </p:cNvSpPr>
          <p:nvPr/>
        </p:nvSpPr>
        <p:spPr bwMode="auto">
          <a:xfrm>
            <a:off x="4652963" y="320040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4" name="Oval 52"/>
          <p:cNvSpPr>
            <a:spLocks noChangeArrowheads="1"/>
          </p:cNvSpPr>
          <p:nvPr/>
        </p:nvSpPr>
        <p:spPr bwMode="auto">
          <a:xfrm>
            <a:off x="4908550" y="27813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5" name="Oval 53"/>
          <p:cNvSpPr>
            <a:spLocks noChangeArrowheads="1"/>
          </p:cNvSpPr>
          <p:nvPr/>
        </p:nvSpPr>
        <p:spPr bwMode="auto">
          <a:xfrm>
            <a:off x="5197475" y="23034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6" name="Line 54"/>
          <p:cNvSpPr>
            <a:spLocks noChangeShapeType="1"/>
          </p:cNvSpPr>
          <p:nvPr/>
        </p:nvSpPr>
        <p:spPr bwMode="auto">
          <a:xfrm flipV="1">
            <a:off x="5241925" y="2370138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7" name="Line 55"/>
          <p:cNvSpPr>
            <a:spLocks noChangeShapeType="1"/>
          </p:cNvSpPr>
          <p:nvPr/>
        </p:nvSpPr>
        <p:spPr bwMode="auto">
          <a:xfrm flipV="1">
            <a:off x="5573713" y="1960563"/>
            <a:ext cx="0" cy="33686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8" name="Line 56"/>
          <p:cNvSpPr>
            <a:spLocks noChangeShapeType="1"/>
          </p:cNvSpPr>
          <p:nvPr/>
        </p:nvSpPr>
        <p:spPr bwMode="auto">
          <a:xfrm flipV="1">
            <a:off x="5891213" y="2120900"/>
            <a:ext cx="0" cy="3224213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29" name="Line 57"/>
          <p:cNvSpPr>
            <a:spLocks noChangeShapeType="1"/>
          </p:cNvSpPr>
          <p:nvPr/>
        </p:nvSpPr>
        <p:spPr bwMode="auto">
          <a:xfrm flipV="1">
            <a:off x="6194425" y="3041650"/>
            <a:ext cx="0" cy="233045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0" name="Line 58"/>
          <p:cNvSpPr>
            <a:spLocks noChangeShapeType="1"/>
          </p:cNvSpPr>
          <p:nvPr/>
        </p:nvSpPr>
        <p:spPr bwMode="auto">
          <a:xfrm flipV="1">
            <a:off x="6511925" y="2768600"/>
            <a:ext cx="0" cy="26193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1" name="Line 59"/>
          <p:cNvSpPr>
            <a:spLocks noChangeShapeType="1"/>
          </p:cNvSpPr>
          <p:nvPr/>
        </p:nvSpPr>
        <p:spPr bwMode="auto">
          <a:xfrm flipV="1">
            <a:off x="7102475" y="2378075"/>
            <a:ext cx="0" cy="29368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2" name="Freeform 60"/>
          <p:cNvSpPr>
            <a:spLocks/>
          </p:cNvSpPr>
          <p:nvPr/>
        </p:nvSpPr>
        <p:spPr bwMode="auto">
          <a:xfrm>
            <a:off x="7434263" y="2762250"/>
            <a:ext cx="1587" cy="2597150"/>
          </a:xfrm>
          <a:custGeom>
            <a:avLst/>
            <a:gdLst>
              <a:gd name="T0" fmla="*/ 0 w 1"/>
              <a:gd name="T1" fmla="*/ 2147483647 h 1636"/>
              <a:gd name="T2" fmla="*/ 2147483647 w 1"/>
              <a:gd name="T3" fmla="*/ 0 h 163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636">
                <a:moveTo>
                  <a:pt x="0" y="1636"/>
                </a:moveTo>
                <a:lnTo>
                  <a:pt x="1" y="0"/>
                </a:lnTo>
              </a:path>
            </a:pathLst>
          </a:cu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3" name="Line 61"/>
          <p:cNvSpPr>
            <a:spLocks noChangeShapeType="1"/>
          </p:cNvSpPr>
          <p:nvPr/>
        </p:nvSpPr>
        <p:spPr bwMode="auto">
          <a:xfrm flipV="1">
            <a:off x="7737475" y="2279650"/>
            <a:ext cx="0" cy="305117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4" name="Line 62"/>
          <p:cNvSpPr>
            <a:spLocks noChangeShapeType="1"/>
          </p:cNvSpPr>
          <p:nvPr/>
        </p:nvSpPr>
        <p:spPr bwMode="auto">
          <a:xfrm flipV="1">
            <a:off x="8040688" y="2652713"/>
            <a:ext cx="0" cy="2692400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35" name="Oval 63"/>
          <p:cNvSpPr>
            <a:spLocks noChangeArrowheads="1"/>
          </p:cNvSpPr>
          <p:nvPr/>
        </p:nvSpPr>
        <p:spPr bwMode="auto">
          <a:xfrm>
            <a:off x="5529263" y="1936750"/>
            <a:ext cx="87312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6" name="Oval 64"/>
          <p:cNvSpPr>
            <a:spLocks noChangeArrowheads="1"/>
          </p:cNvSpPr>
          <p:nvPr/>
        </p:nvSpPr>
        <p:spPr bwMode="auto">
          <a:xfrm>
            <a:off x="58562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7" name="Oval 65"/>
          <p:cNvSpPr>
            <a:spLocks noChangeArrowheads="1"/>
          </p:cNvSpPr>
          <p:nvPr/>
        </p:nvSpPr>
        <p:spPr bwMode="auto">
          <a:xfrm>
            <a:off x="6461125" y="273050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8" name="Oval 66"/>
          <p:cNvSpPr>
            <a:spLocks noChangeArrowheads="1"/>
          </p:cNvSpPr>
          <p:nvPr/>
        </p:nvSpPr>
        <p:spPr bwMode="auto">
          <a:xfrm>
            <a:off x="7056438" y="23256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39" name="Oval 67"/>
          <p:cNvSpPr>
            <a:spLocks noChangeArrowheads="1"/>
          </p:cNvSpPr>
          <p:nvPr/>
        </p:nvSpPr>
        <p:spPr bwMode="auto">
          <a:xfrm>
            <a:off x="7693025" y="2254250"/>
            <a:ext cx="87313" cy="80963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0" name="Oval 68"/>
          <p:cNvSpPr>
            <a:spLocks noChangeArrowheads="1"/>
          </p:cNvSpPr>
          <p:nvPr/>
        </p:nvSpPr>
        <p:spPr bwMode="auto">
          <a:xfrm>
            <a:off x="7996238" y="2636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1" name="Oval 69"/>
          <p:cNvSpPr>
            <a:spLocks noChangeArrowheads="1"/>
          </p:cNvSpPr>
          <p:nvPr/>
        </p:nvSpPr>
        <p:spPr bwMode="auto">
          <a:xfrm>
            <a:off x="6146800" y="301625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2" name="Oval 70"/>
          <p:cNvSpPr>
            <a:spLocks noChangeArrowheads="1"/>
          </p:cNvSpPr>
          <p:nvPr/>
        </p:nvSpPr>
        <p:spPr bwMode="auto">
          <a:xfrm>
            <a:off x="7061200" y="23241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3" name="Oval 71"/>
          <p:cNvSpPr>
            <a:spLocks noChangeArrowheads="1"/>
          </p:cNvSpPr>
          <p:nvPr/>
        </p:nvSpPr>
        <p:spPr bwMode="auto">
          <a:xfrm>
            <a:off x="7696200" y="2247900"/>
            <a:ext cx="87313" cy="80963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4" name="Oval 72"/>
          <p:cNvSpPr>
            <a:spLocks noChangeArrowheads="1"/>
          </p:cNvSpPr>
          <p:nvPr/>
        </p:nvSpPr>
        <p:spPr bwMode="auto">
          <a:xfrm>
            <a:off x="8001000" y="26336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45" name="Oval 73"/>
          <p:cNvSpPr>
            <a:spLocks noChangeArrowheads="1"/>
          </p:cNvSpPr>
          <p:nvPr/>
        </p:nvSpPr>
        <p:spPr bwMode="auto">
          <a:xfrm>
            <a:off x="6151563" y="301783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46" name="Object 74"/>
          <p:cNvGraphicFramePr>
            <a:graphicFrameLocks noChangeAspect="1"/>
          </p:cNvGraphicFramePr>
          <p:nvPr/>
        </p:nvGraphicFramePr>
        <p:xfrm>
          <a:off x="6067425" y="2719388"/>
          <a:ext cx="279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26" name="公式" r:id="rId19" imgW="203112" imgH="228501" progId="Equation.3">
                  <p:embed/>
                </p:oleObj>
              </mc:Choice>
              <mc:Fallback>
                <p:oleObj name="公式" r:id="rId19" imgW="203112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2719388"/>
                        <a:ext cx="2794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7" name="Line 75"/>
          <p:cNvSpPr>
            <a:spLocks noChangeShapeType="1"/>
          </p:cNvSpPr>
          <p:nvPr/>
        </p:nvSpPr>
        <p:spPr bwMode="auto">
          <a:xfrm flipV="1">
            <a:off x="3605213" y="2065338"/>
            <a:ext cx="0" cy="3311525"/>
          </a:xfrm>
          <a:prstGeom prst="line">
            <a:avLst/>
          </a:prstGeom>
          <a:noFill/>
          <a:ln w="19050">
            <a:solidFill>
              <a:srgbClr val="CCCC00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8" name="Oval 76"/>
          <p:cNvSpPr>
            <a:spLocks noChangeArrowheads="1"/>
          </p:cNvSpPr>
          <p:nvPr/>
        </p:nvSpPr>
        <p:spPr bwMode="auto">
          <a:xfrm>
            <a:off x="3563938" y="2043113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49" name="Group 77"/>
          <p:cNvGrpSpPr>
            <a:grpSpLocks/>
          </p:cNvGrpSpPr>
          <p:nvPr/>
        </p:nvGrpSpPr>
        <p:grpSpPr bwMode="auto">
          <a:xfrm>
            <a:off x="5057775" y="5340350"/>
            <a:ext cx="368300" cy="446088"/>
            <a:chOff x="3186" y="3364"/>
            <a:chExt cx="232" cy="281"/>
          </a:xfrm>
        </p:grpSpPr>
        <p:sp>
          <p:nvSpPr>
            <p:cNvPr id="250" name="Oval 78"/>
            <p:cNvSpPr>
              <a:spLocks noChangeArrowheads="1"/>
            </p:cNvSpPr>
            <p:nvPr/>
          </p:nvSpPr>
          <p:spPr bwMode="auto">
            <a:xfrm>
              <a:off x="3267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1" name="Rectangle 79"/>
            <p:cNvSpPr>
              <a:spLocks noChangeArrowheads="1"/>
            </p:cNvSpPr>
            <p:nvPr/>
          </p:nvSpPr>
          <p:spPr bwMode="auto">
            <a:xfrm>
              <a:off x="3186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000" i="1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2" name="Group 80"/>
          <p:cNvGrpSpPr>
            <a:grpSpLocks/>
          </p:cNvGrpSpPr>
          <p:nvPr/>
        </p:nvGrpSpPr>
        <p:grpSpPr bwMode="auto">
          <a:xfrm>
            <a:off x="5453063" y="5340350"/>
            <a:ext cx="368300" cy="446088"/>
            <a:chOff x="3407" y="3364"/>
            <a:chExt cx="232" cy="281"/>
          </a:xfrm>
        </p:grpSpPr>
        <p:sp>
          <p:nvSpPr>
            <p:cNvPr id="253" name="Oval 81"/>
            <p:cNvSpPr>
              <a:spLocks noChangeArrowheads="1"/>
            </p:cNvSpPr>
            <p:nvPr/>
          </p:nvSpPr>
          <p:spPr bwMode="auto">
            <a:xfrm>
              <a:off x="3488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4" name="Rectangle 82"/>
            <p:cNvSpPr>
              <a:spLocks noChangeArrowheads="1"/>
            </p:cNvSpPr>
            <p:nvPr/>
          </p:nvSpPr>
          <p:spPr bwMode="auto">
            <a:xfrm>
              <a:off x="3407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000" i="1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5" name="Group 83"/>
          <p:cNvGrpSpPr>
            <a:grpSpLocks/>
          </p:cNvGrpSpPr>
          <p:nvPr/>
        </p:nvGrpSpPr>
        <p:grpSpPr bwMode="auto">
          <a:xfrm>
            <a:off x="5848350" y="5340350"/>
            <a:ext cx="368300" cy="446088"/>
            <a:chOff x="3590" y="3364"/>
            <a:chExt cx="232" cy="281"/>
          </a:xfrm>
        </p:grpSpPr>
        <p:sp>
          <p:nvSpPr>
            <p:cNvPr id="256" name="Oval 84"/>
            <p:cNvSpPr>
              <a:spLocks noChangeArrowheads="1"/>
            </p:cNvSpPr>
            <p:nvPr/>
          </p:nvSpPr>
          <p:spPr bwMode="auto">
            <a:xfrm>
              <a:off x="3671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7" name="Rectangle 85"/>
            <p:cNvSpPr>
              <a:spLocks noChangeArrowheads="1"/>
            </p:cNvSpPr>
            <p:nvPr/>
          </p:nvSpPr>
          <p:spPr bwMode="auto">
            <a:xfrm>
              <a:off x="3590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000" i="1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58" name="Group 86"/>
          <p:cNvGrpSpPr>
            <a:grpSpLocks/>
          </p:cNvGrpSpPr>
          <p:nvPr/>
        </p:nvGrpSpPr>
        <p:grpSpPr bwMode="auto">
          <a:xfrm>
            <a:off x="6243638" y="5340350"/>
            <a:ext cx="368300" cy="446088"/>
            <a:chOff x="3798" y="3364"/>
            <a:chExt cx="232" cy="281"/>
          </a:xfrm>
        </p:grpSpPr>
        <p:sp>
          <p:nvSpPr>
            <p:cNvPr id="259" name="Oval 87"/>
            <p:cNvSpPr>
              <a:spLocks noChangeArrowheads="1"/>
            </p:cNvSpPr>
            <p:nvPr/>
          </p:nvSpPr>
          <p:spPr bwMode="auto">
            <a:xfrm>
              <a:off x="3879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0" name="Rectangle 88"/>
            <p:cNvSpPr>
              <a:spLocks noChangeArrowheads="1"/>
            </p:cNvSpPr>
            <p:nvPr/>
          </p:nvSpPr>
          <p:spPr bwMode="auto">
            <a:xfrm>
              <a:off x="3798" y="3395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t">
                <a:lnSpc>
                  <a:spcPct val="110000"/>
                </a:lnSpc>
              </a:pPr>
              <a:r>
                <a:rPr lang="en-US" altLang="zh-CN" sz="2000" i="1">
                  <a:solidFill>
                    <a:srgbClr val="0099FF"/>
                  </a:solidFill>
                  <a:latin typeface="Times New Roman" pitchFamily="18" charset="0"/>
                  <a:ea typeface="楷体_GB2312" pitchFamily="49" charset="-122"/>
                </a:rPr>
                <a:t>N</a:t>
              </a:r>
            </a:p>
          </p:txBody>
        </p:sp>
      </p:grpSp>
      <p:grpSp>
        <p:nvGrpSpPr>
          <p:cNvPr id="261" name="Group 89"/>
          <p:cNvGrpSpPr>
            <a:grpSpLocks/>
          </p:cNvGrpSpPr>
          <p:nvPr/>
        </p:nvGrpSpPr>
        <p:grpSpPr bwMode="auto">
          <a:xfrm>
            <a:off x="6640513" y="5340350"/>
            <a:ext cx="355600" cy="461963"/>
            <a:chOff x="4183" y="3364"/>
            <a:chExt cx="224" cy="291"/>
          </a:xfrm>
        </p:grpSpPr>
        <p:sp>
          <p:nvSpPr>
            <p:cNvPr id="262" name="Oval 90"/>
            <p:cNvSpPr>
              <a:spLocks noChangeArrowheads="1"/>
            </p:cNvSpPr>
            <p:nvPr/>
          </p:nvSpPr>
          <p:spPr bwMode="auto">
            <a:xfrm>
              <a:off x="4264" y="3364"/>
              <a:ext cx="55" cy="51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</a:pPr>
              <a:endParaRPr lang="zh-CN" altLang="en-US" sz="280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63" name="Rectangle 91"/>
            <p:cNvSpPr>
              <a:spLocks noChangeArrowheads="1"/>
            </p:cNvSpPr>
            <p:nvPr/>
          </p:nvSpPr>
          <p:spPr bwMode="auto">
            <a:xfrm>
              <a:off x="4183" y="3384"/>
              <a:ext cx="224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fontAlgn="t">
                <a:lnSpc>
                  <a:spcPct val="110000"/>
                </a:lnSpc>
                <a:defRPr/>
              </a:pPr>
              <a:r>
                <a:rPr lang="en-US" altLang="zh-CN" sz="2000" i="1" dirty="0">
                  <a:solidFill>
                    <a:srgbClr val="0099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N</a:t>
              </a:r>
              <a:endParaRPr lang="en-US" altLang="zh-CN" sz="2000" i="1" dirty="0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endParaRPr>
            </a:p>
          </p:txBody>
        </p:sp>
      </p:grpSp>
      <p:sp>
        <p:nvSpPr>
          <p:cNvPr id="264" name="Text Box 92"/>
          <p:cNvSpPr txBox="1">
            <a:spLocks noChangeArrowheads="1"/>
          </p:cNvSpPr>
          <p:nvPr/>
        </p:nvSpPr>
        <p:spPr bwMode="auto">
          <a:xfrm>
            <a:off x="6904038" y="5426075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+1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5" name="Text Box 93"/>
          <p:cNvSpPr txBox="1">
            <a:spLocks noChangeArrowheads="1"/>
          </p:cNvSpPr>
          <p:nvPr/>
        </p:nvSpPr>
        <p:spPr bwMode="auto">
          <a:xfrm>
            <a:off x="7269163" y="5414963"/>
            <a:ext cx="4127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</a:pPr>
            <a:r>
              <a:rPr lang="en-US" altLang="zh-CN" sz="1000" b="1" i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lang="en-US" altLang="zh-CN" sz="1000" b="1">
                <a:solidFill>
                  <a:srgbClr val="0099FF"/>
                </a:solidFill>
                <a:latin typeface="Times New Roman" pitchFamily="18" charset="0"/>
                <a:ea typeface="楷体_GB2312" pitchFamily="49" charset="-122"/>
              </a:rPr>
              <a:t>+2</a:t>
            </a:r>
            <a:endParaRPr lang="en-US" altLang="zh-CN" sz="2000" b="1">
              <a:solidFill>
                <a:srgbClr val="0099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6" name="Freeform 94"/>
          <p:cNvSpPr>
            <a:spLocks/>
          </p:cNvSpPr>
          <p:nvPr/>
        </p:nvSpPr>
        <p:spPr bwMode="auto">
          <a:xfrm>
            <a:off x="6810375" y="2181225"/>
            <a:ext cx="1588" cy="3248025"/>
          </a:xfrm>
          <a:custGeom>
            <a:avLst/>
            <a:gdLst>
              <a:gd name="T0" fmla="*/ 0 w 1"/>
              <a:gd name="T1" fmla="*/ 0 h 2046"/>
              <a:gd name="T2" fmla="*/ 0 w 1"/>
              <a:gd name="T3" fmla="*/ 2147483647 h 204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2046">
                <a:moveTo>
                  <a:pt x="0" y="0"/>
                </a:moveTo>
                <a:lnTo>
                  <a:pt x="0" y="2046"/>
                </a:lnTo>
              </a:path>
            </a:pathLst>
          </a:custGeom>
          <a:noFill/>
          <a:ln w="38100" cap="flat">
            <a:solidFill>
              <a:srgbClr val="0099FF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7" name="Oval 95"/>
          <p:cNvSpPr>
            <a:spLocks noChangeArrowheads="1"/>
          </p:cNvSpPr>
          <p:nvPr/>
        </p:nvSpPr>
        <p:spPr bwMode="auto">
          <a:xfrm>
            <a:off x="6757988" y="2109788"/>
            <a:ext cx="87312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2" name="Oval 96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CCCC00"/>
          </a:solidFill>
          <a:ln w="38100">
            <a:solidFill>
              <a:srgbClr val="CCCC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3" name="Oval 97"/>
          <p:cNvSpPr>
            <a:spLocks noChangeArrowheads="1"/>
          </p:cNvSpPr>
          <p:nvPr/>
        </p:nvSpPr>
        <p:spPr bwMode="auto">
          <a:xfrm>
            <a:off x="7385050" y="2671763"/>
            <a:ext cx="87313" cy="80962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</a:pPr>
            <a:endParaRPr lang="zh-CN" altLang="en-US" sz="280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3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95028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"/>
                                            </p:cond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1"/>
                                            </p:cond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animBg="1"/>
      <p:bldP spid="232" grpId="0" animBg="1"/>
      <p:bldP spid="233" grpId="0" animBg="1"/>
      <p:bldP spid="234" grpId="0" animBg="1"/>
      <p:bldP spid="242" grpId="0" animBg="1"/>
      <p:bldP spid="243" grpId="0" animBg="1"/>
      <p:bldP spid="244" grpId="0" animBg="1"/>
      <p:bldP spid="264" grpId="0" autoUpdateAnimBg="0"/>
      <p:bldP spid="265" grpId="0" autoUpdateAnimBg="0"/>
      <p:bldP spid="266" grpId="0" animBg="1"/>
      <p:bldP spid="333" grpId="0" animBg="1"/>
      <p:bldP spid="334" grpId="0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 bwMode="auto">
          <a:xfrm>
            <a:off x="744538" y="274638"/>
            <a:ext cx="4259262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C00000"/>
                </a:solidFill>
                <a:ea typeface="楷体_GB2312" pitchFamily="49" charset="-122"/>
              </a:rPr>
              <a:t>㈡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简单示例</a:t>
            </a:r>
            <a:r>
              <a:rPr lang="en-US" altLang="zh-CN" sz="2800" b="1" dirty="0" smtClean="0">
                <a:solidFill>
                  <a:srgbClr val="0033CC"/>
                </a:solidFill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0033CC"/>
                </a:solidFill>
                <a:ea typeface="楷体_GB2312" pitchFamily="49" charset="-122"/>
              </a:rPr>
              <a:t>观察法</a:t>
            </a:r>
            <a:r>
              <a:rPr lang="en-US" altLang="zh-CN" sz="2800" b="1" dirty="0" smtClean="0">
                <a:solidFill>
                  <a:srgbClr val="0033CC"/>
                </a:solidFill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0033CC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505104"/>
              </p:ext>
            </p:extLst>
          </p:nvPr>
        </p:nvGraphicFramePr>
        <p:xfrm>
          <a:off x="2171700" y="765175"/>
          <a:ext cx="278923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6" name="Equation" r:id="rId3" imgW="1133410" imgH="352276" progId="Equation.DSMT4">
                  <p:embed/>
                </p:oleObj>
              </mc:Choice>
              <mc:Fallback>
                <p:oleObj name="Equation" r:id="rId3" imgW="1133410" imgH="352276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765175"/>
                        <a:ext cx="2789238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50875" y="1023938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A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25475" y="17573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908017"/>
              </p:ext>
            </p:extLst>
          </p:nvPr>
        </p:nvGraphicFramePr>
        <p:xfrm>
          <a:off x="1403350" y="1628775"/>
          <a:ext cx="20589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7" name="Equation" r:id="rId5" imgW="962127" imgH="352276" progId="Equation.DSMT4">
                  <p:embed/>
                </p:oleObj>
              </mc:Choice>
              <mc:Fallback>
                <p:oleObj name="Equation" r:id="rId5" imgW="962127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628775"/>
                        <a:ext cx="20589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707024"/>
              </p:ext>
            </p:extLst>
          </p:nvPr>
        </p:nvGraphicFramePr>
        <p:xfrm>
          <a:off x="3617913" y="1657350"/>
          <a:ext cx="239395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8" name="Equation" r:id="rId7" imgW="1095273" imgH="352276" progId="Equation.DSMT4">
                  <p:embed/>
                </p:oleObj>
              </mc:Choice>
              <mc:Fallback>
                <p:oleObj name="Equation" r:id="rId7" imgW="1095273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913" y="1657350"/>
                        <a:ext cx="239395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7"/>
          <p:cNvSpPr txBox="1">
            <a:spLocks noChangeArrowheads="1"/>
          </p:cNvSpPr>
          <p:nvPr/>
        </p:nvSpPr>
        <p:spPr bwMode="auto">
          <a:xfrm>
            <a:off x="6005513" y="1773238"/>
            <a:ext cx="2743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当</a:t>
            </a:r>
            <a:r>
              <a:rPr kumimoji="1" lang="en-US" altLang="zh-CN" sz="2800" b="1" i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1200" b="1" i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&gt;</a:t>
            </a:r>
            <a:r>
              <a:rPr kumimoji="1" lang="en-US" altLang="zh-CN" sz="12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800" b="1" i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N </a:t>
            </a: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恒有</a:t>
            </a:r>
            <a:endParaRPr kumimoji="1" lang="zh-CN" altLang="en-US" sz="2800" b="1" dirty="0">
              <a:solidFill>
                <a:srgbClr val="0033CC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318092"/>
              </p:ext>
            </p:extLst>
          </p:nvPr>
        </p:nvGraphicFramePr>
        <p:xfrm>
          <a:off x="1738313" y="2492375"/>
          <a:ext cx="987425" cy="85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89" name="Equation" r:id="rId9" imgW="457312" imgH="390451" progId="Equation.DSMT4">
                  <p:embed/>
                </p:oleObj>
              </mc:Choice>
              <mc:Fallback>
                <p:oleObj name="Equation" r:id="rId9" imgW="457312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492375"/>
                        <a:ext cx="987425" cy="858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792465"/>
              </p:ext>
            </p:extLst>
          </p:nvPr>
        </p:nvGraphicFramePr>
        <p:xfrm>
          <a:off x="4738688" y="2819400"/>
          <a:ext cx="481012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0" name="Equation" r:id="rId11" imgW="200053" imgH="104812" progId="Equation.DSMT4">
                  <p:embed/>
                </p:oleObj>
              </mc:Choice>
              <mc:Fallback>
                <p:oleObj name="Equation" r:id="rId11" imgW="200053" imgH="10481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2819400"/>
                        <a:ext cx="481012" cy="27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2126743"/>
              </p:ext>
            </p:extLst>
          </p:nvPr>
        </p:nvGraphicFramePr>
        <p:xfrm>
          <a:off x="2700338" y="2497138"/>
          <a:ext cx="8096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1" name="Equation" r:id="rId13" imgW="371336" imgH="390451" progId="Equation.DSMT4">
                  <p:embed/>
                </p:oleObj>
              </mc:Choice>
              <mc:Fallback>
                <p:oleObj name="Equation" r:id="rId13" imgW="371336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97138"/>
                        <a:ext cx="8096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015228"/>
              </p:ext>
            </p:extLst>
          </p:nvPr>
        </p:nvGraphicFramePr>
        <p:xfrm>
          <a:off x="3492500" y="2528888"/>
          <a:ext cx="581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2" name="Equation" r:id="rId15" imgW="257259" imgH="352276" progId="Equation.DSMT4">
                  <p:embed/>
                </p:oleObj>
              </mc:Choice>
              <mc:Fallback>
                <p:oleObj name="Equation" r:id="rId15" imgW="257259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528888"/>
                        <a:ext cx="5810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52952"/>
              </p:ext>
            </p:extLst>
          </p:nvPr>
        </p:nvGraphicFramePr>
        <p:xfrm>
          <a:off x="4084638" y="2532063"/>
          <a:ext cx="682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3" name="Equation" r:id="rId17" imgW="304763" imgH="352276" progId="Equation.DSMT4">
                  <p:embed/>
                </p:oleObj>
              </mc:Choice>
              <mc:Fallback>
                <p:oleObj name="Equation" r:id="rId17" imgW="304763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4638" y="2532063"/>
                        <a:ext cx="6826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49323"/>
              </p:ext>
            </p:extLst>
          </p:nvPr>
        </p:nvGraphicFramePr>
        <p:xfrm>
          <a:off x="5167313" y="2527300"/>
          <a:ext cx="1060450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4" name="Equation" r:id="rId19" imgW="495449" imgH="352276" progId="Equation.DSMT4">
                  <p:embed/>
                </p:oleObj>
              </mc:Choice>
              <mc:Fallback>
                <p:oleObj name="Equation" r:id="rId19" imgW="495449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7313" y="2527300"/>
                        <a:ext cx="1060450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39"/>
          <p:cNvSpPr txBox="1">
            <a:spLocks noChangeArrowheads="1"/>
          </p:cNvSpPr>
          <p:nvPr/>
        </p:nvSpPr>
        <p:spPr bwMode="auto">
          <a:xfrm>
            <a:off x="701675" y="35575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8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89318"/>
              </p:ext>
            </p:extLst>
          </p:nvPr>
        </p:nvGraphicFramePr>
        <p:xfrm>
          <a:off x="1763713" y="3433763"/>
          <a:ext cx="98742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5" name="Equation" r:id="rId21" imgW="457312" imgH="390451" progId="Equation.DSMT4">
                  <p:embed/>
                </p:oleObj>
              </mc:Choice>
              <mc:Fallback>
                <p:oleObj name="Equation" r:id="rId21" imgW="457312" imgH="390451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433763"/>
                        <a:ext cx="98742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905630"/>
              </p:ext>
            </p:extLst>
          </p:nvPr>
        </p:nvGraphicFramePr>
        <p:xfrm>
          <a:off x="2695575" y="3702050"/>
          <a:ext cx="63341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6" name="Equation" r:id="rId23" imgW="276327" imgH="123899" progId="Equation.DSMT4">
                  <p:embed/>
                </p:oleObj>
              </mc:Choice>
              <mc:Fallback>
                <p:oleObj name="Equation" r:id="rId23" imgW="276327" imgH="12389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5575" y="3702050"/>
                        <a:ext cx="633413" cy="328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244902"/>
              </p:ext>
            </p:extLst>
          </p:nvPr>
        </p:nvGraphicFramePr>
        <p:xfrm>
          <a:off x="3411538" y="3357563"/>
          <a:ext cx="1722437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97" name="Equation" r:id="rId25" imgW="1686064" imgH="799988" progId="Equation.DSMT4">
                  <p:embed/>
                </p:oleObj>
              </mc:Choice>
              <mc:Fallback>
                <p:oleObj name="Equation" r:id="rId25" imgW="1686064" imgH="79998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1538" y="3357563"/>
                        <a:ext cx="1722437" cy="835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49"/>
          <p:cNvSpPr txBox="1">
            <a:spLocks noChangeArrowheads="1"/>
          </p:cNvSpPr>
          <p:nvPr/>
        </p:nvSpPr>
        <p:spPr bwMode="auto">
          <a:xfrm>
            <a:off x="611188" y="4365625"/>
            <a:ext cx="8532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ea typeface="楷体_GB2312" pitchFamily="49" charset="-122"/>
              </a:rPr>
              <a:t>问题：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⑴就本例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取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=150, 3200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可以吗？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验证一下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22" name="Text Box 50"/>
          <p:cNvSpPr txBox="1">
            <a:spLocks noChangeArrowheads="1"/>
          </p:cNvSpPr>
          <p:nvPr/>
        </p:nvSpPr>
        <p:spPr bwMode="auto">
          <a:xfrm>
            <a:off x="1692275" y="4926013"/>
            <a:ext cx="4248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⑵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这个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是否唯一？</a:t>
            </a:r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1690688" y="5502275"/>
            <a:ext cx="64817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⑶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怎么找这个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？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观察法失效时</a:t>
            </a:r>
            <a:r>
              <a:rPr kumimoji="1" lang="en-US" altLang="zh-CN" sz="2800" b="1">
                <a:solidFill>
                  <a:srgbClr val="0033CC"/>
                </a:solidFill>
                <a:latin typeface="Times New Roman" pitchFamily="18" charset="0"/>
                <a:ea typeface="楷体_GB2312" pitchFamily="49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481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7" grpId="0" autoUpdateAnimBg="0"/>
      <p:bldP spid="10" grpId="0" autoUpdateAnimBg="0"/>
      <p:bldP spid="17" grpId="0" autoUpdateAnimBg="0"/>
      <p:bldP spid="21" grpId="0" autoUpdateAnimBg="0"/>
      <p:bldP spid="22" grpId="0" autoUpdateAnimBg="0"/>
      <p:bldP spid="2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744538" y="274638"/>
            <a:ext cx="4259262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C00000"/>
                </a:solidFill>
                <a:ea typeface="楷体_GB2312" pitchFamily="49" charset="-122"/>
              </a:rPr>
              <a:t>㈡</a:t>
            </a:r>
            <a:r>
              <a:rPr lang="zh-CN" altLang="en-US" sz="2800" b="1" dirty="0" smtClean="0">
                <a:solidFill>
                  <a:srgbClr val="C00000"/>
                </a:solidFill>
                <a:ea typeface="楷体_GB2312" pitchFamily="49" charset="-122"/>
              </a:rPr>
              <a:t>简单示例</a:t>
            </a:r>
            <a:r>
              <a:rPr lang="en-US" altLang="zh-CN" sz="2800" b="1" dirty="0" smtClean="0">
                <a:solidFill>
                  <a:srgbClr val="008000"/>
                </a:solidFill>
                <a:ea typeface="楷体_GB2312" pitchFamily="49" charset="-122"/>
              </a:rPr>
              <a:t>(</a:t>
            </a:r>
            <a:r>
              <a:rPr lang="zh-CN" altLang="en-US" sz="2800" b="1" dirty="0" smtClean="0">
                <a:solidFill>
                  <a:srgbClr val="008000"/>
                </a:solidFill>
                <a:ea typeface="楷体_GB2312" pitchFamily="49" charset="-122"/>
              </a:rPr>
              <a:t>分析法</a:t>
            </a:r>
            <a:r>
              <a:rPr lang="en-US" altLang="zh-CN" sz="2800" b="1" dirty="0" smtClean="0">
                <a:solidFill>
                  <a:srgbClr val="008000"/>
                </a:solidFill>
                <a:ea typeface="楷体_GB2312" pitchFamily="49" charset="-122"/>
              </a:rPr>
              <a:t>)</a:t>
            </a:r>
            <a:endParaRPr lang="en-US" altLang="zh-CN" sz="2800" b="1" dirty="0">
              <a:solidFill>
                <a:srgbClr val="008000"/>
              </a:solidFill>
              <a:ea typeface="楷体_GB2312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2797657"/>
              </p:ext>
            </p:extLst>
          </p:nvPr>
        </p:nvGraphicFramePr>
        <p:xfrm>
          <a:off x="2124075" y="801688"/>
          <a:ext cx="2808288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4" name="Equation" r:id="rId3" imgW="1190616" imgH="352276" progId="Equation.DSMT4">
                  <p:embed/>
                </p:oleObj>
              </mc:Choice>
              <mc:Fallback>
                <p:oleObj name="Equation" r:id="rId3" imgW="1190616" imgH="352276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801688"/>
                        <a:ext cx="2808288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11188" y="1023938"/>
            <a:ext cx="19050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例</a:t>
            </a:r>
            <a:r>
              <a:rPr kumimoji="1" lang="en-US" altLang="zh-CN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B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.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证明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1188" y="17573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证</a:t>
            </a:r>
            <a:r>
              <a:rPr kumimoji="1" lang="en-US" altLang="zh-CN" sz="2800" b="1">
                <a:solidFill>
                  <a:srgbClr val="A50021"/>
                </a:solidFill>
                <a:latin typeface="Times New Roman" pitchFamily="18" charset="0"/>
                <a:ea typeface="楷体_GB2312" pitchFamily="49" charset="-122"/>
              </a:rPr>
              <a:t>: </a:t>
            </a:r>
          </a:p>
        </p:txBody>
      </p:sp>
      <p:graphicFrame>
        <p:nvGraphicFramePr>
          <p:cNvPr id="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118275"/>
              </p:ext>
            </p:extLst>
          </p:nvPr>
        </p:nvGraphicFramePr>
        <p:xfrm>
          <a:off x="1295400" y="1843088"/>
          <a:ext cx="1371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5" name="Equation" r:id="rId5" imgW="1333463" imgH="428625" progId="Equation.3">
                  <p:embed/>
                </p:oleObj>
              </mc:Choice>
              <mc:Fallback>
                <p:oleObj name="Equation" r:id="rId5" imgW="1333463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843088"/>
                        <a:ext cx="1371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083765"/>
              </p:ext>
            </p:extLst>
          </p:nvPr>
        </p:nvGraphicFramePr>
        <p:xfrm>
          <a:off x="2700338" y="1597025"/>
          <a:ext cx="1604962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6" name="Equation" r:id="rId7" imgW="523884" imgH="419249" progId="Equation.DSMT4">
                  <p:embed/>
                </p:oleObj>
              </mc:Choice>
              <mc:Fallback>
                <p:oleObj name="Equation" r:id="rId7" imgW="523884" imgH="41924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1597025"/>
                        <a:ext cx="1604962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5258331"/>
              </p:ext>
            </p:extLst>
          </p:nvPr>
        </p:nvGraphicFramePr>
        <p:xfrm>
          <a:off x="4284663" y="1635125"/>
          <a:ext cx="8128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7" name="Equation" r:id="rId9" imgW="295396" imgH="352276" progId="Equation.DSMT4">
                  <p:embed/>
                </p:oleObj>
              </mc:Choice>
              <mc:Fallback>
                <p:oleObj name="Equation" r:id="rId9" imgW="295396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635125"/>
                        <a:ext cx="8128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251296"/>
              </p:ext>
            </p:extLst>
          </p:nvPr>
        </p:nvGraphicFramePr>
        <p:xfrm>
          <a:off x="5148263" y="1597025"/>
          <a:ext cx="70485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8" name="Equation" r:id="rId11" imgW="228488" imgH="352276" progId="Equation.DSMT4">
                  <p:embed/>
                </p:oleObj>
              </mc:Choice>
              <mc:Fallback>
                <p:oleObj name="Equation" r:id="rId11" imgW="228488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1597025"/>
                        <a:ext cx="704850" cy="1039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28"/>
          <p:cNvSpPr txBox="1">
            <a:spLocks noChangeArrowheads="1"/>
          </p:cNvSpPr>
          <p:nvPr/>
        </p:nvSpPr>
        <p:spPr bwMode="auto">
          <a:xfrm>
            <a:off x="1116013" y="2841625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要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使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564618"/>
              </p:ext>
            </p:extLst>
          </p:nvPr>
        </p:nvGraphicFramePr>
        <p:xfrm>
          <a:off x="2024063" y="2890838"/>
          <a:ext cx="1752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9" name="Equation" r:id="rId13" imgW="1714500" imgH="428625" progId="Equation.3">
                  <p:embed/>
                </p:oleObj>
              </mc:Choice>
              <mc:Fallback>
                <p:oleObj name="Equation" r:id="rId13" imgW="1714500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890838"/>
                        <a:ext cx="1752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3783013" y="2841625"/>
            <a:ext cx="1260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只要</a:t>
            </a:r>
          </a:p>
        </p:txBody>
      </p:sp>
      <p:graphicFrame>
        <p:nvGraphicFramePr>
          <p:cNvPr id="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431242"/>
              </p:ext>
            </p:extLst>
          </p:nvPr>
        </p:nvGraphicFramePr>
        <p:xfrm>
          <a:off x="4673600" y="2606675"/>
          <a:ext cx="109061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0" name="Equation" r:id="rId15" imgW="409473" imgH="352276" progId="Equation.DSMT4">
                  <p:embed/>
                </p:oleObj>
              </mc:Choice>
              <mc:Fallback>
                <p:oleObj name="Equation" r:id="rId15" imgW="409473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606675"/>
                        <a:ext cx="109061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5868988" y="2889250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即</a:t>
            </a:r>
          </a:p>
        </p:txBody>
      </p:sp>
      <p:graphicFrame>
        <p:nvGraphicFramePr>
          <p:cNvPr id="1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574981"/>
              </p:ext>
            </p:extLst>
          </p:nvPr>
        </p:nvGraphicFramePr>
        <p:xfrm>
          <a:off x="6445250" y="2921000"/>
          <a:ext cx="7493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1" name="Equation" r:id="rId17" imgW="714236" imgH="466799" progId="Equation.3">
                  <p:embed/>
                </p:oleObj>
              </mc:Choice>
              <mc:Fallback>
                <p:oleObj name="Equation" r:id="rId17" imgW="714236" imgH="466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5250" y="2921000"/>
                        <a:ext cx="7493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7"/>
          <p:cNvSpPr txBox="1">
            <a:spLocks noChangeArrowheads="1"/>
          </p:cNvSpPr>
          <p:nvPr/>
        </p:nvSpPr>
        <p:spPr bwMode="auto">
          <a:xfrm>
            <a:off x="1865709" y="3648075"/>
            <a:ext cx="2616200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      取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N=</a:t>
            </a:r>
            <a:endParaRPr kumimoji="1" lang="zh-CN" altLang="en-US" sz="2800" b="1" i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19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744818"/>
              </p:ext>
            </p:extLst>
          </p:nvPr>
        </p:nvGraphicFramePr>
        <p:xfrm>
          <a:off x="3599259" y="3473450"/>
          <a:ext cx="73977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2" name="Equation" r:id="rId19" imgW="714236" imgH="819076" progId="Equation.DSMT4">
                  <p:embed/>
                </p:oleObj>
              </mc:Choice>
              <mc:Fallback>
                <p:oleObj name="Equation" r:id="rId19" imgW="714236" imgH="8190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259" y="3473450"/>
                        <a:ext cx="73977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39"/>
          <p:cNvSpPr txBox="1">
            <a:spLocks noChangeArrowheads="1"/>
          </p:cNvSpPr>
          <p:nvPr/>
        </p:nvSpPr>
        <p:spPr bwMode="auto">
          <a:xfrm>
            <a:off x="4446984" y="3649663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则当</a:t>
            </a:r>
          </a:p>
        </p:txBody>
      </p:sp>
      <p:graphicFrame>
        <p:nvGraphicFramePr>
          <p:cNvPr id="2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362978"/>
              </p:ext>
            </p:extLst>
          </p:nvPr>
        </p:nvGraphicFramePr>
        <p:xfrm>
          <a:off x="5348684" y="3773488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3" name="Equation" r:id="rId21" imgW="847716" imgH="276262" progId="Equation.3">
                  <p:embed/>
                </p:oleObj>
              </mc:Choice>
              <mc:Fallback>
                <p:oleObj name="Equation" r:id="rId21" imgW="84771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684" y="3773488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6275784" y="3679825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恒有</a:t>
            </a:r>
            <a:endParaRPr kumimoji="1" lang="zh-CN" altLang="en-US" sz="2800" b="1" dirty="0">
              <a:solidFill>
                <a:srgbClr val="000000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23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764130"/>
              </p:ext>
            </p:extLst>
          </p:nvPr>
        </p:nvGraphicFramePr>
        <p:xfrm>
          <a:off x="1167209" y="3713163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4" name="Equation" r:id="rId23" imgW="1143112" imgH="352276" progId="Equation.DSMT4">
                  <p:embed/>
                </p:oleObj>
              </mc:Choice>
              <mc:Fallback>
                <p:oleObj name="Equation" r:id="rId23" imgW="1143112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209" y="3713163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570634"/>
              </p:ext>
            </p:extLst>
          </p:nvPr>
        </p:nvGraphicFramePr>
        <p:xfrm>
          <a:off x="1066800" y="4357688"/>
          <a:ext cx="3995738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5" name="Equation" r:id="rId25" imgW="3076733" imgH="1009613" progId="Equation.DSMT4">
                  <p:embed/>
                </p:oleObj>
              </mc:Choice>
              <mc:Fallback>
                <p:oleObj name="Equation" r:id="rId25" imgW="3076733" imgH="100961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357688"/>
                        <a:ext cx="3995738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48"/>
          <p:cNvSpPr txBox="1">
            <a:spLocks noChangeArrowheads="1"/>
          </p:cNvSpPr>
          <p:nvPr/>
        </p:nvSpPr>
        <p:spPr bwMode="auto">
          <a:xfrm>
            <a:off x="923925" y="550227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故</a:t>
            </a:r>
          </a:p>
        </p:txBody>
      </p:sp>
      <p:graphicFrame>
        <p:nvGraphicFramePr>
          <p:cNvPr id="26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8366476"/>
              </p:ext>
            </p:extLst>
          </p:nvPr>
        </p:nvGraphicFramePr>
        <p:xfrm>
          <a:off x="1906588" y="5345113"/>
          <a:ext cx="16383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6" name="Equation" r:id="rId27" imgW="685800" imgH="352276" progId="Equation.DSMT4">
                  <p:embed/>
                </p:oleObj>
              </mc:Choice>
              <mc:Fallback>
                <p:oleObj name="Equation" r:id="rId27" imgW="685800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6588" y="5345113"/>
                        <a:ext cx="16383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utoShape 53"/>
          <p:cNvSpPr>
            <a:spLocks noChangeArrowheads="1"/>
          </p:cNvSpPr>
          <p:nvPr/>
        </p:nvSpPr>
        <p:spPr bwMode="auto">
          <a:xfrm>
            <a:off x="5795963" y="404813"/>
            <a:ext cx="2519362" cy="1152525"/>
          </a:xfrm>
          <a:prstGeom prst="wedgeRoundRectCallout">
            <a:avLst>
              <a:gd name="adj1" fmla="val -121958"/>
              <a:gd name="adj2" fmla="val -37880"/>
              <a:gd name="adj3" fmla="val 16667"/>
            </a:avLst>
          </a:prstGeom>
          <a:solidFill>
            <a:srgbClr val="008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pPr algn="ctr" fontAlgn="t">
              <a:lnSpc>
                <a:spcPct val="110000"/>
              </a:lnSpc>
            </a:pPr>
            <a:r>
              <a:rPr lang="zh-CN" altLang="en-US" sz="28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楷体_GB2312" pitchFamily="49" charset="-122"/>
              </a:rPr>
              <a:t>这是证明极限的一般方法！</a:t>
            </a:r>
          </a:p>
        </p:txBody>
      </p:sp>
      <p:graphicFrame>
        <p:nvGraphicFramePr>
          <p:cNvPr id="28" name="Object 5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0937244"/>
              </p:ext>
            </p:extLst>
          </p:nvPr>
        </p:nvGraphicFramePr>
        <p:xfrm>
          <a:off x="4860032" y="5264943"/>
          <a:ext cx="400685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87" name="Equation" r:id="rId29" imgW="1586811" imgH="393529" progId="Equation.DSMT4">
                  <p:embed/>
                </p:oleObj>
              </mc:Choice>
              <mc:Fallback>
                <p:oleObj name="Equation" r:id="rId29" imgW="1586811" imgH="393529" progId="Equation.DSMT4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0032" y="5264943"/>
                        <a:ext cx="4006850" cy="9937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solidFill>
                          <a:schemeClr val="accent6">
                            <a:lumMod val="50000"/>
                          </a:schemeClr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Line 57"/>
          <p:cNvSpPr>
            <a:spLocks noChangeShapeType="1"/>
          </p:cNvSpPr>
          <p:nvPr/>
        </p:nvSpPr>
        <p:spPr bwMode="auto">
          <a:xfrm>
            <a:off x="4572000" y="2659063"/>
            <a:ext cx="3598863" cy="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1"/>
          </a:p>
        </p:txBody>
      </p:sp>
      <p:sp>
        <p:nvSpPr>
          <p:cNvPr id="30" name="Text Box 59"/>
          <p:cNvSpPr txBox="1">
            <a:spLocks noChangeArrowheads="1"/>
          </p:cNvSpPr>
          <p:nvPr/>
        </p:nvSpPr>
        <p:spPr bwMode="auto">
          <a:xfrm>
            <a:off x="6156325" y="1989138"/>
            <a:ext cx="1871663" cy="40626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fontAlgn="t">
              <a:lnSpc>
                <a:spcPct val="110000"/>
              </a:lnSpc>
              <a:spcBef>
                <a:spcPct val="50000"/>
              </a:spcBef>
            </a:pPr>
            <a:r>
              <a:rPr lang="zh-CN" alt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目的是什么？</a:t>
            </a:r>
          </a:p>
        </p:txBody>
      </p:sp>
    </p:spTree>
    <p:extLst>
      <p:ext uri="{BB962C8B-B14F-4D97-AF65-F5344CB8AC3E}">
        <p14:creationId xmlns:p14="http://schemas.microsoft.com/office/powerpoint/2010/main" val="258981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/>
      <p:bldP spid="7" grpId="0"/>
      <p:bldP spid="12" grpId="0"/>
      <p:bldP spid="14" grpId="0"/>
      <p:bldP spid="16" grpId="0"/>
      <p:bldP spid="18" grpId="0"/>
      <p:bldP spid="20" grpId="0"/>
      <p:bldP spid="22" grpId="0"/>
      <p:bldP spid="25" grpId="0"/>
      <p:bldP spid="27" grpId="0" animBg="1"/>
      <p:bldP spid="29" grpId="0" animBg="1"/>
      <p:bldP spid="3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11188" y="454025"/>
            <a:ext cx="19050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smtClean="0">
                <a:latin typeface="+mn-lt"/>
                <a:ea typeface="+mn-ea"/>
              </a:rPr>
              <a:t>例</a:t>
            </a:r>
            <a:r>
              <a:rPr lang="en-US" altLang="zh-CN" sz="2800" b="1" smtClean="0">
                <a:latin typeface="+mn-lt"/>
                <a:ea typeface="+mn-ea"/>
              </a:rPr>
              <a:t>1. </a:t>
            </a:r>
            <a:r>
              <a:rPr lang="zh-CN" altLang="en-US" sz="2800" b="1" smtClean="0">
                <a:latin typeface="+mn-lt"/>
                <a:ea typeface="+mn-ea"/>
              </a:rPr>
              <a:t>已知</a:t>
            </a:r>
            <a:endParaRPr lang="zh-CN" altLang="en-US" sz="2800" b="1">
              <a:latin typeface="+mn-lt"/>
              <a:ea typeface="+mn-ea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6408394"/>
              </p:ext>
            </p:extLst>
          </p:nvPr>
        </p:nvGraphicFramePr>
        <p:xfrm>
          <a:off x="2170113" y="188913"/>
          <a:ext cx="2197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5" name="Equation" r:id="rId3" imgW="2162110" imgH="904801" progId="Equation.3">
                  <p:embed/>
                </p:oleObj>
              </mc:Choice>
              <mc:Fallback>
                <p:oleObj name="Equation" r:id="rId3" imgW="2162110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113" y="188913"/>
                        <a:ext cx="2197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379913" y="398463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证明数列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2671"/>
              </p:ext>
            </p:extLst>
          </p:nvPr>
        </p:nvGraphicFramePr>
        <p:xfrm>
          <a:off x="5867400" y="46355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6" name="Equation" r:id="rId5" imgW="647663" imgH="409538" progId="Equation.3">
                  <p:embed/>
                </p:oleObj>
              </mc:Choice>
              <mc:Fallback>
                <p:oleObj name="Equation" r:id="rId5" imgW="647663" imgH="4095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6355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521450" y="404813"/>
            <a:ext cx="21542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的极限为</a:t>
            </a:r>
            <a:r>
              <a:rPr kumimoji="1" lang="en-US" altLang="zh-CN" sz="2800" b="1">
                <a:solidFill>
                  <a:srgbClr val="000000"/>
                </a:solidFill>
                <a:latin typeface="+mn-lt"/>
                <a:ea typeface="+mn-ea"/>
              </a:rPr>
              <a:t>1.</a:t>
            </a:r>
            <a:r>
              <a:rPr kumimoji="1" lang="en-US" altLang="zh-CN" sz="2800" b="1">
                <a:solidFill>
                  <a:srgbClr val="009999"/>
                </a:solidFill>
                <a:latin typeface="+mn-lt"/>
                <a:ea typeface="+mn-ea"/>
              </a:rPr>
              <a:t>     </a:t>
            </a:r>
            <a:endParaRPr kumimoji="1" lang="en-US" altLang="zh-CN" sz="2400" b="1">
              <a:solidFill>
                <a:srgbClr val="009999"/>
              </a:solidFill>
              <a:latin typeface="+mn-lt"/>
              <a:ea typeface="+mn-ea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96900" y="1563688"/>
            <a:ext cx="806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A50021"/>
                </a:solidFill>
                <a:latin typeface="+mn-lt"/>
                <a:ea typeface="+mn-ea"/>
              </a:rPr>
              <a:t>证</a:t>
            </a:r>
            <a:r>
              <a:rPr kumimoji="1" lang="en-US" altLang="zh-CN" sz="2800" b="1">
                <a:solidFill>
                  <a:srgbClr val="A50021"/>
                </a:solidFill>
                <a:latin typeface="+mn-lt"/>
                <a:ea typeface="+mn-ea"/>
              </a:rPr>
              <a:t>: </a:t>
            </a:r>
          </a:p>
        </p:txBody>
      </p:sp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366067"/>
              </p:ext>
            </p:extLst>
          </p:nvPr>
        </p:nvGraphicFramePr>
        <p:xfrm>
          <a:off x="1282700" y="1651000"/>
          <a:ext cx="1308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7" name="Equation" r:id="rId7" imgW="1266890" imgH="428625" progId="Equation.DSMT4">
                  <p:embed/>
                </p:oleObj>
              </mc:Choice>
              <mc:Fallback>
                <p:oleObj name="Equation" r:id="rId7" imgW="1266890" imgH="42862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1651000"/>
                        <a:ext cx="1308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7476549"/>
              </p:ext>
            </p:extLst>
          </p:nvPr>
        </p:nvGraphicFramePr>
        <p:xfrm>
          <a:off x="2730500" y="1282700"/>
          <a:ext cx="20701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8" name="Equation" r:id="rId9" imgW="2028964" imgH="1038076" progId="Equation.3">
                  <p:embed/>
                </p:oleObj>
              </mc:Choice>
              <mc:Fallback>
                <p:oleObj name="Equation" r:id="rId9" imgW="2028964" imgH="103807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282700"/>
                        <a:ext cx="20701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846511"/>
              </p:ext>
            </p:extLst>
          </p:nvPr>
        </p:nvGraphicFramePr>
        <p:xfrm>
          <a:off x="4876800" y="1423988"/>
          <a:ext cx="53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9" name="Equation" r:id="rId11" imgW="495449" imgH="809699" progId="Equation.3">
                  <p:embed/>
                </p:oleObj>
              </mc:Choice>
              <mc:Fallback>
                <p:oleObj name="Equation" r:id="rId11" imgW="495449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423988"/>
                        <a:ext cx="53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0422853"/>
              </p:ext>
            </p:extLst>
          </p:nvPr>
        </p:nvGraphicFramePr>
        <p:xfrm>
          <a:off x="1295226" y="3462338"/>
          <a:ext cx="1181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0" name="Equation" r:id="rId13" imgW="1143112" imgH="352276" progId="Equation.DSMT4">
                  <p:embed/>
                </p:oleObj>
              </mc:Choice>
              <mc:Fallback>
                <p:oleObj name="Equation" r:id="rId13" imgW="1143112" imgH="3522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226" y="3462338"/>
                        <a:ext cx="1181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5"/>
          <p:cNvSpPr txBox="1">
            <a:spLocks noChangeArrowheads="1"/>
          </p:cNvSpPr>
          <p:nvPr/>
        </p:nvSpPr>
        <p:spPr bwMode="auto">
          <a:xfrm>
            <a:off x="1907704" y="261302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+mn-lt"/>
                <a:ea typeface="+mn-ea"/>
              </a:rPr>
              <a:t>要使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1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566374"/>
              </p:ext>
            </p:extLst>
          </p:nvPr>
        </p:nvGraphicFramePr>
        <p:xfrm>
          <a:off x="2822104" y="2654300"/>
          <a:ext cx="1727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1" name="Equation" r:id="rId15" imgW="1686064" imgH="428625" progId="Equation.3">
                  <p:embed/>
                </p:oleObj>
              </mc:Choice>
              <mc:Fallback>
                <p:oleObj name="Equation" r:id="rId15" imgW="1686064" imgH="42862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2104" y="2654300"/>
                        <a:ext cx="1727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7"/>
          <p:cNvSpPr txBox="1">
            <a:spLocks noChangeArrowheads="1"/>
          </p:cNvSpPr>
          <p:nvPr/>
        </p:nvSpPr>
        <p:spPr bwMode="auto">
          <a:xfrm>
            <a:off x="4574704" y="26177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即</a:t>
            </a:r>
          </a:p>
        </p:txBody>
      </p:sp>
      <p:graphicFrame>
        <p:nvGraphicFramePr>
          <p:cNvPr id="1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716638"/>
              </p:ext>
            </p:extLst>
          </p:nvPr>
        </p:nvGraphicFramePr>
        <p:xfrm>
          <a:off x="5108104" y="2438400"/>
          <a:ext cx="952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2" name="Equation" r:id="rId17" imgW="914288" imgH="809699" progId="Equation.3">
                  <p:embed/>
                </p:oleObj>
              </mc:Choice>
              <mc:Fallback>
                <p:oleObj name="Equation" r:id="rId17" imgW="914288" imgH="8096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8104" y="2438400"/>
                        <a:ext cx="952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6098704" y="2595563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只要</a:t>
            </a:r>
          </a:p>
        </p:txBody>
      </p:sp>
      <p:graphicFrame>
        <p:nvGraphicFramePr>
          <p:cNvPr id="1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382963"/>
              </p:ext>
            </p:extLst>
          </p:nvPr>
        </p:nvGraphicFramePr>
        <p:xfrm>
          <a:off x="7013103" y="2595563"/>
          <a:ext cx="810181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3" name="Equation" r:id="rId19" imgW="714236" imgH="466799" progId="Equation.3">
                  <p:embed/>
                </p:oleObj>
              </mc:Choice>
              <mc:Fallback>
                <p:oleObj name="Equation" r:id="rId19" imgW="714236" imgH="46679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3103" y="2595563"/>
                        <a:ext cx="810181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2398539" y="339883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取</a:t>
            </a:r>
          </a:p>
        </p:txBody>
      </p:sp>
      <p:graphicFrame>
        <p:nvGraphicFramePr>
          <p:cNvPr id="2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8474047"/>
              </p:ext>
            </p:extLst>
          </p:nvPr>
        </p:nvGraphicFramePr>
        <p:xfrm>
          <a:off x="2870026" y="3244850"/>
          <a:ext cx="1473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4" name="Equation" r:id="rId21" imgW="1438173" imgH="847874" progId="Equation.DSMT4">
                  <p:embed/>
                </p:oleObj>
              </mc:Choice>
              <mc:Fallback>
                <p:oleObj name="Equation" r:id="rId21" imgW="1438173" imgH="84787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026" y="3244850"/>
                        <a:ext cx="1473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374976" y="3398838"/>
            <a:ext cx="129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00"/>
                </a:solidFill>
                <a:latin typeface="+mn-lt"/>
                <a:ea typeface="+mn-ea"/>
              </a:rPr>
              <a:t>则当</a:t>
            </a:r>
          </a:p>
        </p:txBody>
      </p:sp>
      <p:graphicFrame>
        <p:nvGraphicFramePr>
          <p:cNvPr id="2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1868838"/>
              </p:ext>
            </p:extLst>
          </p:nvPr>
        </p:nvGraphicFramePr>
        <p:xfrm>
          <a:off x="5276676" y="3522663"/>
          <a:ext cx="889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5" name="Equation" r:id="rId23" imgW="847716" imgH="276262" progId="Equation.3">
                  <p:embed/>
                </p:oleObj>
              </mc:Choice>
              <mc:Fallback>
                <p:oleObj name="Equation" r:id="rId23" imgW="847716" imgH="2762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676" y="3522663"/>
                        <a:ext cx="889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5"/>
          <p:cNvSpPr txBox="1">
            <a:spLocks noChangeArrowheads="1"/>
          </p:cNvSpPr>
          <p:nvPr/>
        </p:nvSpPr>
        <p:spPr bwMode="auto">
          <a:xfrm>
            <a:off x="6203776" y="3429000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+mn-ea"/>
              </a:rPr>
              <a:t>时</a:t>
            </a:r>
            <a:r>
              <a:rPr kumimoji="1" lang="en-US" altLang="zh-CN" sz="2800" b="1" dirty="0">
                <a:solidFill>
                  <a:srgbClr val="000000"/>
                </a:solidFill>
                <a:latin typeface="+mn-lt"/>
                <a:ea typeface="+mn-ea"/>
              </a:rPr>
              <a:t>,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lt"/>
                <a:ea typeface="+mn-ea"/>
              </a:rPr>
              <a:t>恒有</a:t>
            </a:r>
            <a:endParaRPr kumimoji="1" lang="zh-CN" altLang="en-US" sz="2800" b="1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graphicFrame>
        <p:nvGraphicFramePr>
          <p:cNvPr id="2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7330512"/>
              </p:ext>
            </p:extLst>
          </p:nvPr>
        </p:nvGraphicFramePr>
        <p:xfrm>
          <a:off x="2149475" y="4161953"/>
          <a:ext cx="4418013" cy="121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6" name="Equation" r:id="rId25" imgW="1771706" imgH="476176" progId="Equation.DSMT4">
                  <p:embed/>
                </p:oleObj>
              </mc:Choice>
              <mc:Fallback>
                <p:oleObj name="Equation" r:id="rId25" imgW="1771706" imgH="476176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161953"/>
                        <a:ext cx="4418013" cy="1211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1259632" y="5564188"/>
            <a:ext cx="990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00"/>
                </a:solidFill>
                <a:latin typeface="+mn-lt"/>
                <a:ea typeface="+mn-ea"/>
              </a:rPr>
              <a:t>故</a:t>
            </a:r>
          </a:p>
        </p:txBody>
      </p:sp>
      <p:graphicFrame>
        <p:nvGraphicFramePr>
          <p:cNvPr id="27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180314"/>
              </p:ext>
            </p:extLst>
          </p:nvPr>
        </p:nvGraphicFramePr>
        <p:xfrm>
          <a:off x="1993900" y="5334000"/>
          <a:ext cx="37973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27" name="Equation" r:id="rId27" imgW="3762533" imgH="904801" progId="Equation.3">
                  <p:embed/>
                </p:oleObj>
              </mc:Choice>
              <mc:Fallback>
                <p:oleObj name="Equation" r:id="rId27" imgW="3762533" imgH="9048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334000"/>
                        <a:ext cx="37973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947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8" grpId="0" build="p" autoUpdateAnimBg="0" advAuto="0"/>
      <p:bldP spid="9" grpId="0" autoUpdateAnimBg="0"/>
      <p:bldP spid="14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4" grpId="0" autoUpdateAnimBg="0"/>
      <p:bldP spid="2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88247" y="6032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2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373321"/>
              </p:ext>
            </p:extLst>
          </p:nvPr>
        </p:nvGraphicFramePr>
        <p:xfrm>
          <a:off x="1834397" y="673100"/>
          <a:ext cx="5970587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9" name="公式" r:id="rId3" imgW="5968800" imgH="571320" progId="Equation.3">
                  <p:embed/>
                </p:oleObj>
              </mc:Choice>
              <mc:Fallback>
                <p:oleObj name="公式" r:id="rId3" imgW="596880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4397" y="673100"/>
                        <a:ext cx="5970587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870784" y="1327150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00000"/>
                </a:solidFill>
              </a:rPr>
              <a:t>证</a:t>
            </a:r>
            <a:r>
              <a:rPr kumimoji="1" lang="en-US" altLang="zh-CN" sz="2800" b="1" dirty="0" smtClean="0">
                <a:solidFill>
                  <a:srgbClr val="C00000"/>
                </a:solidFill>
              </a:rPr>
              <a:t>:</a:t>
            </a:r>
            <a:endParaRPr kumimoji="1"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680832"/>
              </p:ext>
            </p:extLst>
          </p:nvPr>
        </p:nvGraphicFramePr>
        <p:xfrm>
          <a:off x="1556584" y="2108200"/>
          <a:ext cx="1079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0" name="公式" r:id="rId5" imgW="1079280" imgH="469800" progId="Equation.3">
                  <p:embed/>
                </p:oleObj>
              </mc:Choice>
              <mc:Fallback>
                <p:oleObj name="公式" r:id="rId5" imgW="10792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584" y="2108200"/>
                        <a:ext cx="1079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7955620"/>
              </p:ext>
            </p:extLst>
          </p:nvPr>
        </p:nvGraphicFramePr>
        <p:xfrm>
          <a:off x="2712284" y="2103438"/>
          <a:ext cx="1371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1" name="公式" r:id="rId7" imgW="1371600" imgH="482400" progId="Equation.3">
                  <p:embed/>
                </p:oleObj>
              </mc:Choice>
              <mc:Fallback>
                <p:oleObj name="公式" r:id="rId7" imgW="137160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2284" y="2103438"/>
                        <a:ext cx="1371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193027"/>
              </p:ext>
            </p:extLst>
          </p:nvPr>
        </p:nvGraphicFramePr>
        <p:xfrm>
          <a:off x="4833184" y="2103438"/>
          <a:ext cx="137160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2" name="公式" r:id="rId9" imgW="1371600" imgH="444240" progId="Equation.3">
                  <p:embed/>
                </p:oleObj>
              </mc:Choice>
              <mc:Fallback>
                <p:oleObj name="公式" r:id="rId9" imgW="1371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3184" y="2103438"/>
                        <a:ext cx="137160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39385"/>
              </p:ext>
            </p:extLst>
          </p:nvPr>
        </p:nvGraphicFramePr>
        <p:xfrm>
          <a:off x="1581984" y="1435100"/>
          <a:ext cx="16319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3" name="公式" r:id="rId11" imgW="1790640" imgH="457200" progId="Equation.3">
                  <p:embed/>
                </p:oleObj>
              </mc:Choice>
              <mc:Fallback>
                <p:oleObj name="公式" r:id="rId11" imgW="17906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984" y="1435100"/>
                        <a:ext cx="163195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461334" y="281305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+mn-ea"/>
              </a:rPr>
              <a:t>所以</a:t>
            </a:r>
            <a:r>
              <a:rPr kumimoji="1" lang="en-US" altLang="zh-CN" sz="2800" b="1" dirty="0">
                <a:latin typeface="+mn-ea"/>
              </a:rPr>
              <a:t>,</a:t>
            </a:r>
            <a:endParaRPr kumimoji="1" lang="en-US" altLang="zh-CN" sz="3200" b="1" dirty="0">
              <a:latin typeface="+mn-ea"/>
            </a:endParaRPr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029030"/>
              </p:ext>
            </p:extLst>
          </p:nvPr>
        </p:nvGraphicFramePr>
        <p:xfrm>
          <a:off x="4237872" y="2159000"/>
          <a:ext cx="531812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4" name="公式" r:id="rId13" imgW="533160" imgH="330120" progId="Equation.3">
                  <p:embed/>
                </p:oleObj>
              </mc:Choice>
              <mc:Fallback>
                <p:oleObj name="公式" r:id="rId13" imgW="53316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872" y="2159000"/>
                        <a:ext cx="531812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976133"/>
              </p:ext>
            </p:extLst>
          </p:nvPr>
        </p:nvGraphicFramePr>
        <p:xfrm>
          <a:off x="3275847" y="1466850"/>
          <a:ext cx="2952337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5" name="Equation" r:id="rId15" imgW="3149280" imgH="457200" progId="Equation.DSMT4">
                  <p:embed/>
                </p:oleObj>
              </mc:Choice>
              <mc:Fallback>
                <p:oleObj name="Equation" r:id="rId15" imgW="31492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47" y="1466850"/>
                        <a:ext cx="2952337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247891"/>
              </p:ext>
            </p:extLst>
          </p:nvPr>
        </p:nvGraphicFramePr>
        <p:xfrm>
          <a:off x="2557998" y="2825021"/>
          <a:ext cx="17716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6" name="公式" r:id="rId17" imgW="1803240" imgH="583920" progId="Equation.3">
                  <p:embed/>
                </p:oleObj>
              </mc:Choice>
              <mc:Fallback>
                <p:oleObj name="公式" r:id="rId17" imgW="18032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998" y="2825021"/>
                        <a:ext cx="1771650" cy="57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70784" y="3498850"/>
            <a:ext cx="7391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说明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  <a:r>
              <a:rPr kumimoji="1" lang="zh-CN" altLang="en-US" sz="2800" b="1" dirty="0"/>
              <a:t>常数列的极限等于同一常数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870784" y="4337050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33CC"/>
                </a:solidFill>
              </a:rPr>
              <a:t>小结</a:t>
            </a:r>
            <a:r>
              <a:rPr kumimoji="1" lang="en-US" altLang="zh-CN" sz="2800" b="1" dirty="0">
                <a:solidFill>
                  <a:srgbClr val="FF33CC"/>
                </a:solidFill>
              </a:rPr>
              <a:t>:</a:t>
            </a:r>
          </a:p>
        </p:txBody>
      </p: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1785184" y="4337053"/>
            <a:ext cx="6553200" cy="954088"/>
            <a:chOff x="1248" y="2971"/>
            <a:chExt cx="4128" cy="601"/>
          </a:xfrm>
        </p:grpSpPr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248" y="2971"/>
              <a:ext cx="4128" cy="6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/>
                <a:t>用定义证数列极限存在时</a:t>
              </a:r>
              <a:r>
                <a:rPr kumimoji="1" lang="en-US" altLang="zh-CN" sz="2800" b="1"/>
                <a:t>,</a:t>
              </a:r>
              <a:r>
                <a:rPr kumimoji="1" lang="zh-CN" altLang="en-US" sz="2800" b="1"/>
                <a:t>关键是任意给定         寻找</a:t>
              </a:r>
              <a:r>
                <a:rPr kumimoji="1" lang="en-US" altLang="zh-CN" sz="2800" b="1" i="1"/>
                <a:t>N</a:t>
              </a:r>
              <a:r>
                <a:rPr kumimoji="1" lang="en-US" altLang="zh-CN" sz="2800" b="1"/>
                <a:t>,</a:t>
              </a:r>
              <a:r>
                <a:rPr kumimoji="1" lang="zh-CN" altLang="en-US" sz="2800" b="1"/>
                <a:t>但不必要求最小的</a:t>
              </a:r>
              <a:r>
                <a:rPr kumimoji="1" lang="en-US" altLang="zh-CN" sz="2800" b="1" i="1"/>
                <a:t>N</a:t>
              </a:r>
              <a:r>
                <a:rPr kumimoji="1" lang="en-US" altLang="zh-CN" sz="2800" b="1"/>
                <a:t>.</a:t>
              </a:r>
            </a:p>
          </p:txBody>
        </p:sp>
        <p:graphicFrame>
          <p:nvGraphicFramePr>
            <p:cNvPr id="19" name="Object 17"/>
            <p:cNvGraphicFramePr>
              <a:graphicFrameLocks noChangeAspect="1"/>
            </p:cNvGraphicFramePr>
            <p:nvPr/>
          </p:nvGraphicFramePr>
          <p:xfrm>
            <a:off x="1536" y="3312"/>
            <a:ext cx="503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47" name="公式" r:id="rId19" imgW="876240" imgH="393480" progId="Equation.3">
                    <p:embed/>
                  </p:oleObj>
                </mc:Choice>
                <mc:Fallback>
                  <p:oleObj name="公式" r:id="rId19" imgW="8762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3312"/>
                          <a:ext cx="503" cy="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56818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11" grpId="0" autoUpdateAnimBg="0"/>
      <p:bldP spid="15" grpId="0" autoUpdateAnimBg="0"/>
      <p:bldP spid="1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68045" y="9286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黑体" pitchFamily="2" charset="-122"/>
              </a:rPr>
              <a:t>例</a:t>
            </a:r>
            <a:r>
              <a:rPr kumimoji="1" lang="en-US" altLang="zh-CN" sz="2800" b="1">
                <a:latin typeface="Times New Roman" pitchFamily="18" charset="0"/>
                <a:ea typeface="黑体" pitchFamily="2" charset="-122"/>
              </a:rPr>
              <a:t>3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4545696"/>
              </p:ext>
            </p:extLst>
          </p:nvPr>
        </p:nvGraphicFramePr>
        <p:xfrm>
          <a:off x="1403648" y="962762"/>
          <a:ext cx="42418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6" name="公式" r:id="rId3" imgW="4241520" imgH="634680" progId="Equation.3">
                  <p:embed/>
                </p:oleObj>
              </mc:Choice>
              <mc:Fallback>
                <p:oleObj name="公式" r:id="rId3" imgW="424152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962762"/>
                        <a:ext cx="42418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87095" y="17526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黑体" pitchFamily="2" charset="-122"/>
              </a:rPr>
              <a:t>证：</a:t>
            </a:r>
            <a:endParaRPr kumimoji="1" lang="zh-CN" altLang="en-US" sz="2800" b="1" dirty="0">
              <a:solidFill>
                <a:srgbClr val="C00000"/>
              </a:solidFill>
              <a:latin typeface="Times New Roman" pitchFamily="18" charset="0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874611"/>
              </p:ext>
            </p:extLst>
          </p:nvPr>
        </p:nvGraphicFramePr>
        <p:xfrm>
          <a:off x="1349095" y="1814513"/>
          <a:ext cx="150495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7" name="公式" r:id="rId5" imgW="1650960" imgH="444240" progId="Equation.3">
                  <p:embed/>
                </p:oleObj>
              </mc:Choice>
              <mc:Fallback>
                <p:oleObj name="公式" r:id="rId5" imgW="165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095" y="1814513"/>
                        <a:ext cx="1504950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29256"/>
              </p:ext>
            </p:extLst>
          </p:nvPr>
        </p:nvGraphicFramePr>
        <p:xfrm>
          <a:off x="3275956" y="2636976"/>
          <a:ext cx="3204303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8" name="Equation" r:id="rId7" imgW="2323800" imgH="419040" progId="Equation.DSMT4">
                  <p:embed/>
                </p:oleObj>
              </mc:Choice>
              <mc:Fallback>
                <p:oleObj name="Equation" r:id="rId7" imgW="232380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956" y="2636976"/>
                        <a:ext cx="3204303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344470"/>
              </p:ext>
            </p:extLst>
          </p:nvPr>
        </p:nvGraphicFramePr>
        <p:xfrm>
          <a:off x="6529901" y="2708920"/>
          <a:ext cx="2218563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29" name="Equation" r:id="rId9" imgW="1612800" imgH="368280" progId="Equation.DSMT4">
                  <p:embed/>
                </p:oleObj>
              </mc:Choice>
              <mc:Fallback>
                <p:oleObj name="Equation" r:id="rId9" imgW="161280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901" y="2708920"/>
                        <a:ext cx="2218563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134765"/>
              </p:ext>
            </p:extLst>
          </p:nvPr>
        </p:nvGraphicFramePr>
        <p:xfrm>
          <a:off x="3635896" y="3429000"/>
          <a:ext cx="1895475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0" name="公式" r:id="rId11" imgW="2095200" imgH="1002960" progId="Equation.3">
                  <p:embed/>
                </p:oleObj>
              </mc:Choice>
              <mc:Fallback>
                <p:oleObj name="公式" r:id="rId11" imgW="209520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429000"/>
                        <a:ext cx="1895475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666286"/>
              </p:ext>
            </p:extLst>
          </p:nvPr>
        </p:nvGraphicFramePr>
        <p:xfrm>
          <a:off x="5724128" y="3645024"/>
          <a:ext cx="1966912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1" name="公式" r:id="rId13" imgW="2171520" imgH="444240" progId="Equation.3">
                  <p:embed/>
                </p:oleObj>
              </mc:Choice>
              <mc:Fallback>
                <p:oleObj name="公式" r:id="rId13" imgW="21715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128" y="3645024"/>
                        <a:ext cx="1966912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34373"/>
              </p:ext>
            </p:extLst>
          </p:nvPr>
        </p:nvGraphicFramePr>
        <p:xfrm>
          <a:off x="1547664" y="4509120"/>
          <a:ext cx="2808312" cy="6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2" name="Equation" r:id="rId15" imgW="1701720" imgH="419040" progId="Equation.DSMT4">
                  <p:embed/>
                </p:oleObj>
              </mc:Choice>
              <mc:Fallback>
                <p:oleObj name="Equation" r:id="rId15" imgW="17017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509120"/>
                        <a:ext cx="2808312" cy="6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5979456"/>
              </p:ext>
            </p:extLst>
          </p:nvPr>
        </p:nvGraphicFramePr>
        <p:xfrm>
          <a:off x="4516899" y="4653136"/>
          <a:ext cx="2012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3" name="公式" r:id="rId17" imgW="2108160" imgH="596880" progId="Equation.3">
                  <p:embed/>
                </p:oleObj>
              </mc:Choice>
              <mc:Fallback>
                <p:oleObj name="公式" r:id="rId17" imgW="2108160" imgH="596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6899" y="4653136"/>
                        <a:ext cx="201295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8211938"/>
              </p:ext>
            </p:extLst>
          </p:nvPr>
        </p:nvGraphicFramePr>
        <p:xfrm>
          <a:off x="3006445" y="1793875"/>
          <a:ext cx="11811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4" name="公式" r:id="rId19" imgW="1295280" imgH="457200" progId="Equation.3">
                  <p:embed/>
                </p:oleObj>
              </mc:Choice>
              <mc:Fallback>
                <p:oleObj name="公式" r:id="rId19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6445" y="1793875"/>
                        <a:ext cx="1181100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40487"/>
              </p:ext>
            </p:extLst>
          </p:nvPr>
        </p:nvGraphicFramePr>
        <p:xfrm>
          <a:off x="4382808" y="1752600"/>
          <a:ext cx="29670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5" name="公式" r:id="rId21" imgW="3276360" imgH="634680" progId="Equation.3">
                  <p:embed/>
                </p:oleObj>
              </mc:Choice>
              <mc:Fallback>
                <p:oleObj name="公式" r:id="rId21" imgW="3276360" imgH="634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2808" y="1752600"/>
                        <a:ext cx="29670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7084868"/>
              </p:ext>
            </p:extLst>
          </p:nvPr>
        </p:nvGraphicFramePr>
        <p:xfrm>
          <a:off x="1415770" y="2702818"/>
          <a:ext cx="1747838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6" name="公式" r:id="rId23" imgW="1917360" imgH="482400" progId="Equation.3">
                  <p:embed/>
                </p:oleObj>
              </mc:Choice>
              <mc:Fallback>
                <p:oleObj name="公式" r:id="rId23" imgW="1917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770" y="2702818"/>
                        <a:ext cx="1747838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6206188"/>
              </p:ext>
            </p:extLst>
          </p:nvPr>
        </p:nvGraphicFramePr>
        <p:xfrm>
          <a:off x="1833563" y="3405188"/>
          <a:ext cx="156527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7" name="Equation" r:id="rId25" imgW="1726920" imgH="1002960" progId="Equation.DSMT4">
                  <p:embed/>
                </p:oleObj>
              </mc:Choice>
              <mc:Fallback>
                <p:oleObj name="Equation" r:id="rId25" imgW="1726920" imgH="1002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3563" y="3405188"/>
                        <a:ext cx="1565275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706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101" name="Rectangle 2"/>
          <p:cNvSpPr txBox="1">
            <a:spLocks noChangeArrowheads="1"/>
          </p:cNvSpPr>
          <p:nvPr/>
        </p:nvSpPr>
        <p:spPr bwMode="auto">
          <a:xfrm>
            <a:off x="205648" y="228600"/>
            <a:ext cx="4140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二、收敛数列的性质</a:t>
            </a:r>
          </a:p>
        </p:txBody>
      </p:sp>
      <p:grpSp>
        <p:nvGrpSpPr>
          <p:cNvPr id="103" name="组合 4"/>
          <p:cNvGrpSpPr>
            <a:grpSpLocks/>
          </p:cNvGrpSpPr>
          <p:nvPr/>
        </p:nvGrpSpPr>
        <p:grpSpPr bwMode="auto">
          <a:xfrm>
            <a:off x="1543844" y="1134393"/>
            <a:ext cx="6097588" cy="4814887"/>
            <a:chOff x="2343150" y="1014413"/>
            <a:chExt cx="6097588" cy="4814887"/>
          </a:xfrm>
        </p:grpSpPr>
        <p:sp>
          <p:nvSpPr>
            <p:cNvPr id="104" name="Freeform 11"/>
            <p:cNvSpPr>
              <a:spLocks/>
            </p:cNvSpPr>
            <p:nvPr/>
          </p:nvSpPr>
          <p:spPr bwMode="auto">
            <a:xfrm>
              <a:off x="3044825" y="1709738"/>
              <a:ext cx="5381625" cy="1524000"/>
            </a:xfrm>
            <a:custGeom>
              <a:avLst/>
              <a:gdLst>
                <a:gd name="T0" fmla="*/ 2147483647 w 2936"/>
                <a:gd name="T1" fmla="*/ 0 h 960"/>
                <a:gd name="T2" fmla="*/ 2147483647 w 2936"/>
                <a:gd name="T3" fmla="*/ 0 h 960"/>
                <a:gd name="T4" fmla="*/ 0 w 2936"/>
                <a:gd name="T5" fmla="*/ 2147483647 h 960"/>
                <a:gd name="T6" fmla="*/ 2147483647 w 2936"/>
                <a:gd name="T7" fmla="*/ 2147483647 h 960"/>
                <a:gd name="T8" fmla="*/ 2147483647 w 2936"/>
                <a:gd name="T9" fmla="*/ 2147483647 h 9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36" h="960">
                  <a:moveTo>
                    <a:pt x="2927" y="0"/>
                  </a:moveTo>
                  <a:lnTo>
                    <a:pt x="2" y="0"/>
                  </a:lnTo>
                  <a:lnTo>
                    <a:pt x="0" y="960"/>
                  </a:lnTo>
                  <a:lnTo>
                    <a:pt x="2936" y="960"/>
                  </a:lnTo>
                  <a:lnTo>
                    <a:pt x="2936" y="5"/>
                  </a:lnTo>
                </a:path>
              </a:pathLst>
            </a:custGeom>
            <a:solidFill>
              <a:srgbClr val="99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accent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105" name="Group 12"/>
            <p:cNvGrpSpPr>
              <a:grpSpLocks/>
            </p:cNvGrpSpPr>
            <p:nvPr/>
          </p:nvGrpSpPr>
          <p:grpSpPr bwMode="auto">
            <a:xfrm>
              <a:off x="2343150" y="1014413"/>
              <a:ext cx="5981700" cy="4814887"/>
              <a:chOff x="1476" y="639"/>
              <a:chExt cx="3768" cy="3033"/>
            </a:xfrm>
          </p:grpSpPr>
          <p:grpSp>
            <p:nvGrpSpPr>
              <p:cNvPr id="178" name="Group 13"/>
              <p:cNvGrpSpPr>
                <a:grpSpLocks/>
              </p:cNvGrpSpPr>
              <p:nvPr/>
            </p:nvGrpSpPr>
            <p:grpSpPr bwMode="auto">
              <a:xfrm>
                <a:off x="1476" y="639"/>
                <a:ext cx="3768" cy="3033"/>
                <a:chOff x="1476" y="639"/>
                <a:chExt cx="3768" cy="3033"/>
              </a:xfrm>
            </p:grpSpPr>
            <p:sp>
              <p:nvSpPr>
                <p:cNvPr id="180" name="Line 14"/>
                <p:cNvSpPr>
                  <a:spLocks noChangeShapeType="1"/>
                </p:cNvSpPr>
                <p:nvPr/>
              </p:nvSpPr>
              <p:spPr bwMode="auto">
                <a:xfrm>
                  <a:off x="1913" y="3394"/>
                  <a:ext cx="3300" cy="0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1913" y="757"/>
                  <a:ext cx="0" cy="2709"/>
                </a:xfrm>
                <a:prstGeom prst="lin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2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5011" y="3422"/>
                  <a:ext cx="233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eaLnBrk="1" fontAlgn="t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</a:rPr>
                    <a:t>n</a:t>
                  </a:r>
                </a:p>
              </p:txBody>
            </p:sp>
            <p:sp>
              <p:nvSpPr>
                <p:cNvPr id="18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476" y="639"/>
                  <a:ext cx="46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rnd">
                      <a:solidFill>
                        <a:schemeClr val="tx1"/>
                      </a:solidFill>
                      <a:prstDash val="sysDot"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Calibri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defTabSz="914400" eaLnBrk="1" fontAlgn="t" latinLnBrk="0" hangingPunct="1">
                    <a:lnSpc>
                      <a:spcPct val="11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0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</a:rPr>
                    <a:t>f</a:t>
                  </a:r>
                  <a:r>
                    <a:rPr kumimoji="0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</a:rPr>
                    <a:t>(</a:t>
                  </a:r>
                  <a:r>
                    <a:rPr kumimoji="0" lang="en-US" altLang="zh-CN" sz="2000" b="1" i="1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</a:rPr>
                    <a:t>n</a:t>
                  </a:r>
                  <a:r>
                    <a:rPr kumimoji="0" lang="en-US" altLang="zh-CN" sz="2000" b="1" i="0" u="none" strike="noStrike" kern="0" cap="none" spc="0" normalizeH="0" baseline="0" noProof="0" smtClean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itchFamily="18" charset="0"/>
                      <a:ea typeface="楷体_GB2312" pitchFamily="49" charset="-122"/>
                    </a:rPr>
                    <a:t>)</a:t>
                  </a:r>
                </a:p>
              </p:txBody>
            </p:sp>
          </p:grpSp>
          <p:sp>
            <p:nvSpPr>
              <p:cNvPr id="179" name="Text Box 18"/>
              <p:cNvSpPr txBox="1">
                <a:spLocks noChangeArrowheads="1"/>
              </p:cNvSpPr>
              <p:nvPr/>
            </p:nvSpPr>
            <p:spPr bwMode="auto">
              <a:xfrm>
                <a:off x="1612" y="3301"/>
                <a:ext cx="3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rnd">
                    <a:solidFill>
                      <a:schemeClr val="tx1"/>
                    </a:solidFill>
                    <a:prstDash val="sysDot"/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alibri" pitchFamily="34" charset="0"/>
                    <a:ea typeface="宋体" pitchFamily="2" charset="-122"/>
                  </a:defRPr>
                </a:lvl9pPr>
              </a:lstStyle>
              <a:p>
                <a:pPr marL="0" marR="0" lvl="0" indent="0" defTabSz="914400" eaLnBrk="1" fontAlgn="t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1" i="1" u="none" strike="noStrike" kern="0" cap="none" spc="0" normalizeH="0" baseline="0" noProof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itchFamily="18" charset="0"/>
                    <a:ea typeface="楷体_GB2312" pitchFamily="49" charset="-122"/>
                  </a:rPr>
                  <a:t>0</a:t>
                </a:r>
                <a:endParaRPr kumimoji="0" lang="en-US" altLang="zh-CN" sz="18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06" name="Text Box 20"/>
            <p:cNvSpPr txBox="1">
              <a:spLocks noChangeArrowheads="1"/>
            </p:cNvSpPr>
            <p:nvPr/>
          </p:nvSpPr>
          <p:spPr bwMode="auto">
            <a:xfrm>
              <a:off x="2636838" y="2251075"/>
              <a:ext cx="312737" cy="431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1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a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7" name="Line 21"/>
            <p:cNvSpPr>
              <a:spLocks noChangeShapeType="1"/>
            </p:cNvSpPr>
            <p:nvPr/>
          </p:nvSpPr>
          <p:spPr bwMode="auto">
            <a:xfrm>
              <a:off x="3030538" y="1716088"/>
              <a:ext cx="5338762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Line 22"/>
            <p:cNvSpPr>
              <a:spLocks noChangeShapeType="1"/>
            </p:cNvSpPr>
            <p:nvPr/>
          </p:nvSpPr>
          <p:spPr bwMode="auto">
            <a:xfrm>
              <a:off x="3030538" y="3232150"/>
              <a:ext cx="5410200" cy="0"/>
            </a:xfrm>
            <a:prstGeom prst="line">
              <a:avLst/>
            </a:prstGeom>
            <a:noFill/>
            <a:ln w="28575">
              <a:solidFill>
                <a:srgbClr val="339933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09" name="Object 23"/>
            <p:cNvGraphicFramePr>
              <a:graphicFrameLocks noChangeAspect="1"/>
            </p:cNvGraphicFramePr>
            <p:nvPr/>
          </p:nvGraphicFramePr>
          <p:xfrm>
            <a:off x="2492375" y="1581150"/>
            <a:ext cx="442913" cy="2397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6" name="Equation" r:id="rId3" imgW="355292" imgH="152268" progId="Equation.DSMT4">
                    <p:embed/>
                  </p:oleObj>
                </mc:Choice>
                <mc:Fallback>
                  <p:oleObj name="Equation" r:id="rId3" imgW="355292" imgH="15226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375" y="1581150"/>
                          <a:ext cx="442913" cy="2397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24"/>
            <p:cNvGraphicFramePr>
              <a:graphicFrameLocks noChangeAspect="1"/>
            </p:cNvGraphicFramePr>
            <p:nvPr/>
          </p:nvGraphicFramePr>
          <p:xfrm>
            <a:off x="2486025" y="3117850"/>
            <a:ext cx="442913" cy="2428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7" name="Equation" r:id="rId5" imgW="355446" imgH="139639" progId="Equation.DSMT4">
                    <p:embed/>
                  </p:oleObj>
                </mc:Choice>
                <mc:Fallback>
                  <p:oleObj name="Equation" r:id="rId5" imgW="355446" imgH="13963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6025" y="3117850"/>
                          <a:ext cx="442913" cy="2428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25"/>
            <p:cNvSpPr>
              <a:spLocks noChangeShapeType="1"/>
            </p:cNvSpPr>
            <p:nvPr/>
          </p:nvSpPr>
          <p:spPr bwMode="auto">
            <a:xfrm>
              <a:off x="3049588" y="1708150"/>
              <a:ext cx="0" cy="1530350"/>
            </a:xfrm>
            <a:prstGeom prst="line">
              <a:avLst/>
            </a:prstGeom>
            <a:noFill/>
            <a:ln w="57150">
              <a:solidFill>
                <a:srgbClr val="3399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Line 26"/>
            <p:cNvSpPr>
              <a:spLocks noChangeShapeType="1"/>
            </p:cNvSpPr>
            <p:nvPr/>
          </p:nvSpPr>
          <p:spPr bwMode="auto">
            <a:xfrm>
              <a:off x="4954588" y="2816225"/>
              <a:ext cx="0" cy="2566988"/>
            </a:xfrm>
            <a:prstGeom prst="line">
              <a:avLst/>
            </a:prstGeom>
            <a:noFill/>
            <a:ln w="38100">
              <a:solidFill>
                <a:srgbClr val="0099FF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val 27"/>
            <p:cNvSpPr>
              <a:spLocks noChangeArrowheads="1"/>
            </p:cNvSpPr>
            <p:nvPr/>
          </p:nvSpPr>
          <p:spPr bwMode="auto">
            <a:xfrm>
              <a:off x="4905375" y="5345113"/>
              <a:ext cx="87313" cy="80962"/>
            </a:xfrm>
            <a:prstGeom prst="ellipse">
              <a:avLst/>
            </a:prstGeom>
            <a:solidFill>
              <a:srgbClr val="0099FF"/>
            </a:solidFill>
            <a:ln w="38100">
              <a:solidFill>
                <a:srgbClr val="0099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4" name="Rectangle 28"/>
            <p:cNvSpPr>
              <a:spLocks noChangeArrowheads="1"/>
            </p:cNvSpPr>
            <p:nvPr/>
          </p:nvSpPr>
          <p:spPr bwMode="auto">
            <a:xfrm>
              <a:off x="4776788" y="5394325"/>
              <a:ext cx="36830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1" u="none" strike="noStrike" kern="0" cap="none" spc="0" normalizeH="0" baseline="0" noProof="0">
                  <a:ln>
                    <a:noFill/>
                  </a:ln>
                  <a:solidFill>
                    <a:srgbClr val="0099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/>
                  <a:ea typeface="楷体_GB2312" pitchFamily="49" charset="-122"/>
                </a:rPr>
                <a:t>N</a:t>
              </a:r>
              <a:endParaRPr kumimoji="0" lang="en-US" altLang="zh-CN" sz="2000" b="0" i="0" u="none" strike="noStrike" kern="0" cap="none" spc="0" normalizeH="0" baseline="0" noProof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/>
                <a:ea typeface="楷体_GB2312" pitchFamily="49" charset="-122"/>
              </a:endParaRPr>
            </a:p>
          </p:txBody>
        </p:sp>
        <p:sp>
          <p:nvSpPr>
            <p:cNvPr id="115" name="Text Box 29"/>
            <p:cNvSpPr txBox="1">
              <a:spLocks noChangeArrowheads="1"/>
            </p:cNvSpPr>
            <p:nvPr/>
          </p:nvSpPr>
          <p:spPr bwMode="auto">
            <a:xfrm>
              <a:off x="3159125" y="54594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6" name="Text Box 30"/>
            <p:cNvSpPr txBox="1">
              <a:spLocks noChangeArrowheads="1"/>
            </p:cNvSpPr>
            <p:nvPr/>
          </p:nvSpPr>
          <p:spPr bwMode="auto">
            <a:xfrm>
              <a:off x="3444875" y="54594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2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7" name="Text Box 31"/>
            <p:cNvSpPr txBox="1">
              <a:spLocks noChangeArrowheads="1"/>
            </p:cNvSpPr>
            <p:nvPr/>
          </p:nvSpPr>
          <p:spPr bwMode="auto">
            <a:xfrm>
              <a:off x="3773488" y="5459413"/>
              <a:ext cx="27305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18" name="Text Box 32"/>
            <p:cNvSpPr txBox="1">
              <a:spLocks noChangeArrowheads="1"/>
            </p:cNvSpPr>
            <p:nvPr/>
          </p:nvSpPr>
          <p:spPr bwMode="auto">
            <a:xfrm>
              <a:off x="5043488" y="5473700"/>
              <a:ext cx="4127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smtClean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0" lang="en-US" altLang="zh-CN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+1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9" name="Text Box 33"/>
            <p:cNvSpPr txBox="1">
              <a:spLocks noChangeArrowheads="1"/>
            </p:cNvSpPr>
            <p:nvPr/>
          </p:nvSpPr>
          <p:spPr bwMode="auto">
            <a:xfrm>
              <a:off x="5408613" y="5462588"/>
              <a:ext cx="412750" cy="2444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pitchFamily="2" charset="-122"/>
                </a:defRPr>
              </a:lvl9pPr>
            </a:lstStyle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1" u="none" strike="noStrike" kern="0" cap="none" spc="0" normalizeH="0" baseline="0" noProof="0" smtClean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N</a:t>
              </a:r>
              <a:r>
                <a:rPr kumimoji="0" lang="en-US" altLang="zh-CN" sz="1000" b="1" i="0" u="none" strike="noStrike" kern="0" cap="none" spc="0" normalizeH="0" baseline="0" noProof="0" smtClean="0">
                  <a:ln>
                    <a:noFill/>
                  </a:ln>
                  <a:solidFill>
                    <a:srgbClr val="0099FF"/>
                  </a:solidFill>
                  <a:effectLst/>
                  <a:uLnTx/>
                  <a:uFillTx/>
                  <a:latin typeface="Times New Roman" pitchFamily="18" charset="0"/>
                  <a:ea typeface="楷体_GB2312" pitchFamily="49" charset="-122"/>
                </a:rPr>
                <a:t>+2</a:t>
              </a:r>
              <a:endParaRPr kumimoji="0" lang="en-US" altLang="zh-CN" sz="2000" b="1" i="0" u="none" strike="noStrike" kern="0" cap="none" spc="0" normalizeH="0" baseline="0" noProof="0" smtClean="0">
                <a:ln>
                  <a:noFill/>
                </a:ln>
                <a:solidFill>
                  <a:srgbClr val="0099FF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0" name="Line 34"/>
            <p:cNvSpPr>
              <a:spLocks noChangeShapeType="1"/>
            </p:cNvSpPr>
            <p:nvPr/>
          </p:nvSpPr>
          <p:spPr bwMode="auto">
            <a:xfrm flipV="1">
              <a:off x="3314700" y="1457325"/>
              <a:ext cx="0" cy="3925888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val 35"/>
            <p:cNvSpPr>
              <a:spLocks noChangeArrowheads="1"/>
            </p:cNvSpPr>
            <p:nvPr/>
          </p:nvSpPr>
          <p:spPr bwMode="auto">
            <a:xfrm>
              <a:off x="3268663" y="1390650"/>
              <a:ext cx="87312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2" name="Oval 36"/>
            <p:cNvSpPr>
              <a:spLocks noChangeArrowheads="1"/>
            </p:cNvSpPr>
            <p:nvPr/>
          </p:nvSpPr>
          <p:spPr bwMode="auto">
            <a:xfrm>
              <a:off x="3563938" y="2043113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3" name="Line 37"/>
            <p:cNvSpPr>
              <a:spLocks noChangeShapeType="1"/>
            </p:cNvSpPr>
            <p:nvPr/>
          </p:nvSpPr>
          <p:spPr bwMode="auto">
            <a:xfrm flipV="1">
              <a:off x="3892550" y="3357563"/>
              <a:ext cx="0" cy="2012950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val 38"/>
            <p:cNvSpPr>
              <a:spLocks noChangeArrowheads="1"/>
            </p:cNvSpPr>
            <p:nvPr/>
          </p:nvSpPr>
          <p:spPr bwMode="auto">
            <a:xfrm>
              <a:off x="3846513" y="3278188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5" name="Object 39"/>
            <p:cNvGraphicFramePr>
              <a:graphicFrameLocks noChangeAspect="1"/>
            </p:cNvGraphicFramePr>
            <p:nvPr/>
          </p:nvGraphicFramePr>
          <p:xfrm>
            <a:off x="3417888" y="1262063"/>
            <a:ext cx="263525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8" name="公式" r:id="rId7" imgW="190335" imgH="215713" progId="Equation.3">
                    <p:embed/>
                  </p:oleObj>
                </mc:Choice>
                <mc:Fallback>
                  <p:oleObj name="公式" r:id="rId7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7888" y="1262063"/>
                          <a:ext cx="263525" cy="296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" name="Object 40"/>
            <p:cNvGraphicFramePr>
              <a:graphicFrameLocks noChangeAspect="1"/>
            </p:cNvGraphicFramePr>
            <p:nvPr/>
          </p:nvGraphicFramePr>
          <p:xfrm>
            <a:off x="3662363" y="1804988"/>
            <a:ext cx="263525" cy="296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19" name="公式" r:id="rId9" imgW="190335" imgH="215713" progId="Equation.3">
                    <p:embed/>
                  </p:oleObj>
                </mc:Choice>
                <mc:Fallback>
                  <p:oleObj name="公式" r:id="rId9" imgW="190335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363" y="1804988"/>
                          <a:ext cx="263525" cy="2968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" name="Object 41"/>
            <p:cNvGraphicFramePr>
              <a:graphicFrameLocks noChangeAspect="1"/>
            </p:cNvGraphicFramePr>
            <p:nvPr/>
          </p:nvGraphicFramePr>
          <p:xfrm>
            <a:off x="3959225" y="3059113"/>
            <a:ext cx="263525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0" name="公式" r:id="rId11" imgW="190500" imgH="228600" progId="Equation.3">
                    <p:embed/>
                  </p:oleObj>
                </mc:Choice>
                <mc:Fallback>
                  <p:oleObj name="公式" r:id="rId11" imgW="1905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9225" y="3059113"/>
                          <a:ext cx="263525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8" name="Line 78"/>
            <p:cNvSpPr>
              <a:spLocks noChangeShapeType="1"/>
            </p:cNvSpPr>
            <p:nvPr/>
          </p:nvSpPr>
          <p:spPr bwMode="auto">
            <a:xfrm>
              <a:off x="3314700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Line 79"/>
            <p:cNvSpPr>
              <a:spLocks noChangeShapeType="1"/>
            </p:cNvSpPr>
            <p:nvPr/>
          </p:nvSpPr>
          <p:spPr bwMode="auto">
            <a:xfrm>
              <a:off x="3605213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Line 80"/>
            <p:cNvSpPr>
              <a:spLocks noChangeShapeType="1"/>
            </p:cNvSpPr>
            <p:nvPr/>
          </p:nvSpPr>
          <p:spPr bwMode="auto">
            <a:xfrm>
              <a:off x="3892550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Line 81"/>
            <p:cNvSpPr>
              <a:spLocks noChangeShapeType="1"/>
            </p:cNvSpPr>
            <p:nvPr/>
          </p:nvSpPr>
          <p:spPr bwMode="auto">
            <a:xfrm>
              <a:off x="5241925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Line 82"/>
            <p:cNvSpPr>
              <a:spLocks noChangeShapeType="1"/>
            </p:cNvSpPr>
            <p:nvPr/>
          </p:nvSpPr>
          <p:spPr bwMode="auto">
            <a:xfrm>
              <a:off x="5573713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Line 83"/>
            <p:cNvSpPr>
              <a:spLocks noChangeShapeType="1"/>
            </p:cNvSpPr>
            <p:nvPr/>
          </p:nvSpPr>
          <p:spPr bwMode="auto">
            <a:xfrm>
              <a:off x="5891213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Line 84"/>
            <p:cNvSpPr>
              <a:spLocks noChangeShapeType="1"/>
            </p:cNvSpPr>
            <p:nvPr/>
          </p:nvSpPr>
          <p:spPr bwMode="auto">
            <a:xfrm>
              <a:off x="6194425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5" name="Line 85"/>
            <p:cNvSpPr>
              <a:spLocks noChangeShapeType="1"/>
            </p:cNvSpPr>
            <p:nvPr/>
          </p:nvSpPr>
          <p:spPr bwMode="auto">
            <a:xfrm>
              <a:off x="6511925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6" name="Line 86"/>
            <p:cNvSpPr>
              <a:spLocks noChangeShapeType="1"/>
            </p:cNvSpPr>
            <p:nvPr/>
          </p:nvSpPr>
          <p:spPr bwMode="auto">
            <a:xfrm>
              <a:off x="6799263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>
              <a:off x="7102475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8" name="Line 88"/>
            <p:cNvSpPr>
              <a:spLocks noChangeShapeType="1"/>
            </p:cNvSpPr>
            <p:nvPr/>
          </p:nvSpPr>
          <p:spPr bwMode="auto">
            <a:xfrm>
              <a:off x="7434263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9" name="Line 89"/>
            <p:cNvSpPr>
              <a:spLocks noChangeShapeType="1"/>
            </p:cNvSpPr>
            <p:nvPr/>
          </p:nvSpPr>
          <p:spPr bwMode="auto">
            <a:xfrm>
              <a:off x="7737475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0" name="Line 90"/>
            <p:cNvSpPr>
              <a:spLocks noChangeShapeType="1"/>
            </p:cNvSpPr>
            <p:nvPr/>
          </p:nvSpPr>
          <p:spPr bwMode="auto">
            <a:xfrm>
              <a:off x="8040688" y="5346700"/>
              <a:ext cx="0" cy="47625"/>
            </a:xfrm>
            <a:prstGeom prst="line">
              <a:avLst/>
            </a:prstGeom>
            <a:noFill/>
            <a:ln w="28575">
              <a:solidFill>
                <a:srgbClr val="0099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1" name="Line 19"/>
            <p:cNvSpPr>
              <a:spLocks noChangeShapeType="1"/>
            </p:cNvSpPr>
            <p:nvPr/>
          </p:nvSpPr>
          <p:spPr bwMode="auto">
            <a:xfrm flipH="1">
              <a:off x="3030538" y="2482850"/>
              <a:ext cx="538162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2" name="Oval 42"/>
            <p:cNvSpPr>
              <a:spLocks noChangeArrowheads="1"/>
            </p:cNvSpPr>
            <p:nvPr/>
          </p:nvSpPr>
          <p:spPr bwMode="auto">
            <a:xfrm>
              <a:off x="4148138" y="3663950"/>
              <a:ext cx="87312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3" name="Oval 43"/>
            <p:cNvSpPr>
              <a:spLocks noChangeArrowheads="1"/>
            </p:cNvSpPr>
            <p:nvPr/>
          </p:nvSpPr>
          <p:spPr bwMode="auto">
            <a:xfrm>
              <a:off x="4422775" y="3473450"/>
              <a:ext cx="87313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4" name="Oval 44"/>
            <p:cNvSpPr>
              <a:spLocks noChangeArrowheads="1"/>
            </p:cNvSpPr>
            <p:nvPr/>
          </p:nvSpPr>
          <p:spPr bwMode="auto">
            <a:xfrm>
              <a:off x="4652963" y="3200400"/>
              <a:ext cx="87312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5" name="Oval 45"/>
            <p:cNvSpPr>
              <a:spLocks noChangeArrowheads="1"/>
            </p:cNvSpPr>
            <p:nvPr/>
          </p:nvSpPr>
          <p:spPr bwMode="auto">
            <a:xfrm>
              <a:off x="4908550" y="2781300"/>
              <a:ext cx="87313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6" name="Oval 46"/>
            <p:cNvSpPr>
              <a:spLocks noChangeArrowheads="1"/>
            </p:cNvSpPr>
            <p:nvPr/>
          </p:nvSpPr>
          <p:spPr bwMode="auto">
            <a:xfrm>
              <a:off x="5197475" y="2303463"/>
              <a:ext cx="87313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7" name="Line 47"/>
            <p:cNvSpPr>
              <a:spLocks noChangeShapeType="1"/>
            </p:cNvSpPr>
            <p:nvPr/>
          </p:nvSpPr>
          <p:spPr bwMode="auto">
            <a:xfrm flipV="1">
              <a:off x="5241925" y="2370138"/>
              <a:ext cx="0" cy="2936875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8" name="Line 48"/>
            <p:cNvSpPr>
              <a:spLocks noChangeShapeType="1"/>
            </p:cNvSpPr>
            <p:nvPr/>
          </p:nvSpPr>
          <p:spPr bwMode="auto">
            <a:xfrm flipV="1">
              <a:off x="5573713" y="1960563"/>
              <a:ext cx="0" cy="3368675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9" name="Line 49"/>
            <p:cNvSpPr>
              <a:spLocks noChangeShapeType="1"/>
            </p:cNvSpPr>
            <p:nvPr/>
          </p:nvSpPr>
          <p:spPr bwMode="auto">
            <a:xfrm flipV="1">
              <a:off x="5891213" y="2120900"/>
              <a:ext cx="0" cy="3224213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0" name="Line 50"/>
            <p:cNvSpPr>
              <a:spLocks noChangeShapeType="1"/>
            </p:cNvSpPr>
            <p:nvPr/>
          </p:nvSpPr>
          <p:spPr bwMode="auto">
            <a:xfrm flipV="1">
              <a:off x="6194425" y="3041650"/>
              <a:ext cx="0" cy="2330450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1" name="Line 51"/>
            <p:cNvSpPr>
              <a:spLocks noChangeShapeType="1"/>
            </p:cNvSpPr>
            <p:nvPr/>
          </p:nvSpPr>
          <p:spPr bwMode="auto">
            <a:xfrm flipV="1">
              <a:off x="6511925" y="2768600"/>
              <a:ext cx="0" cy="2619375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2" name="Line 52"/>
            <p:cNvSpPr>
              <a:spLocks noChangeShapeType="1"/>
            </p:cNvSpPr>
            <p:nvPr/>
          </p:nvSpPr>
          <p:spPr bwMode="auto">
            <a:xfrm flipV="1">
              <a:off x="6799263" y="2133600"/>
              <a:ext cx="0" cy="3167063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3" name="Line 53"/>
            <p:cNvSpPr>
              <a:spLocks noChangeShapeType="1"/>
            </p:cNvSpPr>
            <p:nvPr/>
          </p:nvSpPr>
          <p:spPr bwMode="auto">
            <a:xfrm flipV="1">
              <a:off x="7102475" y="2378075"/>
              <a:ext cx="0" cy="2936875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4" name="Line 55"/>
            <p:cNvSpPr>
              <a:spLocks noChangeShapeType="1"/>
            </p:cNvSpPr>
            <p:nvPr/>
          </p:nvSpPr>
          <p:spPr bwMode="auto">
            <a:xfrm flipV="1">
              <a:off x="7737475" y="2279650"/>
              <a:ext cx="0" cy="3051175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5" name="Line 56"/>
            <p:cNvSpPr>
              <a:spLocks noChangeShapeType="1"/>
            </p:cNvSpPr>
            <p:nvPr/>
          </p:nvSpPr>
          <p:spPr bwMode="auto">
            <a:xfrm flipV="1">
              <a:off x="8040688" y="2652713"/>
              <a:ext cx="0" cy="2692400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6" name="Oval 57"/>
            <p:cNvSpPr>
              <a:spLocks noChangeArrowheads="1"/>
            </p:cNvSpPr>
            <p:nvPr/>
          </p:nvSpPr>
          <p:spPr bwMode="auto">
            <a:xfrm>
              <a:off x="5529263" y="1936750"/>
              <a:ext cx="87312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7" name="Oval 58"/>
            <p:cNvSpPr>
              <a:spLocks noChangeArrowheads="1"/>
            </p:cNvSpPr>
            <p:nvPr/>
          </p:nvSpPr>
          <p:spPr bwMode="auto">
            <a:xfrm>
              <a:off x="5856288" y="2109788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8" name="Oval 59"/>
            <p:cNvSpPr>
              <a:spLocks noChangeArrowheads="1"/>
            </p:cNvSpPr>
            <p:nvPr/>
          </p:nvSpPr>
          <p:spPr bwMode="auto">
            <a:xfrm>
              <a:off x="6461125" y="2730500"/>
              <a:ext cx="87313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9" name="Oval 60"/>
            <p:cNvSpPr>
              <a:spLocks noChangeArrowheads="1"/>
            </p:cNvSpPr>
            <p:nvPr/>
          </p:nvSpPr>
          <p:spPr bwMode="auto">
            <a:xfrm>
              <a:off x="6757988" y="2109788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0" name="Oval 61"/>
            <p:cNvSpPr>
              <a:spLocks noChangeArrowheads="1"/>
            </p:cNvSpPr>
            <p:nvPr/>
          </p:nvSpPr>
          <p:spPr bwMode="auto">
            <a:xfrm>
              <a:off x="7056438" y="2325688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1" name="Oval 63"/>
            <p:cNvSpPr>
              <a:spLocks noChangeArrowheads="1"/>
            </p:cNvSpPr>
            <p:nvPr/>
          </p:nvSpPr>
          <p:spPr bwMode="auto">
            <a:xfrm>
              <a:off x="7693025" y="2254250"/>
              <a:ext cx="87313" cy="80963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2" name="Oval 64"/>
            <p:cNvSpPr>
              <a:spLocks noChangeArrowheads="1"/>
            </p:cNvSpPr>
            <p:nvPr/>
          </p:nvSpPr>
          <p:spPr bwMode="auto">
            <a:xfrm>
              <a:off x="7996238" y="2636838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3" name="Oval 65"/>
            <p:cNvSpPr>
              <a:spLocks noChangeArrowheads="1"/>
            </p:cNvSpPr>
            <p:nvPr/>
          </p:nvSpPr>
          <p:spPr bwMode="auto">
            <a:xfrm>
              <a:off x="5194300" y="2305050"/>
              <a:ext cx="87313" cy="809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4" name="Oval 66"/>
            <p:cNvSpPr>
              <a:spLocks noChangeArrowheads="1"/>
            </p:cNvSpPr>
            <p:nvPr/>
          </p:nvSpPr>
          <p:spPr bwMode="auto">
            <a:xfrm>
              <a:off x="5537200" y="1936750"/>
              <a:ext cx="87313" cy="809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5" name="Oval 67"/>
            <p:cNvSpPr>
              <a:spLocks noChangeArrowheads="1"/>
            </p:cNvSpPr>
            <p:nvPr/>
          </p:nvSpPr>
          <p:spPr bwMode="auto">
            <a:xfrm>
              <a:off x="5854700" y="2108200"/>
              <a:ext cx="87313" cy="809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6" name="Oval 68"/>
            <p:cNvSpPr>
              <a:spLocks noChangeArrowheads="1"/>
            </p:cNvSpPr>
            <p:nvPr/>
          </p:nvSpPr>
          <p:spPr bwMode="auto">
            <a:xfrm>
              <a:off x="6146800" y="3016250"/>
              <a:ext cx="87313" cy="809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7" name="Oval 69"/>
            <p:cNvSpPr>
              <a:spLocks noChangeArrowheads="1"/>
            </p:cNvSpPr>
            <p:nvPr/>
          </p:nvSpPr>
          <p:spPr bwMode="auto">
            <a:xfrm>
              <a:off x="6464300" y="2732088"/>
              <a:ext cx="87313" cy="8096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8" name="Oval 70"/>
            <p:cNvSpPr>
              <a:spLocks noChangeArrowheads="1"/>
            </p:cNvSpPr>
            <p:nvPr/>
          </p:nvSpPr>
          <p:spPr bwMode="auto">
            <a:xfrm>
              <a:off x="6756400" y="2106613"/>
              <a:ext cx="87313" cy="8096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9" name="Oval 71"/>
            <p:cNvSpPr>
              <a:spLocks noChangeArrowheads="1"/>
            </p:cNvSpPr>
            <p:nvPr/>
          </p:nvSpPr>
          <p:spPr bwMode="auto">
            <a:xfrm>
              <a:off x="7061200" y="2324100"/>
              <a:ext cx="87313" cy="809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0" name="Oval 73"/>
            <p:cNvSpPr>
              <a:spLocks noChangeArrowheads="1"/>
            </p:cNvSpPr>
            <p:nvPr/>
          </p:nvSpPr>
          <p:spPr bwMode="auto">
            <a:xfrm>
              <a:off x="7696200" y="2247900"/>
              <a:ext cx="87313" cy="80963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1" name="Oval 74"/>
            <p:cNvSpPr>
              <a:spLocks noChangeArrowheads="1"/>
            </p:cNvSpPr>
            <p:nvPr/>
          </p:nvSpPr>
          <p:spPr bwMode="auto">
            <a:xfrm>
              <a:off x="8001000" y="2633663"/>
              <a:ext cx="87313" cy="8096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2" name="Oval 75"/>
            <p:cNvSpPr>
              <a:spLocks noChangeArrowheads="1"/>
            </p:cNvSpPr>
            <p:nvPr/>
          </p:nvSpPr>
          <p:spPr bwMode="auto">
            <a:xfrm>
              <a:off x="6151563" y="3017838"/>
              <a:ext cx="87312" cy="80962"/>
            </a:xfrm>
            <a:prstGeom prst="ellipse">
              <a:avLst/>
            </a:prstGeom>
            <a:solidFill>
              <a:srgbClr val="CCCC00"/>
            </a:solidFill>
            <a:ln w="38100">
              <a:solidFill>
                <a:srgbClr val="CCCC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3" name="Oval 77"/>
            <p:cNvSpPr>
              <a:spLocks noChangeArrowheads="1"/>
            </p:cNvSpPr>
            <p:nvPr/>
          </p:nvSpPr>
          <p:spPr bwMode="auto">
            <a:xfrm>
              <a:off x="6151563" y="3014663"/>
              <a:ext cx="87312" cy="8096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4" name="Line 2"/>
            <p:cNvSpPr>
              <a:spLocks noChangeShapeType="1"/>
            </p:cNvSpPr>
            <p:nvPr/>
          </p:nvSpPr>
          <p:spPr bwMode="auto">
            <a:xfrm flipV="1">
              <a:off x="3605213" y="2065338"/>
              <a:ext cx="0" cy="3311525"/>
            </a:xfrm>
            <a:prstGeom prst="line">
              <a:avLst/>
            </a:pr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5" name="Oval 142"/>
            <p:cNvSpPr>
              <a:spLocks noChangeArrowheads="1"/>
            </p:cNvSpPr>
            <p:nvPr/>
          </p:nvSpPr>
          <p:spPr bwMode="auto">
            <a:xfrm>
              <a:off x="7385050" y="2671763"/>
              <a:ext cx="87313" cy="80962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t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76" name="Freeform 143"/>
            <p:cNvSpPr>
              <a:spLocks/>
            </p:cNvSpPr>
            <p:nvPr/>
          </p:nvSpPr>
          <p:spPr bwMode="auto">
            <a:xfrm>
              <a:off x="7434263" y="2762250"/>
              <a:ext cx="1587" cy="2597150"/>
            </a:xfrm>
            <a:custGeom>
              <a:avLst/>
              <a:gdLst>
                <a:gd name="T0" fmla="*/ 0 w 1"/>
                <a:gd name="T1" fmla="*/ 2147483647 h 1636"/>
                <a:gd name="T2" fmla="*/ 2147483647 w 1"/>
                <a:gd name="T3" fmla="*/ 0 h 1636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1636">
                  <a:moveTo>
                    <a:pt x="0" y="1636"/>
                  </a:moveTo>
                  <a:lnTo>
                    <a:pt x="1" y="0"/>
                  </a:lnTo>
                </a:path>
              </a:pathLst>
            </a:custGeom>
            <a:noFill/>
            <a:ln w="19050">
              <a:solidFill>
                <a:srgbClr val="CCCC00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aphicFrame>
          <p:nvGraphicFramePr>
            <p:cNvPr id="177" name="Object 76"/>
            <p:cNvGraphicFramePr>
              <a:graphicFrameLocks noChangeAspect="1"/>
            </p:cNvGraphicFramePr>
            <p:nvPr/>
          </p:nvGraphicFramePr>
          <p:xfrm>
            <a:off x="6067425" y="2719388"/>
            <a:ext cx="2794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721" name="公式" r:id="rId13" imgW="203112" imgH="228501" progId="Equation.3">
                    <p:embed/>
                  </p:oleObj>
                </mc:Choice>
                <mc:Fallback>
                  <p:oleObj name="公式" r:id="rId13" imgW="203112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7425" y="2719388"/>
                          <a:ext cx="279400" cy="317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61520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graphicFrame>
        <p:nvGraphicFramePr>
          <p:cNvPr id="3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305525"/>
              </p:ext>
            </p:extLst>
          </p:nvPr>
        </p:nvGraphicFramePr>
        <p:xfrm>
          <a:off x="5181600" y="5499100"/>
          <a:ext cx="889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2" name="Equation" r:id="rId3" imgW="888840" imgH="520560" progId="Equation.3">
                  <p:embed/>
                </p:oleObj>
              </mc:Choice>
              <mc:Fallback>
                <p:oleObj name="Equation" r:id="rId3" imgW="8888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99100"/>
                        <a:ext cx="8890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7"/>
          <p:cNvGrpSpPr>
            <a:grpSpLocks/>
          </p:cNvGrpSpPr>
          <p:nvPr/>
        </p:nvGrpSpPr>
        <p:grpSpPr bwMode="auto">
          <a:xfrm>
            <a:off x="5486400" y="1042988"/>
            <a:ext cx="3124200" cy="493712"/>
            <a:chOff x="3408" y="457"/>
            <a:chExt cx="1968" cy="311"/>
          </a:xfrm>
        </p:grpSpPr>
        <p:sp>
          <p:nvSpPr>
            <p:cNvPr id="6" name="Line 60"/>
            <p:cNvSpPr>
              <a:spLocks noChangeShapeType="1"/>
            </p:cNvSpPr>
            <p:nvPr/>
          </p:nvSpPr>
          <p:spPr bwMode="auto">
            <a:xfrm>
              <a:off x="3408" y="4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t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7" name="Line 61"/>
            <p:cNvSpPr>
              <a:spLocks noChangeShapeType="1"/>
            </p:cNvSpPr>
            <p:nvPr/>
          </p:nvSpPr>
          <p:spPr bwMode="auto">
            <a:xfrm>
              <a:off x="3744" y="45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t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sp>
          <p:nvSpPr>
            <p:cNvPr id="8" name="Line 62"/>
            <p:cNvSpPr>
              <a:spLocks noChangeShapeType="1"/>
            </p:cNvSpPr>
            <p:nvPr/>
          </p:nvSpPr>
          <p:spPr bwMode="auto">
            <a:xfrm>
              <a:off x="4704" y="457"/>
              <a:ext cx="0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t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9" name="Object 63"/>
            <p:cNvGraphicFramePr>
              <a:graphicFrameLocks noChangeAspect="1"/>
            </p:cNvGraphicFramePr>
            <p:nvPr/>
          </p:nvGraphicFramePr>
          <p:xfrm>
            <a:off x="3648" y="480"/>
            <a:ext cx="200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3" name="Equation" r:id="rId5" imgW="126720" imgH="139680" progId="Equation.3">
                    <p:embed/>
                  </p:oleObj>
                </mc:Choice>
                <mc:Fallback>
                  <p:oleObj name="Equation" r:id="rId5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480"/>
                          <a:ext cx="200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65"/>
            <p:cNvGraphicFramePr>
              <a:graphicFrameLocks noChangeAspect="1"/>
            </p:cNvGraphicFramePr>
            <p:nvPr/>
          </p:nvGraphicFramePr>
          <p:xfrm>
            <a:off x="4648" y="488"/>
            <a:ext cx="2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34" name="Equation" r:id="rId7" imgW="126720" imgH="177480" progId="Equation.3">
                    <p:embed/>
                  </p:oleObj>
                </mc:Choice>
                <mc:Fallback>
                  <p:oleObj name="Equation" r:id="rId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" y="488"/>
                          <a:ext cx="200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914400" y="5334000"/>
            <a:ext cx="6781800" cy="762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12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656089"/>
              </p:ext>
            </p:extLst>
          </p:nvPr>
        </p:nvGraphicFramePr>
        <p:xfrm>
          <a:off x="1143000" y="5499100"/>
          <a:ext cx="27797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5" name="Equation" r:id="rId9" imgW="2781000" imgH="520560" progId="Equation.3">
                  <p:embed/>
                </p:oleObj>
              </mc:Choice>
              <mc:Fallback>
                <p:oleObj name="Equation" r:id="rId9" imgW="27810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99100"/>
                        <a:ext cx="2779713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82625" y="1614488"/>
            <a:ext cx="2438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A50021"/>
                </a:solidFill>
                <a:latin typeface="+mn-ea"/>
              </a:rPr>
              <a:t>证</a:t>
            </a:r>
            <a:r>
              <a:rPr kumimoji="1" lang="en-US" altLang="zh-CN" sz="2800" b="1" dirty="0" smtClean="0">
                <a:solidFill>
                  <a:srgbClr val="A50021"/>
                </a:solidFill>
                <a:latin typeface="+mn-ea"/>
              </a:rPr>
              <a:t>: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kumimoji="1" lang="zh-CN" altLang="en-US" sz="2800" b="1" dirty="0" smtClean="0">
                <a:solidFill>
                  <a:srgbClr val="000000"/>
                </a:solidFill>
                <a:latin typeface="+mn-ea"/>
              </a:rPr>
              <a:t>用反证法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+mn-ea"/>
              </a:rPr>
              <a:t>.</a:t>
            </a: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24064"/>
              </p:ext>
            </p:extLst>
          </p:nvPr>
        </p:nvGraphicFramePr>
        <p:xfrm>
          <a:off x="3727450" y="1676400"/>
          <a:ext cx="1562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6" name="Equation" r:id="rId11" imgW="1562040" imgH="609480" progId="Equation.3">
                  <p:embed/>
                </p:oleObj>
              </mc:Choice>
              <mc:Fallback>
                <p:oleObj name="Equation" r:id="rId11" imgW="1562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1676400"/>
                        <a:ext cx="1562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5257800" y="1600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及</a:t>
            </a:r>
          </a:p>
        </p:txBody>
      </p:sp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25639"/>
              </p:ext>
            </p:extLst>
          </p:nvPr>
        </p:nvGraphicFramePr>
        <p:xfrm>
          <a:off x="5803900" y="1674813"/>
          <a:ext cx="1663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7" name="Equation" r:id="rId13" imgW="1663560" imgH="609480" progId="Equation.3">
                  <p:embed/>
                </p:oleObj>
              </mc:Choice>
              <mc:Fallback>
                <p:oleObj name="Equation" r:id="rId13" imgW="16635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900" y="1674813"/>
                        <a:ext cx="1663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7467600" y="1600200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且</a:t>
            </a:r>
          </a:p>
        </p:txBody>
      </p:sp>
      <p:graphicFrame>
        <p:nvGraphicFramePr>
          <p:cNvPr id="1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849813"/>
              </p:ext>
            </p:extLst>
          </p:nvPr>
        </p:nvGraphicFramePr>
        <p:xfrm>
          <a:off x="7956550" y="1746250"/>
          <a:ext cx="8001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8" name="Equation" r:id="rId15" imgW="799920" imgH="317160" progId="Equation.DSMT4">
                  <p:embed/>
                </p:oleObj>
              </mc:Choice>
              <mc:Fallback>
                <p:oleObj name="Equation" r:id="rId15" imgW="79992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6550" y="1746250"/>
                        <a:ext cx="8001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682625" y="2286000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取</a:t>
            </a:r>
          </a:p>
        </p:txBody>
      </p:sp>
      <p:graphicFrame>
        <p:nvGraphicFramePr>
          <p:cNvPr id="2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1298007"/>
              </p:ext>
            </p:extLst>
          </p:nvPr>
        </p:nvGraphicFramePr>
        <p:xfrm>
          <a:off x="1173481" y="2301113"/>
          <a:ext cx="121333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39" name="Equation" r:id="rId17" imgW="825480" imgH="342720" progId="Equation.DSMT4">
                  <p:embed/>
                </p:oleObj>
              </mc:Choice>
              <mc:Fallback>
                <p:oleObj name="Equation" r:id="rId17" imgW="8254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481" y="2301113"/>
                        <a:ext cx="1213335" cy="50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2438400" y="22860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2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9500750"/>
              </p:ext>
            </p:extLst>
          </p:nvPr>
        </p:nvGraphicFramePr>
        <p:xfrm>
          <a:off x="2889250" y="2392363"/>
          <a:ext cx="16891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0" name="Equation" r:id="rId19" imgW="1688760" imgH="609480" progId="Equation.DSMT4">
                  <p:embed/>
                </p:oleObj>
              </mc:Choice>
              <mc:Fallback>
                <p:oleObj name="Equation" r:id="rId19" imgW="16887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2392363"/>
                        <a:ext cx="16891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4572000" y="2351088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故存在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, </a:t>
            </a: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446014"/>
              </p:ext>
            </p:extLst>
          </p:nvPr>
        </p:nvGraphicFramePr>
        <p:xfrm>
          <a:off x="287338" y="3092450"/>
          <a:ext cx="20320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1" name="Equation" r:id="rId21" imgW="2031840" imgH="583920" progId="Equation.3">
                  <p:embed/>
                </p:oleObj>
              </mc:Choice>
              <mc:Fallback>
                <p:oleObj name="Equation" r:id="rId21" imgW="203184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3092450"/>
                        <a:ext cx="20320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362200" y="3105150"/>
            <a:ext cx="104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41117"/>
              </p:ext>
            </p:extLst>
          </p:nvPr>
        </p:nvGraphicFramePr>
        <p:xfrm>
          <a:off x="3219450" y="3105150"/>
          <a:ext cx="12573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2" name="Equation" r:id="rId23" imgW="1257120" imgH="583920" progId="Equation.DSMT4">
                  <p:embed/>
                </p:oleObj>
              </mc:Choice>
              <mc:Fallback>
                <p:oleObj name="Equation" r:id="rId23" imgW="125712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105150"/>
                        <a:ext cx="12573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682625" y="3810000"/>
            <a:ext cx="1733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同理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因</a:t>
            </a:r>
          </a:p>
        </p:txBody>
      </p:sp>
      <p:graphicFrame>
        <p:nvGraphicFramePr>
          <p:cNvPr id="2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6591170"/>
              </p:ext>
            </p:extLst>
          </p:nvPr>
        </p:nvGraphicFramePr>
        <p:xfrm>
          <a:off x="2127250" y="38862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3" name="Equation" r:id="rId25" imgW="1676160" imgH="609480" progId="Equation.DSMT4">
                  <p:embed/>
                </p:oleObj>
              </mc:Choice>
              <mc:Fallback>
                <p:oleObj name="Equation" r:id="rId25" imgW="167616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38862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3886200" y="3824288"/>
            <a:ext cx="228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故存在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, </a:t>
            </a:r>
          </a:p>
        </p:txBody>
      </p:sp>
      <p:sp>
        <p:nvSpPr>
          <p:cNvPr id="31" name="Text Box 22"/>
          <p:cNvSpPr txBox="1">
            <a:spLocks noChangeArrowheads="1"/>
          </p:cNvSpPr>
          <p:nvPr/>
        </p:nvSpPr>
        <p:spPr bwMode="auto">
          <a:xfrm>
            <a:off x="5715000" y="3821113"/>
            <a:ext cx="3124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使当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&gt;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2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有</a:t>
            </a:r>
            <a:endParaRPr kumimoji="1" lang="zh-CN" altLang="en-US" sz="2800" b="1" baseline="-25000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32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1945510"/>
              </p:ext>
            </p:extLst>
          </p:nvPr>
        </p:nvGraphicFramePr>
        <p:xfrm>
          <a:off x="6172200" y="548640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4" name="Equation" r:id="rId27" imgW="1193760" imgH="520560" progId="Equation.3">
                  <p:embed/>
                </p:oleObj>
              </mc:Choice>
              <mc:Fallback>
                <p:oleObj name="Equation" r:id="rId27" imgW="119376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8640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AutoShape 28"/>
          <p:cNvSpPr>
            <a:spLocks noChangeArrowheads="1"/>
          </p:cNvSpPr>
          <p:nvPr/>
        </p:nvSpPr>
        <p:spPr bwMode="auto">
          <a:xfrm>
            <a:off x="4038600" y="5676900"/>
            <a:ext cx="900113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6348413" y="2351088"/>
            <a:ext cx="256031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使当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&gt;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baseline="-25000" smtClean="0">
                <a:solidFill>
                  <a:srgbClr val="000000"/>
                </a:solidFill>
                <a:ea typeface="楷体_GB2312" pitchFamily="49" charset="-122"/>
              </a:rPr>
              <a:t>1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</p:txBody>
      </p:sp>
      <p:grpSp>
        <p:nvGrpSpPr>
          <p:cNvPr id="36" name="Group 85"/>
          <p:cNvGrpSpPr>
            <a:grpSpLocks/>
          </p:cNvGrpSpPr>
          <p:nvPr/>
        </p:nvGrpSpPr>
        <p:grpSpPr bwMode="auto">
          <a:xfrm>
            <a:off x="6604000" y="1042988"/>
            <a:ext cx="482600" cy="557212"/>
            <a:chOff x="4256" y="553"/>
            <a:chExt cx="304" cy="351"/>
          </a:xfrm>
        </p:grpSpPr>
        <p:graphicFrame>
          <p:nvGraphicFramePr>
            <p:cNvPr id="37" name="Object 66"/>
            <p:cNvGraphicFramePr>
              <a:graphicFrameLocks noChangeAspect="1"/>
            </p:cNvGraphicFramePr>
            <p:nvPr/>
          </p:nvGraphicFramePr>
          <p:xfrm>
            <a:off x="4256" y="576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5" name="Equation" r:id="rId29" imgW="482400" imgH="520560" progId="Equation.3">
                    <p:embed/>
                  </p:oleObj>
                </mc:Choice>
                <mc:Fallback>
                  <p:oleObj name="Equation" r:id="rId29" imgW="4824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6" y="576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Line 64"/>
            <p:cNvSpPr>
              <a:spLocks noChangeAspect="1" noChangeShapeType="1"/>
            </p:cNvSpPr>
            <p:nvPr/>
          </p:nvSpPr>
          <p:spPr bwMode="auto">
            <a:xfrm>
              <a:off x="4368" y="553"/>
              <a:ext cx="1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t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39" name="Group 83"/>
          <p:cNvGrpSpPr>
            <a:grpSpLocks/>
          </p:cNvGrpSpPr>
          <p:nvPr/>
        </p:nvGrpSpPr>
        <p:grpSpPr bwMode="auto">
          <a:xfrm>
            <a:off x="6019800" y="317500"/>
            <a:ext cx="762000" cy="685800"/>
            <a:chOff x="3888" y="96"/>
            <a:chExt cx="480" cy="432"/>
          </a:xfrm>
        </p:grpSpPr>
        <p:graphicFrame>
          <p:nvGraphicFramePr>
            <p:cNvPr id="40" name="Object 69"/>
            <p:cNvGraphicFramePr>
              <a:graphicFrameLocks noChangeAspect="1"/>
            </p:cNvGraphicFramePr>
            <p:nvPr/>
          </p:nvGraphicFramePr>
          <p:xfrm>
            <a:off x="3968" y="96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6" name="Equation" r:id="rId31" imgW="482400" imgH="520560" progId="Equation.3">
                    <p:embed/>
                  </p:oleObj>
                </mc:Choice>
                <mc:Fallback>
                  <p:oleObj name="Equation" r:id="rId31" imgW="4824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8" y="96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AutoShape 70"/>
            <p:cNvSpPr>
              <a:spLocks/>
            </p:cNvSpPr>
            <p:nvPr/>
          </p:nvSpPr>
          <p:spPr bwMode="auto">
            <a:xfrm rot="5400000">
              <a:off x="4080" y="24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2" name="Group 84"/>
          <p:cNvGrpSpPr>
            <a:grpSpLocks/>
          </p:cNvGrpSpPr>
          <p:nvPr/>
        </p:nvGrpSpPr>
        <p:grpSpPr bwMode="auto">
          <a:xfrm>
            <a:off x="6781800" y="317500"/>
            <a:ext cx="762000" cy="685800"/>
            <a:chOff x="4368" y="96"/>
            <a:chExt cx="480" cy="432"/>
          </a:xfrm>
        </p:grpSpPr>
        <p:sp>
          <p:nvSpPr>
            <p:cNvPr id="43" name="AutoShape 71"/>
            <p:cNvSpPr>
              <a:spLocks/>
            </p:cNvSpPr>
            <p:nvPr/>
          </p:nvSpPr>
          <p:spPr bwMode="auto">
            <a:xfrm rot="5400000">
              <a:off x="4560" y="240"/>
              <a:ext cx="96" cy="48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rgbClr val="33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t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</a:pPr>
              <a:endParaRPr lang="zh-CN" altLang="en-US" sz="2800" b="1" smtClean="0">
                <a:solidFill>
                  <a:srgbClr val="0000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44" name="Object 72"/>
            <p:cNvGraphicFramePr>
              <a:graphicFrameLocks noChangeAspect="1"/>
            </p:cNvGraphicFramePr>
            <p:nvPr/>
          </p:nvGraphicFramePr>
          <p:xfrm>
            <a:off x="4448" y="96"/>
            <a:ext cx="30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47" name="Equation" r:id="rId33" imgW="482400" imgH="520560" progId="Equation.3">
                    <p:embed/>
                  </p:oleObj>
                </mc:Choice>
                <mc:Fallback>
                  <p:oleObj name="Equation" r:id="rId33" imgW="482400" imgH="520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8" y="96"/>
                          <a:ext cx="30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" name="Text Box 86"/>
          <p:cNvSpPr txBox="1">
            <a:spLocks noChangeArrowheads="1"/>
          </p:cNvSpPr>
          <p:nvPr/>
        </p:nvSpPr>
        <p:spPr bwMode="auto">
          <a:xfrm>
            <a:off x="2895600" y="16017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假设</a:t>
            </a:r>
          </a:p>
        </p:txBody>
      </p:sp>
      <p:sp>
        <p:nvSpPr>
          <p:cNvPr id="46" name="Rectangle 32"/>
          <p:cNvSpPr>
            <a:spLocks noChangeArrowheads="1"/>
          </p:cNvSpPr>
          <p:nvPr/>
        </p:nvSpPr>
        <p:spPr bwMode="auto">
          <a:xfrm>
            <a:off x="914400" y="5334000"/>
            <a:ext cx="6781800" cy="7620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47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233302"/>
              </p:ext>
            </p:extLst>
          </p:nvPr>
        </p:nvGraphicFramePr>
        <p:xfrm>
          <a:off x="1143000" y="5486400"/>
          <a:ext cx="27416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8" name="Equation" r:id="rId35" imgW="2755800" imgH="520560" progId="Equation.3">
                  <p:embed/>
                </p:oleObj>
              </mc:Choice>
              <mc:Fallback>
                <p:oleObj name="Equation" r:id="rId35" imgW="27558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486400"/>
                        <a:ext cx="2741613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1583920"/>
              </p:ext>
            </p:extLst>
          </p:nvPr>
        </p:nvGraphicFramePr>
        <p:xfrm>
          <a:off x="5181600" y="5486400"/>
          <a:ext cx="1150938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49" name="Equation" r:id="rId37" imgW="1155600" imgH="520560" progId="Equation.3">
                  <p:embed/>
                </p:oleObj>
              </mc:Choice>
              <mc:Fallback>
                <p:oleObj name="Equation" r:id="rId37" imgW="115560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86400"/>
                        <a:ext cx="1150938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AutoShape 35"/>
          <p:cNvSpPr>
            <a:spLocks noChangeArrowheads="1"/>
          </p:cNvSpPr>
          <p:nvPr/>
        </p:nvSpPr>
        <p:spPr bwMode="auto">
          <a:xfrm>
            <a:off x="4129088" y="5686425"/>
            <a:ext cx="900112" cy="152400"/>
          </a:xfrm>
          <a:prstGeom prst="rightArrow">
            <a:avLst>
              <a:gd name="adj1" fmla="val 50000"/>
              <a:gd name="adj2" fmla="val 1476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50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8309427"/>
              </p:ext>
            </p:extLst>
          </p:nvPr>
        </p:nvGraphicFramePr>
        <p:xfrm>
          <a:off x="6429375" y="5500688"/>
          <a:ext cx="88582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0" name="Equation" r:id="rId39" imgW="888840" imgH="520560" progId="Equation.3">
                  <p:embed/>
                </p:oleObj>
              </mc:Choice>
              <mc:Fallback>
                <p:oleObj name="Equation" r:id="rId39" imgW="888840" imgH="52056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5500688"/>
                        <a:ext cx="88582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tangle 43"/>
          <p:cNvSpPr>
            <a:spLocks noChangeArrowheads="1"/>
          </p:cNvSpPr>
          <p:nvPr/>
        </p:nvSpPr>
        <p:spPr bwMode="auto">
          <a:xfrm>
            <a:off x="838200" y="4913313"/>
            <a:ext cx="7162800" cy="1258887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t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800" b="1" smtClean="0">
              <a:solidFill>
                <a:srgbClr val="000000"/>
              </a:solidFill>
              <a:ea typeface="楷体_GB2312" pitchFamily="49" charset="-122"/>
            </a:endParaRPr>
          </a:p>
        </p:txBody>
      </p:sp>
      <p:graphicFrame>
        <p:nvGraphicFramePr>
          <p:cNvPr id="5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374568"/>
              </p:ext>
            </p:extLst>
          </p:nvPr>
        </p:nvGraphicFramePr>
        <p:xfrm>
          <a:off x="287338" y="4508500"/>
          <a:ext cx="1968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1" name="Equation" r:id="rId41" imgW="1968480" imgH="520560" progId="Equation.3">
                  <p:embed/>
                </p:oleObj>
              </mc:Choice>
              <mc:Fallback>
                <p:oleObj name="Equation" r:id="rId41" imgW="19684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338" y="4508500"/>
                        <a:ext cx="19685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2311400" y="4495800"/>
            <a:ext cx="1146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从而</a:t>
            </a:r>
          </a:p>
        </p:txBody>
      </p:sp>
      <p:graphicFrame>
        <p:nvGraphicFramePr>
          <p:cNvPr id="54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1647083"/>
              </p:ext>
            </p:extLst>
          </p:nvPr>
        </p:nvGraphicFramePr>
        <p:xfrm>
          <a:off x="3225800" y="4508500"/>
          <a:ext cx="11938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2" name="Equation" r:id="rId43" imgW="1193760" imgH="520560" progId="Equation.3">
                  <p:embed/>
                </p:oleObj>
              </mc:Choice>
              <mc:Fallback>
                <p:oleObj name="Equation" r:id="rId43" imgW="119376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5800" y="4508500"/>
                        <a:ext cx="11938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46"/>
          <p:cNvSpPr txBox="1">
            <a:spLocks noChangeArrowheads="1"/>
          </p:cNvSpPr>
          <p:nvPr/>
        </p:nvSpPr>
        <p:spPr bwMode="auto">
          <a:xfrm>
            <a:off x="152400" y="5732463"/>
            <a:ext cx="1295400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矛盾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,</a:t>
            </a:r>
          </a:p>
        </p:txBody>
      </p:sp>
      <p:sp>
        <p:nvSpPr>
          <p:cNvPr id="56" name="Text Box 47"/>
          <p:cNvSpPr txBox="1">
            <a:spLocks noChangeArrowheads="1"/>
          </p:cNvSpPr>
          <p:nvPr/>
        </p:nvSpPr>
        <p:spPr bwMode="auto">
          <a:xfrm>
            <a:off x="3200400" y="5746750"/>
            <a:ext cx="4743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因此收敛数列的极限必唯一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.</a:t>
            </a: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4100513" y="5126038"/>
            <a:ext cx="2605087" cy="5191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则当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&gt; </a:t>
            </a:r>
            <a:r>
              <a:rPr kumimoji="1" lang="en-US" altLang="zh-CN" sz="2800" b="1" i="1" smtClean="0">
                <a:solidFill>
                  <a:srgbClr val="000000"/>
                </a:solidFill>
                <a:ea typeface="楷体_GB2312" pitchFamily="49" charset="-122"/>
              </a:rPr>
              <a:t>N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时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, </a:t>
            </a:r>
          </a:p>
        </p:txBody>
      </p:sp>
      <p:graphicFrame>
        <p:nvGraphicFramePr>
          <p:cNvPr id="58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890130"/>
              </p:ext>
            </p:extLst>
          </p:nvPr>
        </p:nvGraphicFramePr>
        <p:xfrm>
          <a:off x="838200" y="5192713"/>
          <a:ext cx="3238500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53" name="Equation" r:id="rId45" imgW="3288960" imgH="419040" progId="Equation.3">
                  <p:embed/>
                </p:oleObj>
              </mc:Choice>
              <mc:Fallback>
                <p:oleObj name="Equation" r:id="rId45" imgW="32889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192713"/>
                        <a:ext cx="3238500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 Box 56"/>
          <p:cNvSpPr txBox="1">
            <a:spLocks noChangeArrowheads="1"/>
          </p:cNvSpPr>
          <p:nvPr/>
        </p:nvSpPr>
        <p:spPr bwMode="auto">
          <a:xfrm>
            <a:off x="1066800" y="5746750"/>
            <a:ext cx="21980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smtClean="0">
                <a:solidFill>
                  <a:srgbClr val="000000"/>
                </a:solidFill>
                <a:ea typeface="楷体_GB2312" pitchFamily="49" charset="-122"/>
              </a:rPr>
              <a:t>故假设不真 </a:t>
            </a:r>
            <a:r>
              <a:rPr kumimoji="1" lang="en-US" altLang="zh-CN" sz="2800" b="1" smtClean="0">
                <a:solidFill>
                  <a:srgbClr val="000000"/>
                </a:solidFill>
                <a:ea typeface="楷体_GB2312" pitchFamily="49" charset="-122"/>
              </a:rPr>
              <a:t>!</a:t>
            </a:r>
          </a:p>
        </p:txBody>
      </p:sp>
      <p:grpSp>
        <p:nvGrpSpPr>
          <p:cNvPr id="60" name="Group 58"/>
          <p:cNvGrpSpPr>
            <a:grpSpLocks/>
          </p:cNvGrpSpPr>
          <p:nvPr/>
        </p:nvGrpSpPr>
        <p:grpSpPr bwMode="auto">
          <a:xfrm>
            <a:off x="6389688" y="5126038"/>
            <a:ext cx="2709862" cy="588962"/>
            <a:chOff x="3939" y="3373"/>
            <a:chExt cx="1707" cy="371"/>
          </a:xfrm>
        </p:grpSpPr>
        <p:graphicFrame>
          <p:nvGraphicFramePr>
            <p:cNvPr id="61" name="Object 51"/>
            <p:cNvGraphicFramePr>
              <a:graphicFrameLocks noChangeAspect="1"/>
            </p:cNvGraphicFramePr>
            <p:nvPr/>
          </p:nvGraphicFramePr>
          <p:xfrm>
            <a:off x="3939" y="3373"/>
            <a:ext cx="288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54" name="Equation" r:id="rId47" imgW="177480" imgH="228600" progId="Equation.3">
                    <p:embed/>
                  </p:oleObj>
                </mc:Choice>
                <mc:Fallback>
                  <p:oleObj name="Equation" r:id="rId47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9" y="3373"/>
                          <a:ext cx="288" cy="37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 Box 57"/>
            <p:cNvSpPr txBox="1">
              <a:spLocks noChangeArrowheads="1"/>
            </p:cNvSpPr>
            <p:nvPr/>
          </p:nvSpPr>
          <p:spPr bwMode="auto">
            <a:xfrm>
              <a:off x="4166" y="3388"/>
              <a:ext cx="1480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smtClean="0">
                  <a:solidFill>
                    <a:srgbClr val="000000"/>
                  </a:solidFill>
                  <a:ea typeface="楷体_GB2312" pitchFamily="49" charset="-122"/>
                </a:rPr>
                <a:t>满足的不等式</a:t>
              </a:r>
            </a:p>
          </p:txBody>
        </p:sp>
      </p:grpSp>
      <p:sp>
        <p:nvSpPr>
          <p:cNvPr id="63" name="Rectangle 2"/>
          <p:cNvSpPr txBox="1">
            <a:spLocks noChangeArrowheads="1"/>
          </p:cNvSpPr>
          <p:nvPr/>
        </p:nvSpPr>
        <p:spPr bwMode="auto">
          <a:xfrm>
            <a:off x="205648" y="228600"/>
            <a:ext cx="4140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二、收敛数列的性质</a:t>
            </a:r>
          </a:p>
        </p:txBody>
      </p:sp>
      <p:sp>
        <p:nvSpPr>
          <p:cNvPr id="64" name="Text Box 42"/>
          <p:cNvSpPr txBox="1">
            <a:spLocks noChangeArrowheads="1"/>
          </p:cNvSpPr>
          <p:nvPr/>
        </p:nvSpPr>
        <p:spPr bwMode="auto">
          <a:xfrm>
            <a:off x="682625" y="1004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收敛数列的极限唯一</a:t>
            </a:r>
          </a:p>
        </p:txBody>
      </p:sp>
    </p:spTree>
    <p:extLst>
      <p:ext uri="{BB962C8B-B14F-4D97-AF65-F5344CB8AC3E}">
        <p14:creationId xmlns:p14="http://schemas.microsoft.com/office/powerpoint/2010/main" val="275566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0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11" grpId="0" animBg="1"/>
      <p:bldP spid="14" grpId="0" autoUpdateAnimBg="0"/>
      <p:bldP spid="16" grpId="0" autoUpdateAnimBg="0"/>
      <p:bldP spid="18" grpId="0" autoUpdateAnimBg="0"/>
      <p:bldP spid="20" grpId="0" autoUpdateAnimBg="0"/>
      <p:bldP spid="22" grpId="0" autoUpdateAnimBg="0"/>
      <p:bldP spid="24" grpId="0" autoUpdateAnimBg="0"/>
      <p:bldP spid="26" grpId="0" autoUpdateAnimBg="0"/>
      <p:bldP spid="28" grpId="0" autoUpdateAnimBg="0"/>
      <p:bldP spid="30" grpId="0" autoUpdateAnimBg="0"/>
      <p:bldP spid="31" grpId="0" autoUpdateAnimBg="0"/>
      <p:bldP spid="33" grpId="0" animBg="1"/>
      <p:bldP spid="35" grpId="0" build="p" autoUpdateAnimBg="0" advAuto="0"/>
      <p:bldP spid="45" grpId="0" autoUpdateAnimBg="0"/>
      <p:bldP spid="46" grpId="0" animBg="1"/>
      <p:bldP spid="49" grpId="0" animBg="1"/>
      <p:bldP spid="51" grpId="0" animBg="1"/>
      <p:bldP spid="53" grpId="0" autoUpdateAnimBg="0"/>
      <p:bldP spid="55" grpId="0" animBg="1" autoUpdateAnimBg="0"/>
      <p:bldP spid="56" grpId="0" autoUpdateAnimBg="0"/>
      <p:bldP spid="57" grpId="0" animBg="1" autoUpdateAnimBg="0"/>
      <p:bldP spid="59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5648" y="228600"/>
            <a:ext cx="4140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二、收敛数列的性质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682625" y="1004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数列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一定有界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578368"/>
              </p:ext>
            </p:extLst>
          </p:nvPr>
        </p:nvGraphicFramePr>
        <p:xfrm>
          <a:off x="1033463" y="1698625"/>
          <a:ext cx="7185025" cy="17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4" name="Document" r:id="rId3" imgW="7207758" imgH="1797653" progId="Word.Document.8">
                  <p:embed/>
                </p:oleObj>
              </mc:Choice>
              <mc:Fallback>
                <p:oleObj name="Document" r:id="rId3" imgW="7207758" imgH="17976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1698625"/>
                        <a:ext cx="7185025" cy="17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984250" y="3547235"/>
            <a:ext cx="114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Times New Roman" pitchFamily="18" charset="0"/>
              </a:rPr>
              <a:t>例如</a:t>
            </a:r>
            <a:endParaRPr kumimoji="1" lang="en-US" altLang="zh-CN" sz="28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632125"/>
              </p:ext>
            </p:extLst>
          </p:nvPr>
        </p:nvGraphicFramePr>
        <p:xfrm>
          <a:off x="1960076" y="3429000"/>
          <a:ext cx="2408932" cy="9079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5" name="Equation" r:id="rId5" imgW="1650960" imgH="622080" progId="Equation.DSMT4">
                  <p:embed/>
                </p:oleObj>
              </mc:Choice>
              <mc:Fallback>
                <p:oleObj name="Equation" r:id="rId5" imgW="1650960" imgH="622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076" y="3429000"/>
                        <a:ext cx="2408932" cy="9079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2796361"/>
              </p:ext>
            </p:extLst>
          </p:nvPr>
        </p:nvGraphicFramePr>
        <p:xfrm>
          <a:off x="1995578" y="4437112"/>
          <a:ext cx="2022294" cy="553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6" name="Equation" r:id="rId7" imgW="1346040" imgH="368280" progId="Equation.DSMT4">
                  <p:embed/>
                </p:oleObj>
              </mc:Choice>
              <mc:Fallback>
                <p:oleObj name="Equation" r:id="rId7" imgW="134604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578" y="4437112"/>
                        <a:ext cx="2022294" cy="5532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9814952"/>
              </p:ext>
            </p:extLst>
          </p:nvPr>
        </p:nvGraphicFramePr>
        <p:xfrm>
          <a:off x="355600" y="5260975"/>
          <a:ext cx="86931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37" name="Document" r:id="rId9" imgW="8698944" imgH="666512" progId="Word.Document.8">
                  <p:embed/>
                </p:oleObj>
              </mc:Choice>
              <mc:Fallback>
                <p:oleObj name="Document" r:id="rId9" imgW="8698944" imgH="6665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" y="5260975"/>
                        <a:ext cx="8693150" cy="665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4534193" y="3806791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有界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534193" y="4437112"/>
            <a:ext cx="91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33CC"/>
                </a:solidFill>
                <a:latin typeface="Times New Roman" pitchFamily="18" charset="0"/>
              </a:rPr>
              <a:t>无界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2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build="p" autoUpdateAnimBg="0"/>
      <p:bldP spid="8" grpId="0" autoUpdateAnimBg="0"/>
      <p:bldP spid="12" grpId="0" autoUpdateAnimBg="0"/>
      <p:bldP spid="13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05648" y="228600"/>
            <a:ext cx="41402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algn="l"/>
            <a:r>
              <a:rPr lang="zh-CN" altLang="en-US" sz="3200" b="1" dirty="0" smtClean="0">
                <a:solidFill>
                  <a:schemeClr val="tx1"/>
                </a:solidFill>
                <a:ea typeface="楷体_GB2312" pitchFamily="49" charset="-122"/>
              </a:rPr>
              <a:t>二、收敛数列的性质</a:t>
            </a:r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682625" y="1004888"/>
            <a:ext cx="4648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收敛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数列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</a:rPr>
              <a:t>一定有界</a:t>
            </a:r>
            <a:endParaRPr kumimoji="1" lang="zh-CN" altLang="en-US" sz="28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827038" y="1627212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证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</a:rPr>
              <a:t>: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</a:t>
            </a: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设</a:t>
            </a:r>
          </a:p>
        </p:txBody>
      </p:sp>
      <p:graphicFrame>
        <p:nvGraphicFramePr>
          <p:cNvPr id="2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6851111"/>
              </p:ext>
            </p:extLst>
          </p:nvPr>
        </p:nvGraphicFramePr>
        <p:xfrm>
          <a:off x="1995438" y="1730400"/>
          <a:ext cx="15684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4" name="Equation" r:id="rId3" imgW="1574640" imgH="571320" progId="Equation.3">
                  <p:embed/>
                </p:oleObj>
              </mc:Choice>
              <mc:Fallback>
                <p:oleObj name="Equation" r:id="rId3" imgW="1574640" imgH="5713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38" y="1730400"/>
                        <a:ext cx="156845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3563888" y="162880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取</a:t>
            </a:r>
          </a:p>
        </p:txBody>
      </p:sp>
      <p:graphicFrame>
        <p:nvGraphicFramePr>
          <p:cNvPr id="3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98801"/>
              </p:ext>
            </p:extLst>
          </p:nvPr>
        </p:nvGraphicFramePr>
        <p:xfrm>
          <a:off x="4154438" y="1720875"/>
          <a:ext cx="8493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5" name="Equation" r:id="rId5" imgW="850680" imgH="393480" progId="Equation.DSMT4">
                  <p:embed/>
                </p:oleObj>
              </mc:Choice>
              <mc:Fallback>
                <p:oleObj name="Equation" r:id="rId5" imgW="8506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4438" y="1720875"/>
                        <a:ext cx="849313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744381"/>
              </p:ext>
            </p:extLst>
          </p:nvPr>
        </p:nvGraphicFramePr>
        <p:xfrm>
          <a:off x="5506988" y="1752625"/>
          <a:ext cx="64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6" name="Equation" r:id="rId7" imgW="647640" imgH="380880" progId="Equation.DSMT4">
                  <p:embed/>
                </p:oleObj>
              </mc:Choice>
              <mc:Fallback>
                <p:oleObj name="Equation" r:id="rId7" imgW="647640" imgH="380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6988" y="1752625"/>
                        <a:ext cx="64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8"/>
          <p:cNvSpPr txBox="1">
            <a:spLocks noChangeArrowheads="1"/>
          </p:cNvSpPr>
          <p:nvPr/>
        </p:nvSpPr>
        <p:spPr bwMode="auto">
          <a:xfrm>
            <a:off x="5011688" y="1627212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则</a:t>
            </a:r>
          </a:p>
        </p:txBody>
      </p:sp>
      <p:sp>
        <p:nvSpPr>
          <p:cNvPr id="34" name="Text Box 9"/>
          <p:cNvSpPr txBox="1">
            <a:spLocks noChangeArrowheads="1"/>
          </p:cNvSpPr>
          <p:nvPr/>
        </p:nvSpPr>
        <p:spPr bwMode="auto">
          <a:xfrm>
            <a:off x="6230888" y="1627212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当</a:t>
            </a:r>
          </a:p>
        </p:txBody>
      </p:sp>
      <p:graphicFrame>
        <p:nvGraphicFramePr>
          <p:cNvPr id="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95456"/>
              </p:ext>
            </p:extLst>
          </p:nvPr>
        </p:nvGraphicFramePr>
        <p:xfrm>
          <a:off x="6688088" y="1690712"/>
          <a:ext cx="1035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7" name="Equation" r:id="rId9" imgW="406080" imgH="177480" progId="Equation.3">
                  <p:embed/>
                </p:oleObj>
              </mc:Choice>
              <mc:Fallback>
                <p:oleObj name="Equation" r:id="rId9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8088" y="1690712"/>
                        <a:ext cx="10350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11"/>
          <p:cNvSpPr txBox="1">
            <a:spLocks noChangeArrowheads="1"/>
          </p:cNvSpPr>
          <p:nvPr/>
        </p:nvSpPr>
        <p:spPr bwMode="auto">
          <a:xfrm>
            <a:off x="7667576" y="1627212"/>
            <a:ext cx="838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时</a:t>
            </a:r>
            <a:r>
              <a:rPr kumimoji="1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, 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2319288" y="2452712"/>
            <a:ext cx="1676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从而有</a:t>
            </a:r>
          </a:p>
        </p:txBody>
      </p:sp>
      <p:graphicFrame>
        <p:nvGraphicFramePr>
          <p:cNvPr id="3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033384"/>
              </p:ext>
            </p:extLst>
          </p:nvPr>
        </p:nvGraphicFramePr>
        <p:xfrm>
          <a:off x="1535063" y="3186137"/>
          <a:ext cx="5461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8" name="Equation" r:id="rId11" imgW="545760" imgH="457200" progId="Equation.3">
                  <p:embed/>
                </p:oleObj>
              </mc:Choice>
              <mc:Fallback>
                <p:oleObj name="Equation" r:id="rId11" imgW="545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063" y="3186137"/>
                        <a:ext cx="5461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4405341"/>
              </p:ext>
            </p:extLst>
          </p:nvPr>
        </p:nvGraphicFramePr>
        <p:xfrm>
          <a:off x="4300488" y="3186137"/>
          <a:ext cx="2032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19" name="Equation" r:id="rId13" imgW="2031840" imgH="457200" progId="Equation.3">
                  <p:embed/>
                </p:oleObj>
              </mc:Choice>
              <mc:Fallback>
                <p:oleObj name="Equation" r:id="rId13" imgW="2031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0488" y="3186137"/>
                        <a:ext cx="20320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991629"/>
              </p:ext>
            </p:extLst>
          </p:nvPr>
        </p:nvGraphicFramePr>
        <p:xfrm>
          <a:off x="6408688" y="3211537"/>
          <a:ext cx="1117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0" name="Equation" r:id="rId15" imgW="1117440" imgH="457200" progId="Equation.3">
                  <p:embed/>
                </p:oleObj>
              </mc:Choice>
              <mc:Fallback>
                <p:oleObj name="Equation" r:id="rId15" imgW="1117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8688" y="3211537"/>
                        <a:ext cx="11176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503188" y="3861048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取 </a:t>
            </a:r>
          </a:p>
        </p:txBody>
      </p:sp>
      <p:graphicFrame>
        <p:nvGraphicFramePr>
          <p:cNvPr id="42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349110"/>
              </p:ext>
            </p:extLst>
          </p:nvPr>
        </p:nvGraphicFramePr>
        <p:xfrm>
          <a:off x="1573163" y="3976712"/>
          <a:ext cx="52673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1" name="Equation" r:id="rId17" imgW="5270400" imgH="457200" progId="Equation.3">
                  <p:embed/>
                </p:oleObj>
              </mc:Choice>
              <mc:Fallback>
                <p:oleObj name="Equation" r:id="rId17" imgW="5270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3163" y="3976712"/>
                        <a:ext cx="52673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851792"/>
              </p:ext>
            </p:extLst>
          </p:nvPr>
        </p:nvGraphicFramePr>
        <p:xfrm>
          <a:off x="5760988" y="3976712"/>
          <a:ext cx="8509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2" name="Equation" r:id="rId19" imgW="850680" imgH="457200" progId="Equation.3">
                  <p:embed/>
                </p:oleObj>
              </mc:Choice>
              <mc:Fallback>
                <p:oleObj name="Equation" r:id="rId19" imgW="850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0988" y="3976712"/>
                        <a:ext cx="8509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515888" y="4600600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则有</a:t>
            </a:r>
          </a:p>
        </p:txBody>
      </p:sp>
      <p:graphicFrame>
        <p:nvGraphicFramePr>
          <p:cNvPr id="4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571946"/>
              </p:ext>
            </p:extLst>
          </p:nvPr>
        </p:nvGraphicFramePr>
        <p:xfrm>
          <a:off x="1563638" y="4646637"/>
          <a:ext cx="35433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3" name="Equation" r:id="rId21" imgW="3543120" imgH="482400" progId="Equation.DSMT4">
                  <p:embed/>
                </p:oleObj>
              </mc:Choice>
              <mc:Fallback>
                <p:oleObj name="Equation" r:id="rId21" imgW="354312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38" y="4646637"/>
                        <a:ext cx="35433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Text Box 23"/>
          <p:cNvSpPr txBox="1">
            <a:spLocks noChangeArrowheads="1"/>
          </p:cNvSpPr>
          <p:nvPr/>
        </p:nvSpPr>
        <p:spPr bwMode="auto">
          <a:xfrm>
            <a:off x="5315744" y="4600600"/>
            <a:ext cx="1123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kern="0" dirty="0" smtClean="0">
                <a:solidFill>
                  <a:sysClr val="windowText" lastClr="000000"/>
                </a:solidFill>
              </a:rPr>
              <a:t>证毕</a:t>
            </a:r>
            <a:r>
              <a:rPr kumimoji="1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.</a:t>
            </a:r>
          </a:p>
        </p:txBody>
      </p:sp>
      <p:graphicFrame>
        <p:nvGraphicFramePr>
          <p:cNvPr id="47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096217"/>
              </p:ext>
            </p:extLst>
          </p:nvPr>
        </p:nvGraphicFramePr>
        <p:xfrm>
          <a:off x="2179588" y="3208362"/>
          <a:ext cx="2095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4" name="Equation" r:id="rId23" imgW="2095200" imgH="457200" progId="Equation.3">
                  <p:embed/>
                </p:oleObj>
              </mc:Choice>
              <mc:Fallback>
                <p:oleObj name="Equation" r:id="rId23" imgW="2095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588" y="3208362"/>
                        <a:ext cx="2095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616753"/>
              </p:ext>
            </p:extLst>
          </p:nvPr>
        </p:nvGraphicFramePr>
        <p:xfrm>
          <a:off x="622251" y="2519387"/>
          <a:ext cx="16652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25" name="Equation" r:id="rId25" imgW="1676160" imgH="482400" progId="Equation.DSMT4">
                  <p:embed/>
                </p:oleObj>
              </mc:Choice>
              <mc:Fallback>
                <p:oleObj name="Equation" r:id="rId25" imgW="1676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251" y="2519387"/>
                        <a:ext cx="16652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Text Box 29"/>
          <p:cNvSpPr txBox="1">
            <a:spLocks noChangeArrowheads="1"/>
          </p:cNvSpPr>
          <p:nvPr/>
        </p:nvSpPr>
        <p:spPr bwMode="auto">
          <a:xfrm>
            <a:off x="8243838" y="1627212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有</a:t>
            </a:r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676526" y="5229200"/>
            <a:ext cx="7162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33CC"/>
                </a:solidFill>
                <a:latin typeface="Times New Roman" pitchFamily="18" charset="0"/>
              </a:rPr>
              <a:t>注意    </a:t>
            </a:r>
            <a:r>
              <a:rPr kumimoji="1" lang="zh-CN" altLang="en-US" sz="2800" b="1" dirty="0" smtClean="0">
                <a:latin typeface="Times New Roman" pitchFamily="18" charset="0"/>
              </a:rPr>
              <a:t>有界</a:t>
            </a:r>
            <a:r>
              <a:rPr kumimoji="1" lang="zh-CN" altLang="en-US" sz="2800" b="1" dirty="0">
                <a:latin typeface="Times New Roman" pitchFamily="18" charset="0"/>
              </a:rPr>
              <a:t>性是数列收敛的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必要条件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</a:p>
        </p:txBody>
      </p:sp>
      <p:sp>
        <p:nvSpPr>
          <p:cNvPr id="51" name="Text Box 13"/>
          <p:cNvSpPr txBox="1">
            <a:spLocks noChangeArrowheads="1"/>
          </p:cNvSpPr>
          <p:nvPr/>
        </p:nvSpPr>
        <p:spPr bwMode="auto">
          <a:xfrm>
            <a:off x="676526" y="5805462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推论</a:t>
            </a:r>
            <a:r>
              <a:rPr kumimoji="1" lang="zh-CN" altLang="en-US" sz="2800" b="1" dirty="0">
                <a:latin typeface="黑体" pitchFamily="2" charset="-122"/>
                <a:ea typeface="黑体" pitchFamily="2" charset="-122"/>
              </a:rPr>
              <a:t>  </a:t>
            </a:r>
            <a:r>
              <a:rPr kumimoji="1" lang="zh-CN" altLang="en-US" sz="2800" b="1" dirty="0">
                <a:latin typeface="宋体" charset="-122"/>
              </a:rPr>
              <a:t>无界数列必定发散</a:t>
            </a:r>
            <a:r>
              <a:rPr kumimoji="1"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  <a:endParaRPr kumimoji="1" lang="en-US" altLang="zh-CN" sz="28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83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7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7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28" grpId="0" autoUpdateAnimBg="0"/>
      <p:bldP spid="30" grpId="0" autoUpdateAnimBg="0"/>
      <p:bldP spid="33" grpId="0" autoUpdateAnimBg="0"/>
      <p:bldP spid="34" grpId="0" autoUpdateAnimBg="0"/>
      <p:bldP spid="36" grpId="0" autoUpdateAnimBg="0"/>
      <p:bldP spid="37" grpId="0" autoUpdateAnimBg="0"/>
      <p:bldP spid="41" grpId="0" autoUpdateAnimBg="0"/>
      <p:bldP spid="44" grpId="0" autoUpdateAnimBg="0"/>
      <p:bldP spid="46" grpId="0" autoUpdateAnimBg="0"/>
      <p:bldP spid="49" grpId="0" build="p" autoUpdateAnimBg="0" advAuto="0"/>
      <p:bldP spid="50" grpId="0" autoUpdateAnimBg="0"/>
      <p:bldP spid="51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755650" y="2703513"/>
            <a:ext cx="2819400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“</a:t>
            </a:r>
            <a:r>
              <a:rPr kumimoji="1" lang="zh-CN" altLang="en-US" sz="2800" b="1">
                <a:latin typeface="Times New Roman" pitchFamily="18" charset="0"/>
              </a:rPr>
              <a:t>割之弥细，所失弥少，割之又割，以至于不可割，则与圆周合体而无所失矣”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4267200" y="1905000"/>
            <a:ext cx="4038600" cy="3733800"/>
            <a:chOff x="2688" y="1200"/>
            <a:chExt cx="2544" cy="2352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2688" y="1200"/>
              <a:ext cx="2544" cy="2352"/>
              <a:chOff x="2687" y="410"/>
              <a:chExt cx="2725" cy="2950"/>
            </a:xfrm>
          </p:grpSpPr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0" name="Group 6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11" name="AutoShape 7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2" name="AutoShape 8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3" name="AutoShape 9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" name="AutoShape 10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8" name="Picture 1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0" y="1488"/>
              <a:ext cx="1740" cy="174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755650" y="2170113"/>
            <a:ext cx="297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、割圆术：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1670050" y="5065713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——</a:t>
            </a:r>
            <a:r>
              <a:rPr kumimoji="1" lang="zh-CN" altLang="en-US" sz="2800" b="1">
                <a:latin typeface="Times New Roman" pitchFamily="18" charset="0"/>
              </a:rPr>
              <a:t>刘徽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755650" y="1484313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黑体" pitchFamily="2" charset="-122"/>
              </a:rPr>
              <a:t>概念的引入</a:t>
            </a:r>
          </a:p>
        </p:txBody>
      </p:sp>
      <p:sp>
        <p:nvSpPr>
          <p:cNvPr id="19" name="Rectangle 8"/>
          <p:cNvSpPr txBox="1">
            <a:spLocks noChangeArrowheads="1"/>
          </p:cNvSpPr>
          <p:nvPr/>
        </p:nvSpPr>
        <p:spPr bwMode="auto">
          <a:xfrm>
            <a:off x="673100" y="274638"/>
            <a:ext cx="4546600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a typeface="楷体_GB2312" pitchFamily="49" charset="-122"/>
              </a:rPr>
              <a:t>一、数列极限的定义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26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27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8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29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0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1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2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33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8464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3" name="组合 2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34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35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6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37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41" name="Picture 11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4" name="组合 3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42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43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4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45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6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7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8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49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58" name="组合 57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50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51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2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3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4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5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6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7" name="Picture 1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67" name="组合 66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59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60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1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62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3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4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5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66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76" name="组合 75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68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69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0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71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2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4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5" name="Picture 10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组合 84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77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78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9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80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1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2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84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94" name="组合 93"/>
          <p:cNvGrpSpPr/>
          <p:nvPr/>
        </p:nvGrpSpPr>
        <p:grpSpPr>
          <a:xfrm>
            <a:off x="4283968" y="1927448"/>
            <a:ext cx="4038600" cy="3733800"/>
            <a:chOff x="4283968" y="1927448"/>
            <a:chExt cx="4038600" cy="3733800"/>
          </a:xfrm>
        </p:grpSpPr>
        <p:grpSp>
          <p:nvGrpSpPr>
            <p:cNvPr id="86" name="Group 2"/>
            <p:cNvGrpSpPr>
              <a:grpSpLocks/>
            </p:cNvGrpSpPr>
            <p:nvPr/>
          </p:nvGrpSpPr>
          <p:grpSpPr bwMode="auto">
            <a:xfrm>
              <a:off x="4283968" y="1927448"/>
              <a:ext cx="4038600" cy="3733800"/>
              <a:chOff x="2687" y="410"/>
              <a:chExt cx="2725" cy="2950"/>
            </a:xfrm>
          </p:grpSpPr>
          <p:sp>
            <p:nvSpPr>
              <p:cNvPr id="87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8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89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93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568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03" name="组合 102"/>
          <p:cNvGrpSpPr/>
          <p:nvPr/>
        </p:nvGrpSpPr>
        <p:grpSpPr>
          <a:xfrm>
            <a:off x="4267200" y="1927448"/>
            <a:ext cx="4038600" cy="3733800"/>
            <a:chOff x="4267200" y="1927448"/>
            <a:chExt cx="4038600" cy="3733800"/>
          </a:xfrm>
        </p:grpSpPr>
        <p:grpSp>
          <p:nvGrpSpPr>
            <p:cNvPr id="95" name="Group 2"/>
            <p:cNvGrpSpPr>
              <a:grpSpLocks/>
            </p:cNvGrpSpPr>
            <p:nvPr/>
          </p:nvGrpSpPr>
          <p:grpSpPr bwMode="auto">
            <a:xfrm>
              <a:off x="4267200" y="1927448"/>
              <a:ext cx="4038600" cy="3733800"/>
              <a:chOff x="2687" y="410"/>
              <a:chExt cx="2725" cy="2950"/>
            </a:xfrm>
          </p:grpSpPr>
          <p:sp>
            <p:nvSpPr>
              <p:cNvPr id="96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7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98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2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02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365598"/>
              <a:ext cx="2762250" cy="2762250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112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1180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3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6000"/>
                            </p:stCondLst>
                            <p:childTnLst>
                              <p:par>
                                <p:cTn id="37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9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53340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3.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收敛数列具有保号性</a:t>
            </a:r>
            <a:endParaRPr lang="zh-CN" altLang="en-US" sz="28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539750" y="92710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29434"/>
              </p:ext>
            </p:extLst>
          </p:nvPr>
        </p:nvGraphicFramePr>
        <p:xfrm>
          <a:off x="990600" y="996950"/>
          <a:ext cx="1752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0" name="Equation" r:id="rId3" imgW="1752480" imgH="660240" progId="Equation.3">
                  <p:embed/>
                </p:oleObj>
              </mc:Choice>
              <mc:Fallback>
                <p:oleObj name="Equation" r:id="rId3" imgW="17524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996950"/>
                        <a:ext cx="17526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667000" y="92710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且</a:t>
            </a:r>
          </a:p>
        </p:txBody>
      </p: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629517"/>
              </p:ext>
            </p:extLst>
          </p:nvPr>
        </p:nvGraphicFramePr>
        <p:xfrm>
          <a:off x="3168650" y="1031875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1" name="Equation" r:id="rId5" imgW="838080" imgH="368280" progId="Equation.3">
                  <p:embed/>
                </p:oleObj>
              </mc:Choice>
              <mc:Fallback>
                <p:oleObj name="Equation" r:id="rId5" imgW="83808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1031875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7330796"/>
              </p:ext>
            </p:extLst>
          </p:nvPr>
        </p:nvGraphicFramePr>
        <p:xfrm>
          <a:off x="5969000" y="1060450"/>
          <a:ext cx="1727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2" name="Equation" r:id="rId7" imgW="1726920" imgH="444240" progId="Equation.3">
                  <p:embed/>
                </p:oleObj>
              </mc:Choice>
              <mc:Fallback>
                <p:oleObj name="Equation" r:id="rId7" imgW="1726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1060450"/>
                        <a:ext cx="1727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7658100" y="958850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有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3058729"/>
              </p:ext>
            </p:extLst>
          </p:nvPr>
        </p:nvGraphicFramePr>
        <p:xfrm>
          <a:off x="8128000" y="1047750"/>
          <a:ext cx="939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3" name="Equation" r:id="rId9" imgW="939600" imgH="444240" progId="Equation.3">
                  <p:embed/>
                </p:oleObj>
              </mc:Choice>
              <mc:Fallback>
                <p:oleObj name="Equation" r:id="rId9" imgW="939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8000" y="1047750"/>
                        <a:ext cx="939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91262"/>
              </p:ext>
            </p:extLst>
          </p:nvPr>
        </p:nvGraphicFramePr>
        <p:xfrm>
          <a:off x="3276600" y="143510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4" name="Equation" r:id="rId11" imgW="723600" imgH="393480" progId="Equation.3">
                  <p:embed/>
                </p:oleObj>
              </mc:Choice>
              <mc:Fallback>
                <p:oleObj name="Equation" r:id="rId11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3510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4460674"/>
              </p:ext>
            </p:extLst>
          </p:nvPr>
        </p:nvGraphicFramePr>
        <p:xfrm>
          <a:off x="8362950" y="1511300"/>
          <a:ext cx="723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5" name="Equation" r:id="rId13" imgW="723600" imgH="393480" progId="Equation.3">
                  <p:embed/>
                </p:oleObj>
              </mc:Choice>
              <mc:Fallback>
                <p:oleObj name="Equation" r:id="rId13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62950" y="1511300"/>
                        <a:ext cx="723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539750" y="2003425"/>
            <a:ext cx="6639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C00000"/>
                </a:solidFill>
              </a:rPr>
              <a:t>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: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1143000" y="2003425"/>
            <a:ext cx="14638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对 </a:t>
            </a:r>
            <a:r>
              <a:rPr kumimoji="1" lang="en-US" altLang="zh-CN" sz="2800" b="1" i="1"/>
              <a:t>a</a:t>
            </a:r>
            <a:r>
              <a:rPr kumimoji="1" lang="en-US" altLang="zh-CN" sz="2800" b="1"/>
              <a:t> &gt; 0,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2555875" y="1995488"/>
            <a:ext cx="5437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取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554136"/>
              </p:ext>
            </p:extLst>
          </p:nvPr>
        </p:nvGraphicFramePr>
        <p:xfrm>
          <a:off x="3095625" y="2038350"/>
          <a:ext cx="8763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6" name="Equation" r:id="rId15" imgW="876240" imgH="558720" progId="Equation.3">
                  <p:embed/>
                </p:oleObj>
              </mc:Choice>
              <mc:Fallback>
                <p:oleObj name="Equation" r:id="rId15" imgW="876240" imgH="558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2038350"/>
                        <a:ext cx="8763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277600"/>
              </p:ext>
            </p:extLst>
          </p:nvPr>
        </p:nvGraphicFramePr>
        <p:xfrm>
          <a:off x="5991225" y="2085975"/>
          <a:ext cx="163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7" name="Equation" r:id="rId17" imgW="1638000" imgH="431640" progId="Equation.3">
                  <p:embed/>
                </p:oleObj>
              </mc:Choice>
              <mc:Fallback>
                <p:oleObj name="Equation" r:id="rId17" imgW="16380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225" y="2085975"/>
                        <a:ext cx="163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2797524"/>
              </p:ext>
            </p:extLst>
          </p:nvPr>
        </p:nvGraphicFramePr>
        <p:xfrm>
          <a:off x="1663700" y="2819400"/>
          <a:ext cx="1384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8" name="Equation" r:id="rId19" imgW="1384200" imgH="469800" progId="Equation.3">
                  <p:embed/>
                </p:oleObj>
              </mc:Choice>
              <mc:Fallback>
                <p:oleObj name="Equation" r:id="rId19" imgW="13842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2819400"/>
                        <a:ext cx="1384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040589"/>
              </p:ext>
            </p:extLst>
          </p:nvPr>
        </p:nvGraphicFramePr>
        <p:xfrm>
          <a:off x="3124200" y="275590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39" name="Equation" r:id="rId21" imgW="203040" imgH="520560" progId="Equation.3">
                  <p:embed/>
                </p:oleObj>
              </mc:Choice>
              <mc:Fallback>
                <p:oleObj name="Equation" r:id="rId21" imgW="2030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55900"/>
                        <a:ext cx="20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AutoShape 21"/>
          <p:cNvSpPr>
            <a:spLocks noChangeArrowheads="1"/>
          </p:cNvSpPr>
          <p:nvPr/>
        </p:nvSpPr>
        <p:spPr bwMode="auto">
          <a:xfrm>
            <a:off x="3581400" y="2976563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917009"/>
              </p:ext>
            </p:extLst>
          </p:nvPr>
        </p:nvGraphicFramePr>
        <p:xfrm>
          <a:off x="4427538" y="2819400"/>
          <a:ext cx="68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0" name="Equation" r:id="rId23" imgW="685800" imgH="444240" progId="Equation.3">
                  <p:embed/>
                </p:oleObj>
              </mc:Choice>
              <mc:Fallback>
                <p:oleObj name="Equation" r:id="rId23" imgW="6858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538" y="2819400"/>
                        <a:ext cx="68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028075"/>
              </p:ext>
            </p:extLst>
          </p:nvPr>
        </p:nvGraphicFramePr>
        <p:xfrm>
          <a:off x="5202238" y="2789238"/>
          <a:ext cx="1282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1" name="Equation" r:id="rId25" imgW="1282680" imgH="520560" progId="Equation.3">
                  <p:embed/>
                </p:oleObj>
              </mc:Choice>
              <mc:Fallback>
                <p:oleObj name="Equation" r:id="rId25" imgW="128268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2789238"/>
                        <a:ext cx="12827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24"/>
          <p:cNvGrpSpPr>
            <a:grpSpLocks/>
          </p:cNvGrpSpPr>
          <p:nvPr/>
        </p:nvGrpSpPr>
        <p:grpSpPr bwMode="auto">
          <a:xfrm>
            <a:off x="1295400" y="4291013"/>
            <a:ext cx="6400800" cy="406400"/>
            <a:chOff x="816" y="2958"/>
            <a:chExt cx="4032" cy="256"/>
          </a:xfrm>
        </p:grpSpPr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816" y="3006"/>
              <a:ext cx="4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2736" y="2958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27" name="Object 27"/>
            <p:cNvGraphicFramePr>
              <a:graphicFrameLocks noChangeAspect="1"/>
            </p:cNvGraphicFramePr>
            <p:nvPr/>
          </p:nvGraphicFramePr>
          <p:xfrm>
            <a:off x="2690" y="3072"/>
            <a:ext cx="142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2" name="Equation" r:id="rId27" imgW="228600" imgH="228600" progId="Equation.3">
                    <p:embed/>
                  </p:oleObj>
                </mc:Choice>
                <mc:Fallback>
                  <p:oleObj name="Equation" r:id="rId27" imgW="228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0" y="3072"/>
                          <a:ext cx="142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" name="Object 28"/>
            <p:cNvGraphicFramePr>
              <a:graphicFrameLocks noChangeAspect="1"/>
            </p:cNvGraphicFramePr>
            <p:nvPr/>
          </p:nvGraphicFramePr>
          <p:xfrm>
            <a:off x="4714" y="3054"/>
            <a:ext cx="134" cy="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43" name="Equation" r:id="rId29" imgW="215640" imgH="228600" progId="Equation.3">
                    <p:embed/>
                  </p:oleObj>
                </mc:Choice>
                <mc:Fallback>
                  <p:oleObj name="Equation" r:id="rId29" imgW="2156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4" y="3054"/>
                          <a:ext cx="134" cy="1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500061"/>
              </p:ext>
            </p:extLst>
          </p:nvPr>
        </p:nvGraphicFramePr>
        <p:xfrm>
          <a:off x="3657600" y="346075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4" name="Equation" r:id="rId31" imgW="203040" imgH="520560" progId="Equation.3">
                  <p:embed/>
                </p:oleObj>
              </mc:Choice>
              <mc:Fallback>
                <p:oleObj name="Equation" r:id="rId31" imgW="2030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460750"/>
                        <a:ext cx="20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30"/>
          <p:cNvGrpSpPr>
            <a:grpSpLocks/>
          </p:cNvGrpSpPr>
          <p:nvPr/>
        </p:nvGrpSpPr>
        <p:grpSpPr bwMode="auto">
          <a:xfrm>
            <a:off x="3124200" y="3986213"/>
            <a:ext cx="2438400" cy="381000"/>
            <a:chOff x="1968" y="2766"/>
            <a:chExt cx="1536" cy="240"/>
          </a:xfrm>
        </p:grpSpPr>
        <p:sp>
          <p:nvSpPr>
            <p:cNvPr id="31" name="Line 31"/>
            <p:cNvSpPr>
              <a:spLocks noChangeShapeType="1"/>
            </p:cNvSpPr>
            <p:nvPr/>
          </p:nvSpPr>
          <p:spPr bwMode="auto">
            <a:xfrm>
              <a:off x="3504" y="2958"/>
              <a:ext cx="0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2" name="Line 32"/>
            <p:cNvSpPr>
              <a:spLocks noChangeShapeType="1"/>
            </p:cNvSpPr>
            <p:nvPr/>
          </p:nvSpPr>
          <p:spPr bwMode="auto">
            <a:xfrm>
              <a:off x="1968" y="2958"/>
              <a:ext cx="0" cy="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33" name="AutoShape 33"/>
            <p:cNvSpPr>
              <a:spLocks/>
            </p:cNvSpPr>
            <p:nvPr/>
          </p:nvSpPr>
          <p:spPr bwMode="auto">
            <a:xfrm rot="16200000">
              <a:off x="2280" y="2454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  <p:sp>
          <p:nvSpPr>
            <p:cNvPr id="34" name="AutoShape 34"/>
            <p:cNvSpPr>
              <a:spLocks/>
            </p:cNvSpPr>
            <p:nvPr/>
          </p:nvSpPr>
          <p:spPr bwMode="auto">
            <a:xfrm rot="16200000">
              <a:off x="3048" y="2454"/>
              <a:ext cx="144" cy="768"/>
            </a:xfrm>
            <a:prstGeom prst="rightBrace">
              <a:avLst>
                <a:gd name="adj1" fmla="val 44444"/>
                <a:gd name="adj2" fmla="val 50000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 b="1"/>
            </a:p>
          </p:txBody>
        </p:sp>
      </p:grpSp>
      <p:graphicFrame>
        <p:nvGraphicFramePr>
          <p:cNvPr id="3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269876"/>
              </p:ext>
            </p:extLst>
          </p:nvPr>
        </p:nvGraphicFramePr>
        <p:xfrm>
          <a:off x="4902200" y="3460750"/>
          <a:ext cx="203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5" name="Equation" r:id="rId33" imgW="203040" imgH="520560" progId="Equation.3">
                  <p:embed/>
                </p:oleObj>
              </mc:Choice>
              <mc:Fallback>
                <p:oleObj name="Equation" r:id="rId33" imgW="203040" imgH="520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460750"/>
                        <a:ext cx="2032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6"/>
          <p:cNvSpPr txBox="1">
            <a:spLocks noChangeArrowheads="1"/>
          </p:cNvSpPr>
          <p:nvPr/>
        </p:nvSpPr>
        <p:spPr bwMode="auto">
          <a:xfrm>
            <a:off x="539750" y="4775200"/>
            <a:ext cx="102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</a:rPr>
              <a:t>推论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37" name="Text Box 37"/>
          <p:cNvSpPr txBox="1">
            <a:spLocks noChangeArrowheads="1"/>
          </p:cNvSpPr>
          <p:nvPr/>
        </p:nvSpPr>
        <p:spPr bwMode="auto">
          <a:xfrm>
            <a:off x="1447800" y="4789488"/>
            <a:ext cx="26981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若数列从某项起</a:t>
            </a:r>
          </a:p>
        </p:txBody>
      </p:sp>
      <p:graphicFrame>
        <p:nvGraphicFramePr>
          <p:cNvPr id="3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693754"/>
              </p:ext>
            </p:extLst>
          </p:nvPr>
        </p:nvGraphicFramePr>
        <p:xfrm>
          <a:off x="4124325" y="4876800"/>
          <a:ext cx="965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6" name="Equation" r:id="rId35" imgW="965160" imgH="431640" progId="Equation.3">
                  <p:embed/>
                </p:oleObj>
              </mc:Choice>
              <mc:Fallback>
                <p:oleObj name="Equation" r:id="rId35" imgW="965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4325" y="4876800"/>
                        <a:ext cx="965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4454700"/>
              </p:ext>
            </p:extLst>
          </p:nvPr>
        </p:nvGraphicFramePr>
        <p:xfrm>
          <a:off x="5105400" y="4851400"/>
          <a:ext cx="2159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7" name="Equation" r:id="rId37" imgW="2158920" imgH="660240" progId="Equation.3">
                  <p:embed/>
                </p:oleObj>
              </mc:Choice>
              <mc:Fallback>
                <p:oleObj name="Equation" r:id="rId37" imgW="215892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851400"/>
                        <a:ext cx="2159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8996791"/>
              </p:ext>
            </p:extLst>
          </p:nvPr>
        </p:nvGraphicFramePr>
        <p:xfrm>
          <a:off x="7315200" y="4833938"/>
          <a:ext cx="132397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8" name="Equation" r:id="rId39" imgW="520560" imgH="215640" progId="Equation.3">
                  <p:embed/>
                </p:oleObj>
              </mc:Choice>
              <mc:Fallback>
                <p:oleObj name="Equation" r:id="rId39" imgW="520560" imgH="215640" progId="Equation.3">
                  <p:embed/>
                  <p:pic>
                    <p:nvPicPr>
                      <p:cNvPr id="0" name="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33938"/>
                        <a:ext cx="1323975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500264"/>
              </p:ext>
            </p:extLst>
          </p:nvPr>
        </p:nvGraphicFramePr>
        <p:xfrm>
          <a:off x="4356100" y="530860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49" name="Equation" r:id="rId41" imgW="749160" imgH="406080" progId="Equation.3">
                  <p:embed/>
                </p:oleObj>
              </mc:Choice>
              <mc:Fallback>
                <p:oleObj name="Equation" r:id="rId41" imgW="749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5308600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513019"/>
              </p:ext>
            </p:extLst>
          </p:nvPr>
        </p:nvGraphicFramePr>
        <p:xfrm>
          <a:off x="8007350" y="5314950"/>
          <a:ext cx="812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150" name="Equation" r:id="rId43" imgW="812520" imgH="393480" progId="Equation.DSMT4">
                  <p:embed/>
                </p:oleObj>
              </mc:Choice>
              <mc:Fallback>
                <p:oleObj name="Equation" r:id="rId43" imgW="8125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7350" y="5314950"/>
                        <a:ext cx="812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43"/>
          <p:cNvSpPr txBox="1">
            <a:spLocks noChangeArrowheads="1"/>
          </p:cNvSpPr>
          <p:nvPr/>
        </p:nvSpPr>
        <p:spPr bwMode="auto">
          <a:xfrm>
            <a:off x="5099050" y="5638800"/>
            <a:ext cx="25795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en-US" altLang="zh-CN" sz="2800" b="1" dirty="0">
                <a:solidFill>
                  <a:schemeClr val="accent2"/>
                </a:solidFill>
              </a:rPr>
              <a:t>(</a:t>
            </a:r>
            <a:r>
              <a:rPr kumimoji="1" lang="zh-CN" altLang="en-US" sz="2800" b="1" dirty="0">
                <a:solidFill>
                  <a:schemeClr val="accent2"/>
                </a:solidFill>
              </a:rPr>
              <a:t>用反证法证明</a:t>
            </a:r>
            <a:r>
              <a:rPr kumimoji="1" lang="en-US" altLang="zh-CN" sz="2800" b="1" dirty="0">
                <a:solidFill>
                  <a:schemeClr val="accent2"/>
                </a:solidFill>
              </a:rPr>
              <a:t>)</a:t>
            </a:r>
          </a:p>
        </p:txBody>
      </p:sp>
      <p:grpSp>
        <p:nvGrpSpPr>
          <p:cNvPr id="44" name="Group 44"/>
          <p:cNvGrpSpPr>
            <a:grpSpLocks/>
          </p:cNvGrpSpPr>
          <p:nvPr/>
        </p:nvGrpSpPr>
        <p:grpSpPr bwMode="auto">
          <a:xfrm>
            <a:off x="1692275" y="4319588"/>
            <a:ext cx="300038" cy="450850"/>
            <a:chOff x="1066" y="2865"/>
            <a:chExt cx="189" cy="284"/>
          </a:xfrm>
        </p:grpSpPr>
        <p:sp>
          <p:nvSpPr>
            <p:cNvPr id="45" name="Line 45"/>
            <p:cNvSpPr>
              <a:spLocks noChangeShapeType="1"/>
            </p:cNvSpPr>
            <p:nvPr/>
          </p:nvSpPr>
          <p:spPr bwMode="auto">
            <a:xfrm>
              <a:off x="1152" y="2865"/>
              <a:ext cx="0" cy="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graphicFrame>
          <p:nvGraphicFramePr>
            <p:cNvPr id="46" name="Object 46"/>
            <p:cNvGraphicFramePr>
              <a:graphicFrameLocks noChangeAspect="1"/>
            </p:cNvGraphicFramePr>
            <p:nvPr/>
          </p:nvGraphicFramePr>
          <p:xfrm>
            <a:off x="1066" y="2952"/>
            <a:ext cx="189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1" name="公式" r:id="rId45" imgW="304560" imgH="317160" progId="Equation.3">
                    <p:embed/>
                  </p:oleObj>
                </mc:Choice>
                <mc:Fallback>
                  <p:oleObj name="公式" r:id="rId45" imgW="304560" imgH="317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952"/>
                          <a:ext cx="189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Group 48"/>
          <p:cNvGrpSpPr>
            <a:grpSpLocks/>
          </p:cNvGrpSpPr>
          <p:nvPr/>
        </p:nvGrpSpPr>
        <p:grpSpPr bwMode="auto">
          <a:xfrm>
            <a:off x="3995738" y="908050"/>
            <a:ext cx="1927225" cy="592138"/>
            <a:chOff x="2517" y="608"/>
            <a:chExt cx="1214" cy="373"/>
          </a:xfrm>
        </p:grpSpPr>
        <p:graphicFrame>
          <p:nvGraphicFramePr>
            <p:cNvPr id="48" name="Object 7"/>
            <p:cNvGraphicFramePr>
              <a:graphicFrameLocks noChangeAspect="1"/>
            </p:cNvGraphicFramePr>
            <p:nvPr/>
          </p:nvGraphicFramePr>
          <p:xfrm>
            <a:off x="2744" y="639"/>
            <a:ext cx="9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2" name="Equation" r:id="rId47" imgW="660240" imgH="228600" progId="Equation.DSMT4">
                    <p:embed/>
                  </p:oleObj>
                </mc:Choice>
                <mc:Fallback>
                  <p:oleObj name="Equation" r:id="rId47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639"/>
                          <a:ext cx="9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" name="Text Box 47"/>
            <p:cNvSpPr txBox="1">
              <a:spLocks noChangeArrowheads="1"/>
            </p:cNvSpPr>
            <p:nvPr/>
          </p:nvSpPr>
          <p:spPr bwMode="auto">
            <a:xfrm>
              <a:off x="2517" y="608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00000"/>
                </a:lnSpc>
              </a:pPr>
              <a:r>
                <a:rPr kumimoji="1" lang="zh-CN" altLang="en-US" sz="2800" b="1"/>
                <a:t>则</a:t>
              </a:r>
            </a:p>
          </p:txBody>
        </p:sp>
      </p:grpSp>
      <p:grpSp>
        <p:nvGrpSpPr>
          <p:cNvPr id="50" name="Group 49"/>
          <p:cNvGrpSpPr>
            <a:grpSpLocks/>
          </p:cNvGrpSpPr>
          <p:nvPr/>
        </p:nvGrpSpPr>
        <p:grpSpPr bwMode="auto">
          <a:xfrm>
            <a:off x="3973513" y="1989138"/>
            <a:ext cx="1927225" cy="592137"/>
            <a:chOff x="2517" y="608"/>
            <a:chExt cx="1214" cy="373"/>
          </a:xfrm>
        </p:grpSpPr>
        <p:graphicFrame>
          <p:nvGraphicFramePr>
            <p:cNvPr id="51" name="Object 50"/>
            <p:cNvGraphicFramePr>
              <a:graphicFrameLocks noChangeAspect="1"/>
            </p:cNvGraphicFramePr>
            <p:nvPr/>
          </p:nvGraphicFramePr>
          <p:xfrm>
            <a:off x="2744" y="639"/>
            <a:ext cx="987" cy="3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153" name="Equation" r:id="rId49" imgW="660240" imgH="228600" progId="Equation.DSMT4">
                    <p:embed/>
                  </p:oleObj>
                </mc:Choice>
                <mc:Fallback>
                  <p:oleObj name="Equation" r:id="rId49" imgW="6602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4" y="639"/>
                          <a:ext cx="987" cy="3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 Box 51"/>
            <p:cNvSpPr txBox="1">
              <a:spLocks noChangeArrowheads="1"/>
            </p:cNvSpPr>
            <p:nvPr/>
          </p:nvSpPr>
          <p:spPr bwMode="auto">
            <a:xfrm>
              <a:off x="2517" y="608"/>
              <a:ext cx="34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lnSpc>
                  <a:spcPct val="100000"/>
                </a:lnSpc>
              </a:pPr>
              <a:r>
                <a:rPr kumimoji="1" lang="zh-CN" altLang="en-US" sz="2800" b="1"/>
                <a:t>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6791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build="p" autoUpdateAnimBg="0"/>
      <p:bldP spid="7" grpId="0" build="p" autoUpdateAnimBg="0" advAuto="0"/>
      <p:bldP spid="10" grpId="0" build="p" autoUpdateAnimBg="0" advAuto="0"/>
      <p:bldP spid="14" grpId="0" build="p" autoUpdateAnimBg="0"/>
      <p:bldP spid="15" grpId="0" build="p" autoUpdateAnimBg="0" advAuto="0"/>
      <p:bldP spid="16" grpId="0" build="p" autoUpdateAnimBg="0"/>
      <p:bldP spid="21" grpId="0" animBg="1"/>
      <p:bldP spid="36" grpId="0" build="p" autoUpdateAnimBg="0"/>
      <p:bldP spid="37" grpId="0" build="p" autoUpdateAnimBg="0"/>
      <p:bldP spid="43" grpId="0" build="p" autoUpdateAnimBg="0" advAuto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53" name="Text Box 83"/>
          <p:cNvSpPr txBox="1">
            <a:spLocks noChangeArrowheads="1"/>
          </p:cNvSpPr>
          <p:nvPr/>
        </p:nvSpPr>
        <p:spPr bwMode="auto">
          <a:xfrm>
            <a:off x="3886200" y="4367213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>
                <a:ea typeface="仿宋_GB2312" pitchFamily="49" charset="-122"/>
              </a:rPr>
              <a:t>*********************</a:t>
            </a:r>
          </a:p>
        </p:txBody>
      </p:sp>
      <p:graphicFrame>
        <p:nvGraphicFramePr>
          <p:cNvPr id="54" name="Object 5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683756"/>
              </p:ext>
            </p:extLst>
          </p:nvPr>
        </p:nvGraphicFramePr>
        <p:xfrm>
          <a:off x="1890713" y="5421313"/>
          <a:ext cx="2084387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2" name="Equation" r:id="rId3" imgW="2082600" imgH="749160" progId="Equation.DSMT4">
                  <p:embed/>
                </p:oleObj>
              </mc:Choice>
              <mc:Fallback>
                <p:oleObj name="Equation" r:id="rId3" imgW="2082600" imgH="749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5421313"/>
                        <a:ext cx="2084387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70104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ea typeface="楷体_GB2312" pitchFamily="49" charset="-122"/>
              </a:rPr>
              <a:t>4. </a:t>
            </a:r>
            <a:r>
              <a:rPr lang="zh-CN" altLang="en-US" sz="2800" b="1" dirty="0" smtClean="0">
                <a:ea typeface="楷体_GB2312" pitchFamily="49" charset="-122"/>
              </a:rPr>
              <a:t>收敛数列的任一子数列收敛于同一极限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56" name="Text Box 3"/>
          <p:cNvSpPr txBox="1">
            <a:spLocks noChangeArrowheads="1"/>
          </p:cNvSpPr>
          <p:nvPr/>
        </p:nvSpPr>
        <p:spPr bwMode="auto">
          <a:xfrm>
            <a:off x="539750" y="1079500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C00000"/>
                </a:solidFill>
              </a:rPr>
              <a:t>证</a:t>
            </a:r>
            <a:r>
              <a:rPr kumimoji="1" lang="en-US" altLang="zh-CN" sz="2800" b="1" dirty="0">
                <a:solidFill>
                  <a:srgbClr val="C00000"/>
                </a:solidFill>
              </a:rPr>
              <a:t>:  </a:t>
            </a:r>
            <a:r>
              <a:rPr kumimoji="1" lang="zh-CN" altLang="en-US" sz="2800" b="1" dirty="0"/>
              <a:t>设数列</a:t>
            </a:r>
          </a:p>
        </p:txBody>
      </p:sp>
      <p:graphicFrame>
        <p:nvGraphicFramePr>
          <p:cNvPr id="5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5240154"/>
              </p:ext>
            </p:extLst>
          </p:nvPr>
        </p:nvGraphicFramePr>
        <p:xfrm>
          <a:off x="2362200" y="1079500"/>
          <a:ext cx="9715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3" name="Equation" r:id="rId5" imgW="380880" imgH="253800" progId="Equation.3">
                  <p:embed/>
                </p:oleObj>
              </mc:Choice>
              <mc:Fallback>
                <p:oleObj name="Equation" r:id="rId5" imgW="38088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79500"/>
                        <a:ext cx="9715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Text Box 7"/>
          <p:cNvSpPr txBox="1">
            <a:spLocks noChangeArrowheads="1"/>
          </p:cNvSpPr>
          <p:nvPr/>
        </p:nvSpPr>
        <p:spPr bwMode="auto">
          <a:xfrm>
            <a:off x="3276600" y="1079500"/>
            <a:ext cx="1600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是数列</a:t>
            </a:r>
          </a:p>
        </p:txBody>
      </p:sp>
      <p:graphicFrame>
        <p:nvGraphicFramePr>
          <p:cNvPr id="5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3667707"/>
              </p:ext>
            </p:extLst>
          </p:nvPr>
        </p:nvGraphicFramePr>
        <p:xfrm>
          <a:off x="4419600" y="1081088"/>
          <a:ext cx="808038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4" name="Equation" r:id="rId7" imgW="317160" imgH="228600" progId="Equation.3">
                  <p:embed/>
                </p:oleObj>
              </mc:Choice>
              <mc:Fallback>
                <p:oleObj name="Equation" r:id="rId7" imgW="317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081088"/>
                        <a:ext cx="808038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 Box 12"/>
          <p:cNvSpPr txBox="1">
            <a:spLocks noChangeArrowheads="1"/>
          </p:cNvSpPr>
          <p:nvPr/>
        </p:nvSpPr>
        <p:spPr bwMode="auto">
          <a:xfrm>
            <a:off x="5181600" y="1093788"/>
            <a:ext cx="3048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的任一子数列</a:t>
            </a:r>
            <a:r>
              <a:rPr kumimoji="1" lang="en-US" altLang="zh-CN" sz="2800" b="1"/>
              <a:t>.</a:t>
            </a:r>
          </a:p>
        </p:txBody>
      </p:sp>
      <p:sp>
        <p:nvSpPr>
          <p:cNvPr id="61" name="Text Box 13"/>
          <p:cNvSpPr txBox="1">
            <a:spLocks noChangeArrowheads="1"/>
          </p:cNvSpPr>
          <p:nvPr/>
        </p:nvSpPr>
        <p:spPr bwMode="auto">
          <a:xfrm>
            <a:off x="539750" y="18415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若</a:t>
            </a:r>
          </a:p>
        </p:txBody>
      </p:sp>
      <p:graphicFrame>
        <p:nvGraphicFramePr>
          <p:cNvPr id="6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6980809"/>
              </p:ext>
            </p:extLst>
          </p:nvPr>
        </p:nvGraphicFramePr>
        <p:xfrm>
          <a:off x="942975" y="1860550"/>
          <a:ext cx="210502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5" name="Equation" r:id="rId9" imgW="825480" imgH="317160" progId="Equation.3">
                  <p:embed/>
                </p:oleObj>
              </mc:Choice>
              <mc:Fallback>
                <p:oleObj name="Equation" r:id="rId9" imgW="82548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2975" y="1860550"/>
                        <a:ext cx="2105025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 Box 15"/>
          <p:cNvSpPr txBox="1">
            <a:spLocks noChangeArrowheads="1"/>
          </p:cNvSpPr>
          <p:nvPr/>
        </p:nvSpPr>
        <p:spPr bwMode="auto">
          <a:xfrm>
            <a:off x="3046413" y="1862138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</a:t>
            </a:r>
          </a:p>
        </p:txBody>
      </p:sp>
      <p:graphicFrame>
        <p:nvGraphicFramePr>
          <p:cNvPr id="6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18231"/>
              </p:ext>
            </p:extLst>
          </p:nvPr>
        </p:nvGraphicFramePr>
        <p:xfrm>
          <a:off x="3635375" y="2027188"/>
          <a:ext cx="11414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6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027188"/>
                        <a:ext cx="1141413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291978"/>
              </p:ext>
            </p:extLst>
          </p:nvPr>
        </p:nvGraphicFramePr>
        <p:xfrm>
          <a:off x="4906963" y="1975371"/>
          <a:ext cx="80803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7" name="Equation" r:id="rId13" imgW="317160" imgH="203040" progId="Equation.3">
                  <p:embed/>
                </p:oleObj>
              </mc:Choice>
              <mc:Fallback>
                <p:oleObj name="Equation" r:id="rId13" imgW="3171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6963" y="1975371"/>
                        <a:ext cx="808037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" name="Text Box 19"/>
          <p:cNvSpPr txBox="1">
            <a:spLocks noChangeArrowheads="1"/>
          </p:cNvSpPr>
          <p:nvPr/>
        </p:nvSpPr>
        <p:spPr bwMode="auto">
          <a:xfrm>
            <a:off x="5638800" y="1899171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当 </a:t>
            </a:r>
          </a:p>
        </p:txBody>
      </p:sp>
      <p:graphicFrame>
        <p:nvGraphicFramePr>
          <p:cNvPr id="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853780"/>
              </p:ext>
            </p:extLst>
          </p:nvPr>
        </p:nvGraphicFramePr>
        <p:xfrm>
          <a:off x="6067425" y="1929334"/>
          <a:ext cx="10953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8" name="Equation" r:id="rId15" imgW="406080" imgH="177480" progId="Equation.3">
                  <p:embed/>
                </p:oleObj>
              </mc:Choice>
              <mc:Fallback>
                <p:oleObj name="Equation" r:id="rId15" imgW="406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425" y="1929334"/>
                        <a:ext cx="10953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Text Box 26"/>
          <p:cNvSpPr txBox="1">
            <a:spLocks noChangeArrowheads="1"/>
          </p:cNvSpPr>
          <p:nvPr/>
        </p:nvSpPr>
        <p:spPr bwMode="auto">
          <a:xfrm>
            <a:off x="7086600" y="1899171"/>
            <a:ext cx="1295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有</a:t>
            </a:r>
          </a:p>
        </p:txBody>
      </p:sp>
      <p:graphicFrame>
        <p:nvGraphicFramePr>
          <p:cNvPr id="69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360893"/>
              </p:ext>
            </p:extLst>
          </p:nvPr>
        </p:nvGraphicFramePr>
        <p:xfrm>
          <a:off x="3094831" y="2628215"/>
          <a:ext cx="1909763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9" name="Equation" r:id="rId17" imgW="749160" imgH="253800" progId="Equation.3">
                  <p:embed/>
                </p:oleObj>
              </mc:Choice>
              <mc:Fallback>
                <p:oleObj name="Equation" r:id="rId17" imgW="749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4831" y="2628215"/>
                        <a:ext cx="1909763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" name="Text Box 41"/>
          <p:cNvSpPr txBox="1">
            <a:spLocks noChangeArrowheads="1"/>
          </p:cNvSpPr>
          <p:nvPr/>
        </p:nvSpPr>
        <p:spPr bwMode="auto">
          <a:xfrm>
            <a:off x="539750" y="3300413"/>
            <a:ext cx="3429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现取正整数 </a:t>
            </a:r>
            <a:r>
              <a:rPr kumimoji="1" lang="en-US" altLang="zh-CN" sz="2800" b="1" i="1" dirty="0"/>
              <a:t>K</a:t>
            </a:r>
            <a:r>
              <a:rPr kumimoji="1" lang="en-US" altLang="zh-CN" sz="2800" b="1" dirty="0"/>
              <a:t> , </a:t>
            </a:r>
            <a:r>
              <a:rPr kumimoji="1" lang="zh-CN" altLang="en-US" sz="2800" b="1" dirty="0"/>
              <a:t>使</a:t>
            </a:r>
          </a:p>
        </p:txBody>
      </p:sp>
      <p:graphicFrame>
        <p:nvGraphicFramePr>
          <p:cNvPr id="71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05594"/>
              </p:ext>
            </p:extLst>
          </p:nvPr>
        </p:nvGraphicFramePr>
        <p:xfrm>
          <a:off x="3454400" y="3390900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0" name="Equation" r:id="rId19" imgW="1193760" imgH="419040" progId="Equation.3">
                  <p:embed/>
                </p:oleObj>
              </mc:Choice>
              <mc:Fallback>
                <p:oleObj name="Equation" r:id="rId19" imgW="1193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3390900"/>
                        <a:ext cx="1193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ext Box 45"/>
          <p:cNvSpPr txBox="1">
            <a:spLocks noChangeArrowheads="1"/>
          </p:cNvSpPr>
          <p:nvPr/>
        </p:nvSpPr>
        <p:spPr bwMode="auto">
          <a:xfrm>
            <a:off x="4724400" y="3292475"/>
            <a:ext cx="1447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于是当</a:t>
            </a:r>
          </a:p>
        </p:txBody>
      </p:sp>
      <p:graphicFrame>
        <p:nvGraphicFramePr>
          <p:cNvPr id="73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91366"/>
              </p:ext>
            </p:extLst>
          </p:nvPr>
        </p:nvGraphicFramePr>
        <p:xfrm>
          <a:off x="5991801" y="3429000"/>
          <a:ext cx="884455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1" name="Equation" r:id="rId21" imgW="660240" imgH="241200" progId="Equation.DSMT4">
                  <p:embed/>
                </p:oleObj>
              </mc:Choice>
              <mc:Fallback>
                <p:oleObj name="Equation" r:id="rId21" imgW="6602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1801" y="3429000"/>
                        <a:ext cx="884455" cy="3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" name="Text Box 48"/>
          <p:cNvSpPr txBox="1">
            <a:spLocks noChangeArrowheads="1"/>
          </p:cNvSpPr>
          <p:nvPr/>
        </p:nvSpPr>
        <p:spPr bwMode="auto">
          <a:xfrm>
            <a:off x="6858000" y="3292475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 </a:t>
            </a:r>
            <a:r>
              <a:rPr kumimoji="1" lang="zh-CN" altLang="en-US" sz="2800" b="1"/>
              <a:t>有</a:t>
            </a:r>
          </a:p>
        </p:txBody>
      </p:sp>
      <p:graphicFrame>
        <p:nvGraphicFramePr>
          <p:cNvPr id="75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377536"/>
              </p:ext>
            </p:extLst>
          </p:nvPr>
        </p:nvGraphicFramePr>
        <p:xfrm>
          <a:off x="1295400" y="4298950"/>
          <a:ext cx="7762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2" name="Equation" r:id="rId23" imgW="304560" imgH="228600" progId="Equation.3">
                  <p:embed/>
                </p:oleObj>
              </mc:Choice>
              <mc:Fallback>
                <p:oleObj name="Equation" r:id="rId23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98950"/>
                        <a:ext cx="776288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0311084"/>
              </p:ext>
            </p:extLst>
          </p:nvPr>
        </p:nvGraphicFramePr>
        <p:xfrm>
          <a:off x="2057400" y="4267200"/>
          <a:ext cx="517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3" name="Equation" r:id="rId25" imgW="203040" imgH="215640" progId="Equation.3">
                  <p:embed/>
                </p:oleObj>
              </mc:Choice>
              <mc:Fallback>
                <p:oleObj name="Equation" r:id="rId25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267200"/>
                        <a:ext cx="5175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2301414"/>
              </p:ext>
            </p:extLst>
          </p:nvPr>
        </p:nvGraphicFramePr>
        <p:xfrm>
          <a:off x="2590800" y="4343400"/>
          <a:ext cx="7445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4" name="Equation" r:id="rId27" imgW="291960" imgH="177480" progId="Equation.3">
                  <p:embed/>
                </p:oleObj>
              </mc:Choice>
              <mc:Fallback>
                <p:oleObj name="Equation" r:id="rId27" imgW="2919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343400"/>
                        <a:ext cx="7445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Text Box 52"/>
          <p:cNvSpPr txBox="1">
            <a:spLocks noChangeArrowheads="1"/>
          </p:cNvSpPr>
          <p:nvPr/>
        </p:nvSpPr>
        <p:spPr bwMode="auto">
          <a:xfrm>
            <a:off x="615950" y="55245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从而有</a:t>
            </a:r>
          </a:p>
        </p:txBody>
      </p:sp>
      <p:sp>
        <p:nvSpPr>
          <p:cNvPr id="79" name="Text Box 58"/>
          <p:cNvSpPr txBox="1">
            <a:spLocks noChangeArrowheads="1"/>
          </p:cNvSpPr>
          <p:nvPr/>
        </p:nvSpPr>
        <p:spPr bwMode="auto">
          <a:xfrm>
            <a:off x="4125913" y="5581650"/>
            <a:ext cx="2362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由此证明 </a:t>
            </a:r>
          </a:p>
        </p:txBody>
      </p:sp>
      <p:graphicFrame>
        <p:nvGraphicFramePr>
          <p:cNvPr id="80" name="Object 6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2942770"/>
              </p:ext>
            </p:extLst>
          </p:nvPr>
        </p:nvGraphicFramePr>
        <p:xfrm>
          <a:off x="5677693" y="5665729"/>
          <a:ext cx="2055813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5" name="Equation" r:id="rId29" imgW="2057400" imgH="609480" progId="Equation.DSMT4">
                  <p:embed/>
                </p:oleObj>
              </mc:Choice>
              <mc:Fallback>
                <p:oleObj name="Equation" r:id="rId29" imgW="205740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7693" y="5665729"/>
                        <a:ext cx="2055813" cy="608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" name="Line 64"/>
          <p:cNvSpPr>
            <a:spLocks noChangeShapeType="1"/>
          </p:cNvSpPr>
          <p:nvPr/>
        </p:nvSpPr>
        <p:spPr bwMode="auto">
          <a:xfrm>
            <a:off x="3579813" y="2360613"/>
            <a:ext cx="12192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2" name="Line 65"/>
          <p:cNvSpPr>
            <a:spLocks noChangeShapeType="1"/>
          </p:cNvSpPr>
          <p:nvPr/>
        </p:nvSpPr>
        <p:spPr bwMode="auto">
          <a:xfrm>
            <a:off x="5943600" y="3749675"/>
            <a:ext cx="9906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3" name="Line 66"/>
          <p:cNvSpPr>
            <a:spLocks noChangeShapeType="1"/>
          </p:cNvSpPr>
          <p:nvPr/>
        </p:nvSpPr>
        <p:spPr bwMode="auto">
          <a:xfrm>
            <a:off x="1839913" y="6313488"/>
            <a:ext cx="22098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4" name="Line 80"/>
          <p:cNvSpPr>
            <a:spLocks noChangeShapeType="1"/>
          </p:cNvSpPr>
          <p:nvPr/>
        </p:nvSpPr>
        <p:spPr bwMode="auto">
          <a:xfrm>
            <a:off x="1295400" y="3749675"/>
            <a:ext cx="1524000" cy="0"/>
          </a:xfrm>
          <a:prstGeom prst="line">
            <a:avLst/>
          </a:prstGeom>
          <a:noFill/>
          <a:ln w="19050">
            <a:solidFill>
              <a:srgbClr val="33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5" name="Line 85"/>
          <p:cNvSpPr>
            <a:spLocks noChangeShapeType="1"/>
          </p:cNvSpPr>
          <p:nvPr/>
        </p:nvSpPr>
        <p:spPr bwMode="auto">
          <a:xfrm>
            <a:off x="7772400" y="4584700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86" name="Text Box 86"/>
          <p:cNvSpPr txBox="1">
            <a:spLocks noChangeArrowheads="1"/>
          </p:cNvSpPr>
          <p:nvPr/>
        </p:nvSpPr>
        <p:spPr bwMode="auto">
          <a:xfrm>
            <a:off x="3886200" y="4367213"/>
            <a:ext cx="5029200" cy="5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ea typeface="仿宋_GB2312" pitchFamily="49" charset="-122"/>
              </a:rPr>
              <a:t>***</a:t>
            </a:r>
            <a:r>
              <a:rPr kumimoji="1" lang="en-US" altLang="zh-CN" sz="2800" b="1" dirty="0">
                <a:solidFill>
                  <a:srgbClr val="FF33CC"/>
                </a:solidFill>
                <a:ea typeface="仿宋_GB2312" pitchFamily="49" charset="-122"/>
              </a:rPr>
              <a:t>*</a:t>
            </a:r>
            <a:r>
              <a:rPr kumimoji="1" lang="en-US" altLang="zh-CN" sz="2800" b="1" dirty="0">
                <a:ea typeface="仿宋_GB2312" pitchFamily="49" charset="-122"/>
              </a:rPr>
              <a:t>**</a:t>
            </a:r>
            <a:r>
              <a:rPr kumimoji="1" lang="en-US" altLang="zh-CN" sz="2800" b="1" dirty="0">
                <a:solidFill>
                  <a:srgbClr val="FF33CC"/>
                </a:solidFill>
                <a:ea typeface="仿宋_GB2312" pitchFamily="49" charset="-122"/>
              </a:rPr>
              <a:t>**</a:t>
            </a:r>
            <a:r>
              <a:rPr kumimoji="1" lang="en-US" altLang="zh-CN" sz="2800" b="1" dirty="0">
                <a:ea typeface="仿宋_GB2312" pitchFamily="49" charset="-122"/>
              </a:rPr>
              <a:t>***</a:t>
            </a:r>
            <a:r>
              <a:rPr kumimoji="1" lang="en-US" altLang="zh-CN" sz="2800" b="1" dirty="0">
                <a:solidFill>
                  <a:srgbClr val="FF33CC"/>
                </a:solidFill>
                <a:ea typeface="仿宋_GB2312" pitchFamily="49" charset="-122"/>
              </a:rPr>
              <a:t>*</a:t>
            </a:r>
            <a:r>
              <a:rPr kumimoji="1" lang="en-US" altLang="zh-CN" sz="2800" b="1" dirty="0">
                <a:ea typeface="仿宋_GB2312" pitchFamily="49" charset="-122"/>
              </a:rPr>
              <a:t>****</a:t>
            </a:r>
            <a:r>
              <a:rPr kumimoji="1" lang="en-US" altLang="zh-CN" sz="2800" b="1" dirty="0">
                <a:solidFill>
                  <a:srgbClr val="FF33CC"/>
                </a:solidFill>
                <a:ea typeface="仿宋_GB2312" pitchFamily="49" charset="-122"/>
              </a:rPr>
              <a:t>*</a:t>
            </a:r>
            <a:r>
              <a:rPr kumimoji="1" lang="en-US" altLang="zh-CN" sz="2800" b="1" dirty="0">
                <a:ea typeface="仿宋_GB2312" pitchFamily="49" charset="-122"/>
              </a:rPr>
              <a:t>*</a:t>
            </a:r>
            <a:r>
              <a:rPr kumimoji="1" lang="en-US" altLang="zh-CN" sz="2800" b="1" dirty="0">
                <a:solidFill>
                  <a:srgbClr val="FF33CC"/>
                </a:solidFill>
                <a:ea typeface="仿宋_GB2312" pitchFamily="49" charset="-122"/>
              </a:rPr>
              <a:t>**</a:t>
            </a:r>
            <a:r>
              <a:rPr kumimoji="1" lang="en-US" altLang="zh-CN" sz="2800" b="1" dirty="0">
                <a:ea typeface="仿宋_GB2312" pitchFamily="49" charset="-122"/>
              </a:rPr>
              <a:t>*</a:t>
            </a:r>
          </a:p>
        </p:txBody>
      </p:sp>
      <p:sp>
        <p:nvSpPr>
          <p:cNvPr id="87" name="Line 87"/>
          <p:cNvSpPr>
            <a:spLocks noChangeShapeType="1"/>
          </p:cNvSpPr>
          <p:nvPr/>
        </p:nvSpPr>
        <p:spPr bwMode="auto">
          <a:xfrm>
            <a:off x="571500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88" name="Object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4914499"/>
              </p:ext>
            </p:extLst>
          </p:nvPr>
        </p:nvGraphicFramePr>
        <p:xfrm>
          <a:off x="5486400" y="5029200"/>
          <a:ext cx="4524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6" name="Equation" r:id="rId31" imgW="177480" imgH="177480" progId="Equation.3">
                  <p:embed/>
                </p:oleObj>
              </mc:Choice>
              <mc:Fallback>
                <p:oleObj name="Equation" r:id="rId31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029200"/>
                        <a:ext cx="4524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Line 89"/>
          <p:cNvSpPr>
            <a:spLocks noChangeShapeType="1"/>
          </p:cNvSpPr>
          <p:nvPr/>
        </p:nvSpPr>
        <p:spPr bwMode="auto">
          <a:xfrm>
            <a:off x="6915150" y="47244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graphicFrame>
        <p:nvGraphicFramePr>
          <p:cNvPr id="90" name="Object 9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4133"/>
              </p:ext>
            </p:extLst>
          </p:nvPr>
        </p:nvGraphicFramePr>
        <p:xfrm>
          <a:off x="6721475" y="4945063"/>
          <a:ext cx="517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7" name="Equation" r:id="rId33" imgW="203040" imgH="215640" progId="Equation.3">
                  <p:embed/>
                </p:oleObj>
              </mc:Choice>
              <mc:Fallback>
                <p:oleObj name="Equation" r:id="rId33" imgW="2030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1475" y="4945063"/>
                        <a:ext cx="5175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68380"/>
              </p:ext>
            </p:extLst>
          </p:nvPr>
        </p:nvGraphicFramePr>
        <p:xfrm>
          <a:off x="5486400" y="3921125"/>
          <a:ext cx="517525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8" name="Equation" r:id="rId35" imgW="203040" imgH="228600" progId="Equation.3">
                  <p:embed/>
                </p:oleObj>
              </mc:Choice>
              <mc:Fallback>
                <p:oleObj name="Equation" r:id="rId35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3921125"/>
                        <a:ext cx="517525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" name="Object 9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715537"/>
              </p:ext>
            </p:extLst>
          </p:nvPr>
        </p:nvGraphicFramePr>
        <p:xfrm>
          <a:off x="6656388" y="3886200"/>
          <a:ext cx="582612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9" name="Equation" r:id="rId37" imgW="228600" imgH="241200" progId="Equation.3">
                  <p:embed/>
                </p:oleObj>
              </mc:Choice>
              <mc:Fallback>
                <p:oleObj name="Equation" r:id="rId37" imgW="2286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388" y="3886200"/>
                        <a:ext cx="582612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73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3" grpId="0" autoUpdateAnimBg="0"/>
      <p:bldP spid="56" grpId="0" autoUpdateAnimBg="0"/>
      <p:bldP spid="58" grpId="0" autoUpdateAnimBg="0"/>
      <p:bldP spid="60" grpId="0" autoUpdateAnimBg="0"/>
      <p:bldP spid="61" grpId="0" autoUpdateAnimBg="0"/>
      <p:bldP spid="63" grpId="0" autoUpdateAnimBg="0"/>
      <p:bldP spid="66" grpId="0" autoUpdateAnimBg="0"/>
      <p:bldP spid="68" grpId="0" autoUpdateAnimBg="0"/>
      <p:bldP spid="70" grpId="0" autoUpdateAnimBg="0"/>
      <p:bldP spid="72" grpId="0" autoUpdateAnimBg="0"/>
      <p:bldP spid="74" grpId="0" autoUpdateAnimBg="0"/>
      <p:bldP spid="78" grpId="0" autoUpdateAnimBg="0"/>
      <p:bldP spid="79" grpId="0" autoUpdateAnimBg="0"/>
      <p:bldP spid="81" grpId="0" animBg="1"/>
      <p:bldP spid="82" grpId="0" animBg="1"/>
      <p:bldP spid="83" grpId="0" animBg="1"/>
      <p:bldP spid="84" grpId="0" animBg="1"/>
      <p:bldP spid="85" grpId="0" animBg="1"/>
      <p:bldP spid="86" grpId="0" autoUpdateAnimBg="0"/>
      <p:bldP spid="87" grpId="0" animBg="1"/>
      <p:bldP spid="8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625205" y="914400"/>
            <a:ext cx="81851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</a:rPr>
              <a:t>注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</a:t>
            </a:r>
            <a:r>
              <a:rPr kumimoji="1" lang="zh-CN" altLang="en-US" sz="2800" b="1" dirty="0"/>
              <a:t>若数列有两个子数列收敛于不同的极限 </a:t>
            </a:r>
            <a:r>
              <a:rPr kumimoji="1" lang="en-US" altLang="zh-CN" sz="2800" b="1" dirty="0"/>
              <a:t>,</a:t>
            </a:r>
            <a:r>
              <a:rPr kumimoji="1" lang="zh-CN" altLang="en-US" sz="2800" b="1" dirty="0"/>
              <a:t>则原数</a:t>
            </a:r>
          </a:p>
          <a:p>
            <a:r>
              <a:rPr kumimoji="1" lang="zh-CN" altLang="en-US" sz="2800" b="1" dirty="0"/>
              <a:t>列一定发散 </a:t>
            </a:r>
            <a:r>
              <a:rPr kumimoji="1" lang="en-US" altLang="zh-CN" sz="2800" b="1" dirty="0"/>
              <a:t>.</a:t>
            </a:r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1538544" y="4094386"/>
            <a:ext cx="4889500" cy="684212"/>
            <a:chOff x="1020" y="2265"/>
            <a:chExt cx="3080" cy="431"/>
          </a:xfrm>
        </p:grpSpPr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1020" y="2265"/>
              <a:ext cx="3080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sz="2800" b="1" dirty="0"/>
                <a:t>故数列     </a:t>
              </a:r>
              <a:r>
                <a:rPr kumimoji="1" lang="zh-CN" altLang="en-US" sz="2800" b="1" dirty="0" smtClean="0"/>
                <a:t>    发散</a:t>
              </a:r>
              <a:r>
                <a:rPr kumimoji="1" lang="en-US" altLang="zh-CN" sz="2800" b="1" dirty="0"/>
                <a:t>.</a:t>
              </a:r>
              <a:r>
                <a:rPr kumimoji="1" lang="en-US" altLang="zh-CN" sz="2400" b="1" dirty="0">
                  <a:solidFill>
                    <a:srgbClr val="CC00CC"/>
                  </a:solidFill>
                </a:rPr>
                <a:t>             </a:t>
              </a:r>
            </a:p>
          </p:txBody>
        </p:sp>
        <p:graphicFrame>
          <p:nvGraphicFramePr>
            <p:cNvPr id="7" name="Object 5"/>
            <p:cNvGraphicFramePr>
              <a:graphicFrameLocks noChangeAspect="1"/>
            </p:cNvGraphicFramePr>
            <p:nvPr/>
          </p:nvGraphicFramePr>
          <p:xfrm>
            <a:off x="1769" y="2375"/>
            <a:ext cx="424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0" name="公式" r:id="rId3" imgW="304560" imgH="228600" progId="Equation.3">
                    <p:embed/>
                  </p:oleObj>
                </mc:Choice>
                <mc:Fallback>
                  <p:oleObj name="公式" r:id="rId3" imgW="30456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9" y="2375"/>
                          <a:ext cx="424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200408"/>
              </p:ext>
            </p:extLst>
          </p:nvPr>
        </p:nvGraphicFramePr>
        <p:xfrm>
          <a:off x="2483768" y="3325905"/>
          <a:ext cx="32607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1" name="公式" r:id="rId5" imgW="1282680" imgH="228600" progId="Equation.3">
                  <p:embed/>
                </p:oleObj>
              </mc:Choice>
              <mc:Fallback>
                <p:oleObj name="公式" r:id="rId5" imgW="1282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325905"/>
                        <a:ext cx="32607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7"/>
          <p:cNvGrpSpPr>
            <a:grpSpLocks/>
          </p:cNvGrpSpPr>
          <p:nvPr/>
        </p:nvGrpSpPr>
        <p:grpSpPr bwMode="auto">
          <a:xfrm>
            <a:off x="756225" y="2602137"/>
            <a:ext cx="6324600" cy="695326"/>
            <a:chOff x="361" y="1236"/>
            <a:chExt cx="3984" cy="438"/>
          </a:xfrm>
        </p:grpSpPr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361" y="1236"/>
              <a:ext cx="3984" cy="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just">
                <a:lnSpc>
                  <a:spcPct val="14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C00000"/>
                  </a:solidFill>
                </a:rPr>
                <a:t>证</a:t>
              </a:r>
              <a:r>
                <a:rPr kumimoji="1" lang="zh-CN" altLang="en-US" sz="2800" b="1" dirty="0"/>
                <a:t>：因为当       </a:t>
              </a:r>
              <a:r>
                <a:rPr kumimoji="1" lang="zh-CN" altLang="en-US" sz="2800" b="1" dirty="0" smtClean="0"/>
                <a:t>     时</a:t>
              </a:r>
              <a:r>
                <a:rPr kumimoji="1" lang="en-US" altLang="zh-CN" sz="2800" b="1" dirty="0"/>
                <a:t>,</a:t>
              </a:r>
            </a:p>
          </p:txBody>
        </p:sp>
        <p:graphicFrame>
          <p:nvGraphicFramePr>
            <p:cNvPr id="11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35900494"/>
                </p:ext>
              </p:extLst>
            </p:nvPr>
          </p:nvGraphicFramePr>
          <p:xfrm>
            <a:off x="1540" y="1356"/>
            <a:ext cx="641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2" name="公式" r:id="rId7" imgW="469800" imgH="177480" progId="Equation.3">
                    <p:embed/>
                  </p:oleObj>
                </mc:Choice>
                <mc:Fallback>
                  <p:oleObj name="公式" r:id="rId7" imgW="4698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0" y="1356"/>
                          <a:ext cx="641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Group 10"/>
          <p:cNvGrpSpPr>
            <a:grpSpLocks/>
          </p:cNvGrpSpPr>
          <p:nvPr/>
        </p:nvGrpSpPr>
        <p:grpSpPr bwMode="auto">
          <a:xfrm>
            <a:off x="664150" y="2035399"/>
            <a:ext cx="7467600" cy="550862"/>
            <a:chOff x="303" y="879"/>
            <a:chExt cx="4704" cy="347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03" y="879"/>
              <a:ext cx="47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solidFill>
                    <a:srgbClr val="0000FF"/>
                  </a:solidFill>
                </a:rPr>
                <a:t> </a:t>
              </a:r>
              <a:r>
                <a:rPr kumimoji="1" lang="zh-CN" altLang="en-US" sz="2800" b="1" dirty="0">
                  <a:solidFill>
                    <a:srgbClr val="0000FF"/>
                  </a:solidFill>
                </a:rPr>
                <a:t>证明 </a:t>
              </a:r>
              <a:r>
                <a:rPr kumimoji="1" lang="zh-CN" altLang="en-US" sz="2800" b="1" dirty="0" smtClean="0"/>
                <a:t>数列                                        </a:t>
              </a:r>
              <a:r>
                <a:rPr kumimoji="1" lang="zh-CN" altLang="en-US" sz="2800" b="1" dirty="0"/>
                <a:t>是发散的</a:t>
              </a:r>
              <a:r>
                <a:rPr kumimoji="1" lang="en-US" altLang="zh-CN" sz="2800" b="1" dirty="0"/>
                <a:t>.</a:t>
              </a:r>
            </a:p>
          </p:txBody>
        </p:sp>
        <p:graphicFrame>
          <p:nvGraphicFramePr>
            <p:cNvPr id="1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32560277"/>
                </p:ext>
              </p:extLst>
            </p:nvPr>
          </p:nvGraphicFramePr>
          <p:xfrm>
            <a:off x="1402" y="879"/>
            <a:ext cx="2185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13" name="公式" r:id="rId9" imgW="1511280" imgH="241200" progId="Equation.3">
                    <p:embed/>
                  </p:oleObj>
                </mc:Choice>
                <mc:Fallback>
                  <p:oleObj name="公式" r:id="rId9" imgW="15112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879"/>
                          <a:ext cx="2185" cy="3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2"/>
          <p:cNvSpPr txBox="1">
            <a:spLocks noChangeArrowheads="1"/>
          </p:cNvSpPr>
          <p:nvPr/>
        </p:nvSpPr>
        <p:spPr bwMode="auto">
          <a:xfrm>
            <a:off x="609600" y="304800"/>
            <a:ext cx="70104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ea typeface="楷体_GB2312" pitchFamily="49" charset="-122"/>
              </a:rPr>
              <a:t>4. </a:t>
            </a:r>
            <a:r>
              <a:rPr lang="zh-CN" altLang="en-US" sz="2800" b="1" dirty="0" smtClean="0">
                <a:ea typeface="楷体_GB2312" pitchFamily="49" charset="-122"/>
              </a:rPr>
              <a:t>收敛数列的任一子数列收敛于同一极限</a:t>
            </a:r>
            <a:endParaRPr lang="zh-CN" altLang="en-US" sz="2800" b="1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213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971550" y="188911"/>
            <a:ext cx="7200900" cy="79181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C00000"/>
                </a:solidFill>
                <a:latin typeface="+mn-lt"/>
                <a:ea typeface="+mn-ea"/>
              </a:rPr>
              <a:t>思考与练习</a:t>
            </a:r>
            <a:endParaRPr lang="zh-CN" altLang="en-US" sz="3200" b="1" dirty="0">
              <a:solidFill>
                <a:srgbClr val="C00000"/>
              </a:solidFill>
              <a:latin typeface="+mn-lt"/>
              <a:ea typeface="+mn-ea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0766926"/>
              </p:ext>
            </p:extLst>
          </p:nvPr>
        </p:nvGraphicFramePr>
        <p:xfrm>
          <a:off x="4514850" y="37782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8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7782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18570" y="863134"/>
            <a:ext cx="6579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0000"/>
                </a:solidFill>
              </a:rPr>
              <a:t>问题</a:t>
            </a:r>
            <a:r>
              <a:rPr kumimoji="1" lang="zh-CN" altLang="en-US" sz="2800" b="1" dirty="0"/>
              <a:t> </a:t>
            </a:r>
            <a:r>
              <a:rPr kumimoji="1" lang="zh-CN" altLang="en-US" sz="2800" b="1" dirty="0" smtClean="0"/>
              <a:t>   如何</a:t>
            </a:r>
            <a:r>
              <a:rPr kumimoji="1" lang="zh-CN" altLang="en-US" sz="2800" b="1" dirty="0"/>
              <a:t>判断极限不存在</a:t>
            </a:r>
            <a:r>
              <a:rPr kumimoji="1" lang="en-US" altLang="zh-CN" sz="2800" b="1" dirty="0"/>
              <a:t>?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716822" y="1511206"/>
            <a:ext cx="4953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方法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1. </a:t>
            </a:r>
            <a:r>
              <a:rPr kumimoji="1" lang="zh-CN" altLang="en-US" sz="2800" b="1" dirty="0"/>
              <a:t>找一个趋于∞的子数列</a:t>
            </a:r>
            <a:r>
              <a:rPr kumimoji="1" lang="en-US" altLang="zh-CN" sz="2800" b="1" dirty="0"/>
              <a:t>;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16822" y="2159278"/>
            <a:ext cx="6781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0000FF"/>
                </a:solidFill>
              </a:rPr>
              <a:t>方法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2. </a:t>
            </a:r>
            <a:r>
              <a:rPr kumimoji="1" lang="zh-CN" altLang="en-US" sz="2800" b="1" dirty="0"/>
              <a:t>找两个收敛于不同极限的子数列</a:t>
            </a:r>
            <a:r>
              <a:rPr kumimoji="1" lang="en-US" altLang="zh-CN" sz="2800" b="1" dirty="0"/>
              <a:t>.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609600" y="2895600"/>
            <a:ext cx="2286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 smtClean="0">
                <a:solidFill>
                  <a:srgbClr val="FF33CC"/>
                </a:solidFill>
              </a:rPr>
              <a:t>练习</a:t>
            </a:r>
            <a:r>
              <a:rPr kumimoji="1" lang="zh-CN" altLang="en-US" sz="2800" b="1" dirty="0" smtClean="0"/>
              <a:t>已知</a:t>
            </a:r>
            <a:endParaRPr kumimoji="1" lang="zh-CN" altLang="en-US" sz="2800" b="1" dirty="0"/>
          </a:p>
        </p:txBody>
      </p:sp>
      <p:graphicFrame>
        <p:nvGraphicFramePr>
          <p:cNvPr id="10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842997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5" imgW="114120" imgH="215640" progId="Equation.3">
                  <p:embed/>
                </p:oleObj>
              </mc:Choice>
              <mc:Fallback>
                <p:oleObj name="Equation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174170"/>
              </p:ext>
            </p:extLst>
          </p:nvPr>
        </p:nvGraphicFramePr>
        <p:xfrm>
          <a:off x="2110680" y="2895600"/>
          <a:ext cx="51466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6" imgW="2057400" imgH="228600" progId="Equation.3">
                  <p:embed/>
                </p:oleObj>
              </mc:Choice>
              <mc:Fallback>
                <p:oleObj name="Equation" r:id="rId6" imgW="2057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0680" y="2895600"/>
                        <a:ext cx="51466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9"/>
          <p:cNvSpPr txBox="1">
            <a:spLocks noChangeArrowheads="1"/>
          </p:cNvSpPr>
          <p:nvPr/>
        </p:nvSpPr>
        <p:spPr bwMode="auto">
          <a:xfrm>
            <a:off x="7139880" y="2895600"/>
            <a:ext cx="762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/>
              <a:t>, </a:t>
            </a:r>
            <a:r>
              <a:rPr kumimoji="1" lang="zh-CN" altLang="en-US" sz="2800" b="1"/>
              <a:t>求</a:t>
            </a:r>
          </a:p>
        </p:txBody>
      </p:sp>
      <p:graphicFrame>
        <p:nvGraphicFramePr>
          <p:cNvPr id="13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0610029"/>
              </p:ext>
            </p:extLst>
          </p:nvPr>
        </p:nvGraphicFramePr>
        <p:xfrm>
          <a:off x="7749480" y="2895600"/>
          <a:ext cx="11430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1" name="Equation" r:id="rId8" imgW="457200" imgH="304560" progId="Equation.3">
                  <p:embed/>
                </p:oleObj>
              </mc:Choice>
              <mc:Fallback>
                <p:oleObj name="Equation" r:id="rId8" imgW="4572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9480" y="2895600"/>
                        <a:ext cx="11430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16163" y="3519488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时</a:t>
            </a:r>
            <a:r>
              <a:rPr kumimoji="1" lang="en-US" altLang="zh-CN" sz="2800" b="1" dirty="0"/>
              <a:t>,</a:t>
            </a:r>
          </a:p>
        </p:txBody>
      </p:sp>
      <p:sp>
        <p:nvSpPr>
          <p:cNvPr id="15" name="Text Box 22"/>
          <p:cNvSpPr txBox="1">
            <a:spLocks noChangeArrowheads="1"/>
          </p:cNvSpPr>
          <p:nvPr/>
        </p:nvSpPr>
        <p:spPr bwMode="auto">
          <a:xfrm>
            <a:off x="1249563" y="3519488"/>
            <a:ext cx="5029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下述作法是否正确</a:t>
            </a:r>
            <a:r>
              <a:rPr kumimoji="1" lang="en-US" altLang="zh-CN" sz="2800" b="1"/>
              <a:t>?  </a:t>
            </a:r>
            <a:r>
              <a:rPr kumimoji="1" lang="zh-CN" altLang="en-US" sz="2800" b="1"/>
              <a:t>说明理由</a:t>
            </a:r>
            <a:r>
              <a:rPr kumimoji="1" lang="en-US" altLang="zh-CN" sz="2800" b="1"/>
              <a:t>.</a:t>
            </a:r>
          </a:p>
        </p:txBody>
      </p:sp>
      <p:sp>
        <p:nvSpPr>
          <p:cNvPr id="16" name="Text Box 23"/>
          <p:cNvSpPr txBox="1">
            <a:spLocks noChangeArrowheads="1"/>
          </p:cNvSpPr>
          <p:nvPr/>
        </p:nvSpPr>
        <p:spPr bwMode="auto">
          <a:xfrm>
            <a:off x="1143000" y="4343400"/>
            <a:ext cx="685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设</a:t>
            </a:r>
          </a:p>
        </p:txBody>
      </p:sp>
      <p:graphicFrame>
        <p:nvGraphicFramePr>
          <p:cNvPr id="17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771822"/>
              </p:ext>
            </p:extLst>
          </p:nvPr>
        </p:nvGraphicFramePr>
        <p:xfrm>
          <a:off x="1568450" y="4343400"/>
          <a:ext cx="19367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2" name="Equation" r:id="rId10" imgW="774360" imgH="304560" progId="Equation.3">
                  <p:embed/>
                </p:oleObj>
              </mc:Choice>
              <mc:Fallback>
                <p:oleObj name="Equation" r:id="rId10" imgW="7743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343400"/>
                        <a:ext cx="193675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25"/>
          <p:cNvSpPr txBox="1">
            <a:spLocks noChangeArrowheads="1"/>
          </p:cNvSpPr>
          <p:nvPr/>
        </p:nvSpPr>
        <p:spPr bwMode="auto">
          <a:xfrm>
            <a:off x="3440113" y="4343400"/>
            <a:ext cx="4114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由递推式两边取极限得</a:t>
            </a:r>
          </a:p>
        </p:txBody>
      </p:sp>
      <p:graphicFrame>
        <p:nvGraphicFramePr>
          <p:cNvPr id="19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637260"/>
              </p:ext>
            </p:extLst>
          </p:nvPr>
        </p:nvGraphicFramePr>
        <p:xfrm>
          <a:off x="2155825" y="5118100"/>
          <a:ext cx="15557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12" imgW="622080" imgH="177480" progId="Equation.3">
                  <p:embed/>
                </p:oleObj>
              </mc:Choice>
              <mc:Fallback>
                <p:oleObj name="Equation" r:id="rId12" imgW="6220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5118100"/>
                        <a:ext cx="15557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7"/>
          <p:cNvSpPr>
            <a:spLocks noChangeArrowheads="1"/>
          </p:cNvSpPr>
          <p:nvPr/>
        </p:nvSpPr>
        <p:spPr bwMode="auto">
          <a:xfrm>
            <a:off x="3810000" y="5257800"/>
            <a:ext cx="914400" cy="201613"/>
          </a:xfrm>
          <a:prstGeom prst="rightArrow">
            <a:avLst>
              <a:gd name="adj1" fmla="val 50000"/>
              <a:gd name="adj2" fmla="val 11338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graphicFrame>
        <p:nvGraphicFramePr>
          <p:cNvPr id="21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422811"/>
              </p:ext>
            </p:extLst>
          </p:nvPr>
        </p:nvGraphicFramePr>
        <p:xfrm>
          <a:off x="4787900" y="51054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14" imgW="431640" imgH="177480" progId="Equation.3">
                  <p:embed/>
                </p:oleObj>
              </mc:Choice>
              <mc:Fallback>
                <p:oleObj name="Equation" r:id="rId14" imgW="4316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1054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9"/>
          <p:cNvSpPr>
            <a:spLocks noChangeArrowheads="1"/>
          </p:cNvSpPr>
          <p:nvPr/>
        </p:nvSpPr>
        <p:spPr bwMode="auto">
          <a:xfrm>
            <a:off x="1066800" y="4191000"/>
            <a:ext cx="6248400" cy="15240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 b="1"/>
          </a:p>
        </p:txBody>
      </p:sp>
      <p:sp>
        <p:nvSpPr>
          <p:cNvPr id="23" name="Text Box 30"/>
          <p:cNvSpPr txBox="1">
            <a:spLocks noChangeArrowheads="1"/>
          </p:cNvSpPr>
          <p:nvPr/>
        </p:nvSpPr>
        <p:spPr bwMode="auto">
          <a:xfrm>
            <a:off x="1066800" y="5729288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不对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!</a:t>
            </a:r>
          </a:p>
        </p:txBody>
      </p:sp>
      <p:sp>
        <p:nvSpPr>
          <p:cNvPr id="24" name="Text Box 31"/>
          <p:cNvSpPr txBox="1">
            <a:spLocks noChangeArrowheads="1"/>
          </p:cNvSpPr>
          <p:nvPr/>
        </p:nvSpPr>
        <p:spPr bwMode="auto">
          <a:xfrm>
            <a:off x="2209800" y="57150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此处</a:t>
            </a:r>
          </a:p>
        </p:txBody>
      </p:sp>
      <p:graphicFrame>
        <p:nvGraphicFramePr>
          <p:cNvPr id="25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857151"/>
              </p:ext>
            </p:extLst>
          </p:nvPr>
        </p:nvGraphicFramePr>
        <p:xfrm>
          <a:off x="3048000" y="5715000"/>
          <a:ext cx="1841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16" imgW="736560" imgH="304560" progId="Equation.3">
                  <p:embed/>
                </p:oleObj>
              </mc:Choice>
              <mc:Fallback>
                <p:oleObj name="Equation" r:id="rId16" imgW="73656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715000"/>
                        <a:ext cx="1841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33"/>
          <p:cNvGrpSpPr>
            <a:grpSpLocks/>
          </p:cNvGrpSpPr>
          <p:nvPr/>
        </p:nvGrpSpPr>
        <p:grpSpPr bwMode="auto">
          <a:xfrm>
            <a:off x="2743200" y="4343400"/>
            <a:ext cx="304800" cy="609600"/>
            <a:chOff x="1392" y="3312"/>
            <a:chExt cx="192" cy="384"/>
          </a:xfrm>
        </p:grpSpPr>
        <p:sp>
          <p:nvSpPr>
            <p:cNvPr id="27" name="Line 34"/>
            <p:cNvSpPr>
              <a:spLocks noChangeShapeType="1"/>
            </p:cNvSpPr>
            <p:nvPr/>
          </p:nvSpPr>
          <p:spPr bwMode="auto">
            <a:xfrm flipH="1">
              <a:off x="1392" y="3312"/>
              <a:ext cx="19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1392" y="3312"/>
              <a:ext cx="192" cy="38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 b="1"/>
            </a:p>
          </p:txBody>
        </p:sp>
      </p:grpSp>
    </p:spTree>
    <p:extLst>
      <p:ext uri="{BB962C8B-B14F-4D97-AF65-F5344CB8AC3E}">
        <p14:creationId xmlns:p14="http://schemas.microsoft.com/office/powerpoint/2010/main" val="75908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7" grpId="0" autoUpdateAnimBg="0"/>
      <p:bldP spid="8" grpId="0" build="p" autoUpdateAnimBg="0"/>
      <p:bldP spid="9" grpId="0" autoUpdateAnimBg="0"/>
      <p:bldP spid="12" grpId="0" autoUpdateAnimBg="0"/>
      <p:bldP spid="14" grpId="0" autoUpdateAnimBg="0"/>
      <p:bldP spid="15" grpId="0" autoUpdateAnimBg="0"/>
      <p:bldP spid="16" grpId="0" autoUpdateAnimBg="0"/>
      <p:bldP spid="18" grpId="0" autoUpdateAnimBg="0"/>
      <p:bldP spid="20" grpId="0" animBg="1"/>
      <p:bldP spid="22" grpId="0" animBg="1"/>
      <p:bldP spid="23" grpId="0" autoUpdateAnimBg="0"/>
      <p:bldP spid="2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4"/>
          <p:cNvSpPr>
            <a:spLocks noChangeArrowheads="1"/>
          </p:cNvSpPr>
          <p:nvPr/>
        </p:nvSpPr>
        <p:spPr bwMode="auto">
          <a:xfrm>
            <a:off x="251520" y="116632"/>
            <a:ext cx="3733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fontAlgn="base">
              <a:lnSpc>
                <a:spcPct val="100000"/>
              </a:lnSpc>
            </a:pPr>
            <a:r>
              <a:rPr kumimoji="1" lang="zh-CN" altLang="en-US" sz="3200" b="1" dirty="0">
                <a:latin typeface="楷体_GB2312" pitchFamily="49" charset="-122"/>
                <a:ea typeface="楷体_GB2312" pitchFamily="49" charset="-122"/>
              </a:rPr>
              <a:t>三、极限存在准则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983357" y="894507"/>
            <a:ext cx="71072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夹逼准则</a:t>
            </a:r>
            <a:r>
              <a:rPr kumimoji="1" lang="en-US" altLang="zh-CN" sz="2800" b="1" dirty="0"/>
              <a:t>;  </a:t>
            </a:r>
            <a:r>
              <a:rPr kumimoji="1" lang="zh-CN" altLang="en-US" sz="2800" b="1" dirty="0"/>
              <a:t>单调有界准则</a:t>
            </a:r>
            <a:r>
              <a:rPr kumimoji="1" lang="en-US" altLang="zh-CN" sz="2800" b="1" dirty="0"/>
              <a:t>;  *</a:t>
            </a:r>
            <a:r>
              <a:rPr kumimoji="1" lang="zh-CN" altLang="en-US" sz="2800" b="1" dirty="0"/>
              <a:t>柯西审敛准则</a:t>
            </a:r>
            <a:r>
              <a:rPr kumimoji="1" lang="en-US" altLang="zh-CN" sz="2800" b="1" dirty="0"/>
              <a:t>.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4604719"/>
              </p:ext>
            </p:extLst>
          </p:nvPr>
        </p:nvGraphicFramePr>
        <p:xfrm>
          <a:off x="984250" y="2884488"/>
          <a:ext cx="349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0" name="Equation" r:id="rId3" imgW="3492360" imgH="609480" progId="Equation.3">
                  <p:embed/>
                </p:oleObj>
              </mc:Choice>
              <mc:Fallback>
                <p:oleObj name="Equation" r:id="rId3" imgW="34923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884488"/>
                        <a:ext cx="349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1600200"/>
            <a:ext cx="54864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1. 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夹逼准则</a:t>
            </a:r>
            <a:r>
              <a:rPr lang="zh-CN" altLang="en-US" sz="28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ea typeface="楷体_GB2312" pitchFamily="49" charset="-122"/>
              </a:rPr>
              <a:t>准则</a:t>
            </a:r>
            <a:r>
              <a:rPr lang="en-US" altLang="zh-CN" sz="2800" dirty="0" smtClean="0">
                <a:solidFill>
                  <a:srgbClr val="0000FF"/>
                </a:solidFill>
                <a:ea typeface="楷体_GB2312" pitchFamily="49" charset="-122"/>
              </a:rPr>
              <a:t>1)</a:t>
            </a:r>
            <a:r>
              <a:rPr lang="en-US" altLang="zh-CN" sz="3200" dirty="0" smtClean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chemeClr val="accent2"/>
                </a:solidFill>
                <a:ea typeface="楷体_GB2312" pitchFamily="49" charset="-122"/>
              </a:rPr>
              <a:t>(P50)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571817"/>
              </p:ext>
            </p:extLst>
          </p:nvPr>
        </p:nvGraphicFramePr>
        <p:xfrm>
          <a:off x="984250" y="2266950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1" name="Equation" r:id="rId5" imgW="4444920" imgH="444240" progId="Equation.3">
                  <p:embed/>
                </p:oleObj>
              </mc:Choice>
              <mc:Fallback>
                <p:oleObj name="Equation" r:id="rId5" imgW="4444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2266950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495780"/>
              </p:ext>
            </p:extLst>
          </p:nvPr>
        </p:nvGraphicFramePr>
        <p:xfrm>
          <a:off x="6650038" y="2590800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2" name="Equation" r:id="rId7" imgW="1600200" imgH="609480" progId="Equation.3">
                  <p:embed/>
                </p:oleObj>
              </mc:Choice>
              <mc:Fallback>
                <p:oleObj name="Equation" r:id="rId7" imgW="1600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2590800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280421"/>
              </p:ext>
            </p:extLst>
          </p:nvPr>
        </p:nvGraphicFramePr>
        <p:xfrm>
          <a:off x="5327650" y="2206625"/>
          <a:ext cx="5095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33" name="Equation" r:id="rId9" imgW="190440" imgH="457200" progId="Equation.3">
                  <p:embed/>
                </p:oleObj>
              </mc:Choice>
              <mc:Fallback>
                <p:oleObj name="Equation" r:id="rId9" imgW="190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2206625"/>
                        <a:ext cx="5095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61050" y="2743200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6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7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368366"/>
              </p:ext>
            </p:extLst>
          </p:nvPr>
        </p:nvGraphicFramePr>
        <p:xfrm>
          <a:off x="984250" y="1256904"/>
          <a:ext cx="3492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8" name="Equation" r:id="rId3" imgW="3492360" imgH="609480" progId="Equation.3">
                  <p:embed/>
                </p:oleObj>
              </mc:Choice>
              <mc:Fallback>
                <p:oleObj name="Equation" r:id="rId3" imgW="349236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1256904"/>
                        <a:ext cx="3492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57200" y="-27384"/>
            <a:ext cx="54864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1. 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夹逼准则</a:t>
            </a:r>
            <a:r>
              <a:rPr lang="zh-CN" altLang="en-US" sz="28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ea typeface="楷体_GB2312" pitchFamily="49" charset="-122"/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  <a:ea typeface="楷体_GB2312" pitchFamily="49" charset="-122"/>
              </a:rPr>
              <a:t>准则</a:t>
            </a:r>
            <a:r>
              <a:rPr lang="en-US" altLang="zh-CN" sz="2800" dirty="0" smtClean="0">
                <a:solidFill>
                  <a:srgbClr val="0000FF"/>
                </a:solidFill>
                <a:ea typeface="楷体_GB2312" pitchFamily="49" charset="-122"/>
              </a:rPr>
              <a:t>1)</a:t>
            </a:r>
            <a:r>
              <a:rPr lang="en-US" altLang="zh-CN" sz="3200" dirty="0" smtClean="0">
                <a:solidFill>
                  <a:srgbClr val="0000FF"/>
                </a:solidFill>
                <a:ea typeface="楷体_GB2312" pitchFamily="49" charset="-122"/>
              </a:rPr>
              <a:t>   </a:t>
            </a:r>
            <a:r>
              <a:rPr lang="en-US" altLang="zh-CN" sz="2400" dirty="0" smtClean="0">
                <a:solidFill>
                  <a:schemeClr val="accent2"/>
                </a:solidFill>
                <a:ea typeface="楷体_GB2312" pitchFamily="49" charset="-122"/>
              </a:rPr>
              <a:t>(P50)</a:t>
            </a:r>
            <a:endParaRPr lang="en-US" altLang="zh-CN" sz="2400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1772628"/>
              </p:ext>
            </p:extLst>
          </p:nvPr>
        </p:nvGraphicFramePr>
        <p:xfrm>
          <a:off x="984250" y="639366"/>
          <a:ext cx="444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9" name="Equation" r:id="rId5" imgW="4444920" imgH="444240" progId="Equation.3">
                  <p:embed/>
                </p:oleObj>
              </mc:Choice>
              <mc:Fallback>
                <p:oleObj name="Equation" r:id="rId5" imgW="4444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4250" y="639366"/>
                        <a:ext cx="444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198644"/>
              </p:ext>
            </p:extLst>
          </p:nvPr>
        </p:nvGraphicFramePr>
        <p:xfrm>
          <a:off x="6650038" y="963216"/>
          <a:ext cx="1600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0" name="Equation" r:id="rId7" imgW="1600200" imgH="609480" progId="Equation.3">
                  <p:embed/>
                </p:oleObj>
              </mc:Choice>
              <mc:Fallback>
                <p:oleObj name="Equation" r:id="rId7" imgW="16002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0038" y="963216"/>
                        <a:ext cx="16002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696116"/>
              </p:ext>
            </p:extLst>
          </p:nvPr>
        </p:nvGraphicFramePr>
        <p:xfrm>
          <a:off x="5327650" y="579041"/>
          <a:ext cx="509588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1" name="Equation" r:id="rId9" imgW="190440" imgH="457200" progId="Equation.3">
                  <p:embed/>
                </p:oleObj>
              </mc:Choice>
              <mc:Fallback>
                <p:oleObj name="Equation" r:id="rId9" imgW="1904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579041"/>
                        <a:ext cx="509588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861050" y="1115616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8"/>
          <p:cNvSpPr txBox="1">
            <a:spLocks noChangeArrowheads="1"/>
          </p:cNvSpPr>
          <p:nvPr/>
        </p:nvSpPr>
        <p:spPr bwMode="auto">
          <a:xfrm>
            <a:off x="539552" y="1976100"/>
            <a:ext cx="908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</a:t>
            </a: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066602" y="1971338"/>
            <a:ext cx="2133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由条件 </a:t>
            </a:r>
            <a:r>
              <a:rPr kumimoji="1" lang="en-US" altLang="zh-CN" sz="2800" b="1"/>
              <a:t>(2),</a:t>
            </a:r>
          </a:p>
        </p:txBody>
      </p:sp>
      <p:graphicFrame>
        <p:nvGraphicFramePr>
          <p:cNvPr id="2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663408"/>
              </p:ext>
            </p:extLst>
          </p:nvPr>
        </p:nvGraphicFramePr>
        <p:xfrm>
          <a:off x="2987477" y="2109450"/>
          <a:ext cx="1143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2" name="Equation" r:id="rId11" imgW="1143000" imgH="393480" progId="Equation.DSMT4">
                  <p:embed/>
                </p:oleObj>
              </mc:Choice>
              <mc:Fallback>
                <p:oleObj name="Equation" r:id="rId11" imgW="114300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477" y="2109450"/>
                        <a:ext cx="1143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5457806"/>
              </p:ext>
            </p:extLst>
          </p:nvPr>
        </p:nvGraphicFramePr>
        <p:xfrm>
          <a:off x="4211440" y="2079288"/>
          <a:ext cx="711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3" name="Equation" r:id="rId13" imgW="711000" imgH="431640" progId="Equation.DSMT4">
                  <p:embed/>
                </p:oleObj>
              </mc:Choice>
              <mc:Fallback>
                <p:oleObj name="Equation" r:id="rId13" imgW="711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440" y="2079288"/>
                        <a:ext cx="711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2385392" y="2541250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当</a:t>
            </a:r>
          </a:p>
        </p:txBody>
      </p:sp>
      <p:graphicFrame>
        <p:nvGraphicFramePr>
          <p:cNvPr id="2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94749"/>
              </p:ext>
            </p:extLst>
          </p:nvPr>
        </p:nvGraphicFramePr>
        <p:xfrm>
          <a:off x="2842592" y="2630150"/>
          <a:ext cx="965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4" name="Equation" r:id="rId15" imgW="965160" imgH="444240" progId="Equation.3">
                  <p:embed/>
                </p:oleObj>
              </mc:Choice>
              <mc:Fallback>
                <p:oleObj name="Equation" r:id="rId15" imgW="965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592" y="2630150"/>
                        <a:ext cx="965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5"/>
          <p:cNvSpPr txBox="1">
            <a:spLocks noChangeArrowheads="1"/>
          </p:cNvSpPr>
          <p:nvPr/>
        </p:nvSpPr>
        <p:spPr bwMode="auto">
          <a:xfrm>
            <a:off x="3833192" y="259998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</a:t>
            </a:r>
          </a:p>
        </p:txBody>
      </p:sp>
      <p:graphicFrame>
        <p:nvGraphicFramePr>
          <p:cNvPr id="25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2807247"/>
              </p:ext>
            </p:extLst>
          </p:nvPr>
        </p:nvGraphicFramePr>
        <p:xfrm>
          <a:off x="4442792" y="2566650"/>
          <a:ext cx="1778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5" name="Equation" r:id="rId17" imgW="1777680" imgH="469800" progId="Equation.3">
                  <p:embed/>
                </p:oleObj>
              </mc:Choice>
              <mc:Fallback>
                <p:oleObj name="Equation" r:id="rId17" imgW="17776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92" y="2566650"/>
                        <a:ext cx="1778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17"/>
          <p:cNvSpPr txBox="1">
            <a:spLocks noChangeArrowheads="1"/>
          </p:cNvSpPr>
          <p:nvPr/>
        </p:nvSpPr>
        <p:spPr bwMode="auto">
          <a:xfrm>
            <a:off x="2385392" y="3204825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当</a:t>
            </a:r>
          </a:p>
        </p:txBody>
      </p:sp>
      <p:graphicFrame>
        <p:nvGraphicFramePr>
          <p:cNvPr id="27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16316"/>
              </p:ext>
            </p:extLst>
          </p:nvPr>
        </p:nvGraphicFramePr>
        <p:xfrm>
          <a:off x="2842592" y="3309600"/>
          <a:ext cx="101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6" name="Equation" r:id="rId19" imgW="1015920" imgH="444240" progId="Equation.3">
                  <p:embed/>
                </p:oleObj>
              </mc:Choice>
              <mc:Fallback>
                <p:oleObj name="Equation" r:id="rId19" imgW="10159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2592" y="3309600"/>
                        <a:ext cx="101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833192" y="327943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</a:t>
            </a:r>
          </a:p>
        </p:txBody>
      </p:sp>
      <p:graphicFrame>
        <p:nvGraphicFramePr>
          <p:cNvPr id="29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3798029"/>
              </p:ext>
            </p:extLst>
          </p:nvPr>
        </p:nvGraphicFramePr>
        <p:xfrm>
          <a:off x="4442792" y="3238163"/>
          <a:ext cx="1739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7" name="Equation" r:id="rId21" imgW="1739880" imgH="469800" progId="Equation.3">
                  <p:embed/>
                </p:oleObj>
              </mc:Choice>
              <mc:Fallback>
                <p:oleObj name="Equation" r:id="rId21" imgW="17398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792" y="3238163"/>
                        <a:ext cx="1739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21"/>
          <p:cNvSpPr txBox="1">
            <a:spLocks noChangeArrowheads="1"/>
          </p:cNvSpPr>
          <p:nvPr/>
        </p:nvSpPr>
        <p:spPr bwMode="auto">
          <a:xfrm>
            <a:off x="1096342" y="3769975"/>
            <a:ext cx="8318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令</a:t>
            </a:r>
          </a:p>
        </p:txBody>
      </p:sp>
      <p:graphicFrame>
        <p:nvGraphicFramePr>
          <p:cNvPr id="3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7241419"/>
              </p:ext>
            </p:extLst>
          </p:nvPr>
        </p:nvGraphicFramePr>
        <p:xfrm>
          <a:off x="1656730" y="3874750"/>
          <a:ext cx="28305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8" name="Equation" r:id="rId23" imgW="2831760" imgH="482400" progId="Equation.DSMT4">
                  <p:embed/>
                </p:oleObj>
              </mc:Choice>
              <mc:Fallback>
                <p:oleObj name="Equation" r:id="rId23" imgW="2831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6730" y="3874750"/>
                        <a:ext cx="28305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23"/>
          <p:cNvSpPr txBox="1">
            <a:spLocks noChangeArrowheads="1"/>
          </p:cNvSpPr>
          <p:nvPr/>
        </p:nvSpPr>
        <p:spPr bwMode="auto">
          <a:xfrm>
            <a:off x="4518992" y="3827125"/>
            <a:ext cx="1371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则当</a:t>
            </a:r>
          </a:p>
        </p:txBody>
      </p:sp>
      <p:graphicFrame>
        <p:nvGraphicFramePr>
          <p:cNvPr id="3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0551715"/>
              </p:ext>
            </p:extLst>
          </p:nvPr>
        </p:nvGraphicFramePr>
        <p:xfrm>
          <a:off x="5377830" y="3947775"/>
          <a:ext cx="893762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09" name="Equation" r:id="rId25" imgW="901440" imgH="317160" progId="Equation.3">
                  <p:embed/>
                </p:oleObj>
              </mc:Choice>
              <mc:Fallback>
                <p:oleObj name="Equation" r:id="rId25" imgW="901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830" y="3947775"/>
                        <a:ext cx="893762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25"/>
          <p:cNvSpPr txBox="1">
            <a:spLocks noChangeArrowheads="1"/>
          </p:cNvSpPr>
          <p:nvPr/>
        </p:nvSpPr>
        <p:spPr bwMode="auto">
          <a:xfrm>
            <a:off x="6271592" y="3827125"/>
            <a:ext cx="1524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时</a:t>
            </a:r>
            <a:r>
              <a:rPr kumimoji="1" lang="en-US" altLang="zh-CN" sz="2800" b="1"/>
              <a:t>,  </a:t>
            </a:r>
            <a:r>
              <a:rPr kumimoji="1" lang="zh-CN" altLang="en-US" sz="2800" b="1"/>
              <a:t>有</a:t>
            </a:r>
          </a:p>
        </p:txBody>
      </p:sp>
      <p:graphicFrame>
        <p:nvGraphicFramePr>
          <p:cNvPr id="3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5451206"/>
              </p:ext>
            </p:extLst>
          </p:nvPr>
        </p:nvGraphicFramePr>
        <p:xfrm>
          <a:off x="2258392" y="4430375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0" name="Equation" r:id="rId27" imgW="2717640" imgH="444240" progId="Equation.3">
                  <p:embed/>
                </p:oleObj>
              </mc:Choice>
              <mc:Fallback>
                <p:oleObj name="Equation" r:id="rId27" imgW="2717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8392" y="4430375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529303"/>
              </p:ext>
            </p:extLst>
          </p:nvPr>
        </p:nvGraphicFramePr>
        <p:xfrm>
          <a:off x="5401642" y="4424025"/>
          <a:ext cx="269875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1" name="Equation" r:id="rId29" imgW="2679480" imgH="444240" progId="Equation.3">
                  <p:embed/>
                </p:oleObj>
              </mc:Choice>
              <mc:Fallback>
                <p:oleObj name="Equation" r:id="rId29" imgW="26794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1642" y="4424025"/>
                        <a:ext cx="2698750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31"/>
          <p:cNvSpPr txBox="1">
            <a:spLocks noChangeArrowheads="1"/>
          </p:cNvSpPr>
          <p:nvPr/>
        </p:nvSpPr>
        <p:spPr bwMode="auto">
          <a:xfrm>
            <a:off x="1066602" y="4958080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由条件 </a:t>
            </a:r>
            <a:r>
              <a:rPr kumimoji="1" lang="en-US" altLang="zh-CN" sz="2800" b="1" dirty="0"/>
              <a:t>(1)</a:t>
            </a:r>
          </a:p>
        </p:txBody>
      </p:sp>
      <p:graphicFrame>
        <p:nvGraphicFramePr>
          <p:cNvPr id="38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3084272"/>
              </p:ext>
            </p:extLst>
          </p:nvPr>
        </p:nvGraphicFramePr>
        <p:xfrm>
          <a:off x="4180855" y="4963775"/>
          <a:ext cx="1816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2" name="Equation" r:id="rId31" imgW="1815840" imgH="444240" progId="Equation.3">
                  <p:embed/>
                </p:oleObj>
              </mc:Choice>
              <mc:Fallback>
                <p:oleObj name="Equation" r:id="rId31" imgW="18158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0855" y="4963775"/>
                        <a:ext cx="1816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705247"/>
              </p:ext>
            </p:extLst>
          </p:nvPr>
        </p:nvGraphicFramePr>
        <p:xfrm>
          <a:off x="3071192" y="5100300"/>
          <a:ext cx="10287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3" name="Equation" r:id="rId33" imgW="1028520" imgH="253800" progId="Equation.3">
                  <p:embed/>
                </p:oleObj>
              </mc:Choice>
              <mc:Fallback>
                <p:oleObj name="Equation" r:id="rId33" imgW="10285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192" y="5100300"/>
                        <a:ext cx="10287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28909"/>
              </p:ext>
            </p:extLst>
          </p:nvPr>
        </p:nvGraphicFramePr>
        <p:xfrm>
          <a:off x="6081092" y="5074900"/>
          <a:ext cx="1104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4" name="Equation" r:id="rId35" imgW="1104840" imgH="330120" progId="Equation.3">
                  <p:embed/>
                </p:oleObj>
              </mc:Choice>
              <mc:Fallback>
                <p:oleObj name="Equation" r:id="rId35" imgW="110484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092" y="5074900"/>
                        <a:ext cx="1104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Text Box 35"/>
          <p:cNvSpPr txBox="1">
            <a:spLocks noChangeArrowheads="1"/>
          </p:cNvSpPr>
          <p:nvPr/>
        </p:nvSpPr>
        <p:spPr bwMode="auto">
          <a:xfrm>
            <a:off x="1115616" y="5623520"/>
            <a:ext cx="914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即</a:t>
            </a:r>
          </a:p>
        </p:txBody>
      </p:sp>
      <p:graphicFrame>
        <p:nvGraphicFramePr>
          <p:cNvPr id="42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68823"/>
              </p:ext>
            </p:extLst>
          </p:nvPr>
        </p:nvGraphicFramePr>
        <p:xfrm>
          <a:off x="1666478" y="5680670"/>
          <a:ext cx="1765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5" name="Equation" r:id="rId37" imgW="1765080" imgH="482400" progId="Equation.DSMT4">
                  <p:embed/>
                </p:oleObj>
              </mc:Choice>
              <mc:Fallback>
                <p:oleObj name="Equation" r:id="rId37" imgW="17650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478" y="5680670"/>
                        <a:ext cx="1765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 Box 37"/>
          <p:cNvSpPr txBox="1">
            <a:spLocks noChangeArrowheads="1"/>
          </p:cNvSpPr>
          <p:nvPr/>
        </p:nvSpPr>
        <p:spPr bwMode="auto">
          <a:xfrm>
            <a:off x="3527028" y="5656858"/>
            <a:ext cx="990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故 </a:t>
            </a:r>
          </a:p>
        </p:txBody>
      </p:sp>
      <p:graphicFrame>
        <p:nvGraphicFramePr>
          <p:cNvPr id="44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227531"/>
              </p:ext>
            </p:extLst>
          </p:nvPr>
        </p:nvGraphicFramePr>
        <p:xfrm>
          <a:off x="4047728" y="5699720"/>
          <a:ext cx="1701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6" name="Equation" r:id="rId39" imgW="1701720" imgH="609480" progId="Equation.DSMT4">
                  <p:embed/>
                </p:oleObj>
              </mc:Choice>
              <mc:Fallback>
                <p:oleObj name="Equation" r:id="rId39" imgW="1701720" imgH="609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7728" y="5699720"/>
                        <a:ext cx="1701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836763"/>
              </p:ext>
            </p:extLst>
          </p:nvPr>
        </p:nvGraphicFramePr>
        <p:xfrm>
          <a:off x="5040115" y="2079288"/>
          <a:ext cx="55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017" name="Equation" r:id="rId41" imgW="558720" imgH="431640" progId="Equation.DSMT4">
                  <p:embed/>
                </p:oleObj>
              </mc:Choice>
              <mc:Fallback>
                <p:oleObj name="Equation" r:id="rId41" imgW="5587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115" y="2079288"/>
                        <a:ext cx="55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Line 40"/>
          <p:cNvSpPr>
            <a:spLocks noChangeShapeType="1"/>
          </p:cNvSpPr>
          <p:nvPr/>
        </p:nvSpPr>
        <p:spPr bwMode="auto">
          <a:xfrm>
            <a:off x="1443608" y="1899900"/>
            <a:ext cx="12954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1443608" y="1899900"/>
            <a:ext cx="1371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2891408" y="1899900"/>
            <a:ext cx="1752600" cy="0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>
            <a:off x="2891408" y="1899900"/>
            <a:ext cx="1752600" cy="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2800" b="1"/>
          </a:p>
        </p:txBody>
      </p:sp>
      <p:sp>
        <p:nvSpPr>
          <p:cNvPr id="50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</p:spTree>
    <p:extLst>
      <p:ext uri="{BB962C8B-B14F-4D97-AF65-F5344CB8AC3E}">
        <p14:creationId xmlns:p14="http://schemas.microsoft.com/office/powerpoint/2010/main" val="302112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utoUpdateAnimBg="0"/>
      <p:bldP spid="19" grpId="0" autoUpdateAnimBg="0"/>
      <p:bldP spid="22" grpId="0" autoUpdateAnimBg="0"/>
      <p:bldP spid="24" grpId="0" autoUpdateAnimBg="0"/>
      <p:bldP spid="26" grpId="0" autoUpdateAnimBg="0"/>
      <p:bldP spid="28" grpId="0" autoUpdateAnimBg="0"/>
      <p:bldP spid="30" grpId="0" autoUpdateAnimBg="0"/>
      <p:bldP spid="32" grpId="0" autoUpdateAnimBg="0"/>
      <p:bldP spid="34" grpId="0" autoUpdateAnimBg="0"/>
      <p:bldP spid="37" grpId="0" autoUpdateAnimBg="0"/>
      <p:bldP spid="41" grpId="0" autoUpdateAnimBg="0"/>
      <p:bldP spid="43" grpId="0" autoUpdateAnimBg="0"/>
      <p:bldP spid="46" grpId="0" animBg="1"/>
      <p:bldP spid="47" grpId="0" animBg="1"/>
      <p:bldP spid="48" grpId="0" animBg="1"/>
      <p:bldP spid="49" grpId="0" animBg="1"/>
      <p:bldP spid="50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381000"/>
            <a:ext cx="1828800" cy="6096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800" b="1" dirty="0" smtClean="0">
                <a:ea typeface="楷体_GB2312" pitchFamily="49" charset="-122"/>
              </a:rPr>
              <a:t>例</a:t>
            </a:r>
            <a:r>
              <a:rPr lang="en-US" altLang="zh-CN" sz="2800" b="1" dirty="0" smtClean="0">
                <a:ea typeface="楷体_GB2312" pitchFamily="49" charset="-122"/>
              </a:rPr>
              <a:t>4. </a:t>
            </a:r>
            <a:r>
              <a:rPr lang="zh-CN" altLang="en-US" sz="2800" b="1" dirty="0" smtClean="0">
                <a:ea typeface="楷体_GB2312" pitchFamily="49" charset="-122"/>
              </a:rPr>
              <a:t>证明</a:t>
            </a:r>
            <a:endParaRPr lang="zh-CN" altLang="en-US" sz="2800" b="1" dirty="0">
              <a:ea typeface="楷体_GB2312" pitchFamily="49" charset="-122"/>
            </a:endParaRP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347710"/>
              </p:ext>
            </p:extLst>
          </p:nvPr>
        </p:nvGraphicFramePr>
        <p:xfrm>
          <a:off x="2241550" y="228600"/>
          <a:ext cx="6340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6" name="Equation" r:id="rId3" imgW="6349680" imgH="914400" progId="Equation.3">
                  <p:embed/>
                </p:oleObj>
              </mc:Choice>
              <mc:Fallback>
                <p:oleObj name="Equation" r:id="rId3" imgW="6349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228600"/>
                        <a:ext cx="6340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73100" y="1295400"/>
            <a:ext cx="3289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</a:rPr>
              <a:t>证</a:t>
            </a:r>
            <a:r>
              <a:rPr kumimoji="1" lang="en-US" altLang="zh-CN" sz="2800" b="1" dirty="0">
                <a:solidFill>
                  <a:srgbClr val="FF0000"/>
                </a:solidFill>
              </a:rPr>
              <a:t>: </a:t>
            </a:r>
            <a:r>
              <a:rPr kumimoji="1" lang="zh-CN" altLang="en-US" sz="2800" b="1" dirty="0"/>
              <a:t>利用夹逼准则</a:t>
            </a:r>
            <a:r>
              <a:rPr kumimoji="1" lang="en-US" altLang="zh-CN" sz="2800" b="1" dirty="0"/>
              <a:t>.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776324"/>
              </p:ext>
            </p:extLst>
          </p:nvPr>
        </p:nvGraphicFramePr>
        <p:xfrm>
          <a:off x="2125663" y="1981200"/>
          <a:ext cx="52149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7" name="Equation" r:id="rId5" imgW="5219640" imgH="914400" progId="Equation.3">
                  <p:embed/>
                </p:oleObj>
              </mc:Choice>
              <mc:Fallback>
                <p:oleObj name="Equation" r:id="rId5" imgW="52196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5663" y="1981200"/>
                        <a:ext cx="52149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9085913"/>
              </p:ext>
            </p:extLst>
          </p:nvPr>
        </p:nvGraphicFramePr>
        <p:xfrm>
          <a:off x="571500" y="1905000"/>
          <a:ext cx="149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8" name="Equation" r:id="rId7" imgW="1498320" imgH="965160" progId="Equation.3">
                  <p:embed/>
                </p:oleObj>
              </mc:Choice>
              <mc:Fallback>
                <p:oleObj name="Equation" r:id="rId7" imgW="14983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1905000"/>
                        <a:ext cx="149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55862"/>
              </p:ext>
            </p:extLst>
          </p:nvPr>
        </p:nvGraphicFramePr>
        <p:xfrm>
          <a:off x="7423150" y="1905000"/>
          <a:ext cx="1257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49" name="Equation" r:id="rId9" imgW="1257120" imgH="965160" progId="Equation.3">
                  <p:embed/>
                </p:oleObj>
              </mc:Choice>
              <mc:Fallback>
                <p:oleObj name="Equation" r:id="rId9" imgW="1257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1905000"/>
                        <a:ext cx="1257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259632" y="3284984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 dirty="0"/>
              <a:t>且</a:t>
            </a:r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6966137"/>
              </p:ext>
            </p:extLst>
          </p:nvPr>
        </p:nvGraphicFramePr>
        <p:xfrm>
          <a:off x="2141538" y="2997200"/>
          <a:ext cx="18415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0" name="Equation" r:id="rId11" imgW="1841400" imgH="965160" progId="Equation.3">
                  <p:embed/>
                </p:oleObj>
              </mc:Choice>
              <mc:Fallback>
                <p:oleObj name="Equation" r:id="rId11" imgW="18414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1538" y="2997200"/>
                        <a:ext cx="18415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6661174"/>
              </p:ext>
            </p:extLst>
          </p:nvPr>
        </p:nvGraphicFramePr>
        <p:xfrm>
          <a:off x="4108450" y="3054350"/>
          <a:ext cx="16129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1" name="Equation" r:id="rId13" imgW="1612800" imgH="990360" progId="Equation.3">
                  <p:embed/>
                </p:oleObj>
              </mc:Choice>
              <mc:Fallback>
                <p:oleObj name="Equation" r:id="rId13" imgW="1612800" imgH="990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8450" y="3054350"/>
                        <a:ext cx="16129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622160"/>
              </p:ext>
            </p:extLst>
          </p:nvPr>
        </p:nvGraphicFramePr>
        <p:xfrm>
          <a:off x="5892800" y="33528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2" name="Equation" r:id="rId15" imgW="431640" imgH="304560" progId="Equation.3">
                  <p:embed/>
                </p:oleObj>
              </mc:Choice>
              <mc:Fallback>
                <p:oleObj name="Equation" r:id="rId15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2800" y="33528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3002414"/>
              </p:ext>
            </p:extLst>
          </p:nvPr>
        </p:nvGraphicFramePr>
        <p:xfrm>
          <a:off x="2362200" y="4140200"/>
          <a:ext cx="1612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3" name="Equation" r:id="rId17" imgW="1612800" imgH="965160" progId="Equation.3">
                  <p:embed/>
                </p:oleObj>
              </mc:Choice>
              <mc:Fallback>
                <p:oleObj name="Equation" r:id="rId17" imgW="16128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40200"/>
                        <a:ext cx="1612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8976536"/>
              </p:ext>
            </p:extLst>
          </p:nvPr>
        </p:nvGraphicFramePr>
        <p:xfrm>
          <a:off x="4095750" y="4197350"/>
          <a:ext cx="17526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4" name="Equation" r:id="rId19" imgW="1752480" imgH="1054080" progId="Equation.3">
                  <p:embed/>
                </p:oleObj>
              </mc:Choice>
              <mc:Fallback>
                <p:oleObj name="Equation" r:id="rId19" imgW="175248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0" y="4197350"/>
                        <a:ext cx="17526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7708220"/>
              </p:ext>
            </p:extLst>
          </p:nvPr>
        </p:nvGraphicFramePr>
        <p:xfrm>
          <a:off x="5943600" y="4456113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5" name="Equation" r:id="rId21" imgW="431640" imgH="304560" progId="Equation.3">
                  <p:embed/>
                </p:oleObj>
              </mc:Choice>
              <mc:Fallback>
                <p:oleObj name="Equation" r:id="rId21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456113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33989"/>
              </p:ext>
            </p:extLst>
          </p:nvPr>
        </p:nvGraphicFramePr>
        <p:xfrm>
          <a:off x="1028700" y="5410200"/>
          <a:ext cx="1409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6" name="Equation" r:id="rId23" imgW="1409400" imgH="609480" progId="Equation.3">
                  <p:embed/>
                </p:oleObj>
              </mc:Choice>
              <mc:Fallback>
                <p:oleObj name="Equation" r:id="rId23" imgW="140940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8700" y="5410200"/>
                        <a:ext cx="1409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781610"/>
              </p:ext>
            </p:extLst>
          </p:nvPr>
        </p:nvGraphicFramePr>
        <p:xfrm>
          <a:off x="2489200" y="5181600"/>
          <a:ext cx="49879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7" name="Equation" r:id="rId25" imgW="4991040" imgH="914400" progId="Equation.3">
                  <p:embed/>
                </p:oleObj>
              </mc:Choice>
              <mc:Fallback>
                <p:oleObj name="Equation" r:id="rId25" imgW="49910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9200" y="5181600"/>
                        <a:ext cx="498792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64717"/>
              </p:ext>
            </p:extLst>
          </p:nvPr>
        </p:nvGraphicFramePr>
        <p:xfrm>
          <a:off x="7543800" y="5486400"/>
          <a:ext cx="431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58" name="Equation" r:id="rId27" imgW="431640" imgH="304560" progId="Equation.3">
                  <p:embed/>
                </p:oleObj>
              </mc:Choice>
              <mc:Fallback>
                <p:oleObj name="Equation" r:id="rId27" imgW="4316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486400"/>
                        <a:ext cx="431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581400" y="1258888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lnSpc>
                <a:spcPct val="100000"/>
              </a:lnSpc>
            </a:pPr>
            <a:r>
              <a:rPr kumimoji="1" lang="zh-CN" altLang="en-US" sz="2800" b="1"/>
              <a:t>由</a:t>
            </a:r>
          </a:p>
        </p:txBody>
      </p:sp>
    </p:spTree>
    <p:extLst>
      <p:ext uri="{BB962C8B-B14F-4D97-AF65-F5344CB8AC3E}">
        <p14:creationId xmlns:p14="http://schemas.microsoft.com/office/powerpoint/2010/main" val="3236994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  <p:bldP spid="10" grpId="0" build="p" autoUpdateAnimBg="0"/>
      <p:bldP spid="20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9750" y="304800"/>
            <a:ext cx="7924800" cy="5334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800" b="1" dirty="0" smtClean="0">
                <a:solidFill>
                  <a:srgbClr val="0000FF"/>
                </a:solidFill>
                <a:ea typeface="楷体_GB2312" pitchFamily="49" charset="-122"/>
              </a:rPr>
              <a:t>2. </a:t>
            </a:r>
            <a:r>
              <a:rPr lang="zh-CN" altLang="en-US" sz="2800" b="1" dirty="0" smtClean="0">
                <a:solidFill>
                  <a:srgbClr val="0000FF"/>
                </a:solidFill>
                <a:ea typeface="楷体_GB2312" pitchFamily="49" charset="-122"/>
              </a:rPr>
              <a:t>单调有界数列必有极限</a:t>
            </a:r>
            <a:r>
              <a:rPr lang="zh-CN" altLang="en-US" sz="2800" dirty="0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en-US" altLang="zh-CN" sz="2800" dirty="0" smtClean="0">
                <a:solidFill>
                  <a:srgbClr val="0000FF"/>
                </a:solidFill>
                <a:ea typeface="楷体_GB2312" pitchFamily="49" charset="-122"/>
              </a:rPr>
              <a:t>( </a:t>
            </a:r>
            <a:r>
              <a:rPr lang="zh-CN" altLang="en-US" sz="2800" dirty="0" smtClean="0">
                <a:solidFill>
                  <a:srgbClr val="0000FF"/>
                </a:solidFill>
                <a:ea typeface="楷体_GB2312" pitchFamily="49" charset="-122"/>
              </a:rPr>
              <a:t>准则</a:t>
            </a:r>
            <a:r>
              <a:rPr lang="en-US" altLang="zh-CN" sz="2800" dirty="0" smtClean="0">
                <a:solidFill>
                  <a:srgbClr val="0000FF"/>
                </a:solidFill>
                <a:ea typeface="楷体_GB2312" pitchFamily="49" charset="-122"/>
              </a:rPr>
              <a:t>2 )   </a:t>
            </a:r>
            <a:r>
              <a:rPr lang="en-US" altLang="zh-CN" sz="2800" dirty="0" smtClean="0">
                <a:solidFill>
                  <a:schemeClr val="accent2"/>
                </a:solidFill>
                <a:ea typeface="楷体_GB2312" pitchFamily="49" charset="-122"/>
              </a:rPr>
              <a:t>( P52 )</a:t>
            </a:r>
            <a:r>
              <a:rPr lang="en-US" altLang="zh-CN" sz="2800" dirty="0" smtClean="0">
                <a:ea typeface="楷体_GB2312" pitchFamily="49" charset="-122"/>
              </a:rPr>
              <a:t> </a:t>
            </a:r>
            <a:endParaRPr lang="en-US" altLang="zh-CN" sz="2800" dirty="0">
              <a:ea typeface="楷体_GB2312" pitchFamily="49" charset="-122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400413"/>
              </p:ext>
            </p:extLst>
          </p:nvPr>
        </p:nvGraphicFramePr>
        <p:xfrm>
          <a:off x="1143000" y="1109663"/>
          <a:ext cx="48847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0" name="Equation" r:id="rId3" imgW="4889160" imgH="444240" progId="Equation.3">
                  <p:embed/>
                </p:oleObj>
              </mc:Choice>
              <mc:Fallback>
                <p:oleObj name="Equation" r:id="rId3" imgW="4889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09663"/>
                        <a:ext cx="4884738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528656"/>
              </p:ext>
            </p:extLst>
          </p:nvPr>
        </p:nvGraphicFramePr>
        <p:xfrm>
          <a:off x="1196975" y="3548063"/>
          <a:ext cx="47720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1" name="Equation" r:id="rId5" imgW="4775040" imgH="444240" progId="Equation.3">
                  <p:embed/>
                </p:oleObj>
              </mc:Choice>
              <mc:Fallback>
                <p:oleObj name="Equation" r:id="rId5" imgW="4775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6975" y="3548063"/>
                        <a:ext cx="477202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9151537"/>
              </p:ext>
            </p:extLst>
          </p:nvPr>
        </p:nvGraphicFramePr>
        <p:xfrm>
          <a:off x="5029200" y="1828800"/>
          <a:ext cx="2870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2" name="Equation" r:id="rId7" imgW="2869920" imgH="622080" progId="Equation.3">
                  <p:embed/>
                </p:oleObj>
              </mc:Choice>
              <mc:Fallback>
                <p:oleObj name="Equation" r:id="rId7" imgW="286992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828800"/>
                        <a:ext cx="2870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2106562"/>
              </p:ext>
            </p:extLst>
          </p:nvPr>
        </p:nvGraphicFramePr>
        <p:xfrm>
          <a:off x="5029200" y="4205288"/>
          <a:ext cx="27559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13" name="Equation" r:id="rId9" imgW="2755800" imgH="622080" progId="Equation.3">
                  <p:embed/>
                </p:oleObj>
              </mc:Choice>
              <mc:Fallback>
                <p:oleObj name="Equation" r:id="rId9" imgW="2755800" imgH="622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205288"/>
                        <a:ext cx="27559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Group 11"/>
          <p:cNvGrpSpPr>
            <a:grpSpLocks/>
          </p:cNvGrpSpPr>
          <p:nvPr/>
        </p:nvGrpSpPr>
        <p:grpSpPr bwMode="auto">
          <a:xfrm>
            <a:off x="1722438" y="2565400"/>
            <a:ext cx="5364162" cy="609600"/>
            <a:chOff x="864" y="3168"/>
            <a:chExt cx="4224" cy="480"/>
          </a:xfrm>
        </p:grpSpPr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1176" y="3216"/>
              <a:ext cx="3288" cy="432"/>
              <a:chOff x="1176" y="3216"/>
              <a:chExt cx="3288" cy="432"/>
            </a:xfrm>
          </p:grpSpPr>
          <p:graphicFrame>
            <p:nvGraphicFramePr>
              <p:cNvPr id="26" name="Object 13"/>
              <p:cNvGraphicFramePr>
                <a:graphicFrameLocks noChangeAspect="1"/>
              </p:cNvGraphicFramePr>
              <p:nvPr/>
            </p:nvGraphicFramePr>
            <p:xfrm>
              <a:off x="2544" y="3216"/>
              <a:ext cx="336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14" name="Equation" r:id="rId11" imgW="177480" imgH="228600" progId="Equation.3">
                      <p:embed/>
                    </p:oleObj>
                  </mc:Choice>
                  <mc:Fallback>
                    <p:oleObj name="Equation" r:id="rId11" imgW="17748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44" y="3216"/>
                            <a:ext cx="336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4"/>
              <p:cNvGraphicFramePr>
                <a:graphicFrameLocks noChangeAspect="1"/>
              </p:cNvGraphicFramePr>
              <p:nvPr/>
            </p:nvGraphicFramePr>
            <p:xfrm>
              <a:off x="2832" y="3216"/>
              <a:ext cx="48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15" name="Equation" r:id="rId13" imgW="253800" imgH="228600" progId="Equation.DSMT4">
                      <p:embed/>
                    </p:oleObj>
                  </mc:Choice>
                  <mc:Fallback>
                    <p:oleObj name="Equation" r:id="rId13" imgW="253800" imgH="2286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3216"/>
                            <a:ext cx="480" cy="4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5"/>
              <p:cNvGraphicFramePr>
                <a:graphicFrameLocks noChangeAspect="1"/>
              </p:cNvGraphicFramePr>
              <p:nvPr/>
            </p:nvGraphicFramePr>
            <p:xfrm>
              <a:off x="4080" y="3288"/>
              <a:ext cx="384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16" name="Equation" r:id="rId15" imgW="203040" imgH="164880" progId="Equation.3">
                      <p:embed/>
                    </p:oleObj>
                  </mc:Choice>
                  <mc:Fallback>
                    <p:oleObj name="Equation" r:id="rId15" imgW="203040" imgH="1648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80" y="3288"/>
                            <a:ext cx="384" cy="3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6"/>
              <p:cNvGraphicFramePr>
                <a:graphicFrameLocks noChangeAspect="1"/>
              </p:cNvGraphicFramePr>
              <p:nvPr/>
            </p:nvGraphicFramePr>
            <p:xfrm>
              <a:off x="1176" y="3216"/>
              <a:ext cx="288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17" name="Equation" r:id="rId17" imgW="152280" imgH="215640" progId="Equation.3">
                      <p:embed/>
                    </p:oleObj>
                  </mc:Choice>
                  <mc:Fallback>
                    <p:oleObj name="Equation" r:id="rId17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76" y="3216"/>
                            <a:ext cx="288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7"/>
              <p:cNvGraphicFramePr>
                <a:graphicFrameLocks noChangeAspect="1"/>
              </p:cNvGraphicFramePr>
              <p:nvPr/>
            </p:nvGraphicFramePr>
            <p:xfrm>
              <a:off x="1500" y="3228"/>
              <a:ext cx="312" cy="4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18" name="Equation" r:id="rId19" imgW="164880" imgH="215640" progId="Equation.3">
                      <p:embed/>
                    </p:oleObj>
                  </mc:Choice>
                  <mc:Fallback>
                    <p:oleObj name="Equation" r:id="rId19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00" y="3228"/>
                            <a:ext cx="312" cy="4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864" y="3287"/>
              <a:ext cx="39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1296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591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2071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2647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83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Oval 24"/>
            <p:cNvSpPr>
              <a:spLocks noChangeArrowheads="1"/>
            </p:cNvSpPr>
            <p:nvPr/>
          </p:nvSpPr>
          <p:spPr bwMode="auto">
            <a:xfrm>
              <a:off x="2167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8" name="Oval 25"/>
            <p:cNvSpPr>
              <a:spLocks noChangeArrowheads="1"/>
            </p:cNvSpPr>
            <p:nvPr/>
          </p:nvSpPr>
          <p:spPr bwMode="auto">
            <a:xfrm>
              <a:off x="2496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9" name="Oval 26"/>
            <p:cNvSpPr>
              <a:spLocks noChangeArrowheads="1"/>
            </p:cNvSpPr>
            <p:nvPr/>
          </p:nvSpPr>
          <p:spPr bwMode="auto">
            <a:xfrm>
              <a:off x="293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0" name="Oval 27"/>
            <p:cNvSpPr>
              <a:spLocks noChangeArrowheads="1"/>
            </p:cNvSpPr>
            <p:nvPr/>
          </p:nvSpPr>
          <p:spPr bwMode="auto">
            <a:xfrm>
              <a:off x="317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1" name="Oval 28"/>
            <p:cNvSpPr>
              <a:spLocks noChangeArrowheads="1"/>
            </p:cNvSpPr>
            <p:nvPr/>
          </p:nvSpPr>
          <p:spPr bwMode="auto">
            <a:xfrm>
              <a:off x="3264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2" name="Oval 29"/>
            <p:cNvSpPr>
              <a:spLocks noChangeArrowheads="1"/>
            </p:cNvSpPr>
            <p:nvPr/>
          </p:nvSpPr>
          <p:spPr bwMode="auto">
            <a:xfrm>
              <a:off x="3319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3" name="Oval 30"/>
            <p:cNvSpPr>
              <a:spLocks noChangeArrowheads="1"/>
            </p:cNvSpPr>
            <p:nvPr/>
          </p:nvSpPr>
          <p:spPr bwMode="auto">
            <a:xfrm>
              <a:off x="3415" y="3264"/>
              <a:ext cx="41" cy="41"/>
            </a:xfrm>
            <a:prstGeom prst="ellips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Oval 31"/>
            <p:cNvSpPr>
              <a:spLocks noChangeArrowheads="1"/>
            </p:cNvSpPr>
            <p:nvPr/>
          </p:nvSpPr>
          <p:spPr bwMode="auto">
            <a:xfrm>
              <a:off x="4222" y="3262"/>
              <a:ext cx="50" cy="50"/>
            </a:xfrm>
            <a:prstGeom prst="ellipse">
              <a:avLst/>
            </a:prstGeom>
            <a:solidFill>
              <a:srgbClr val="3366FF"/>
            </a:solidFill>
            <a:ln w="9525">
              <a:solidFill>
                <a:srgbClr val="00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25" name="Object 32"/>
            <p:cNvGraphicFramePr>
              <a:graphicFrameLocks noChangeAspect="1"/>
            </p:cNvGraphicFramePr>
            <p:nvPr/>
          </p:nvGraphicFramePr>
          <p:xfrm>
            <a:off x="4848" y="3168"/>
            <a:ext cx="2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19" name="Equation" r:id="rId21" imgW="126720" imgH="139680" progId="Equation.3">
                    <p:embed/>
                  </p:oleObj>
                </mc:Choice>
                <mc:Fallback>
                  <p:oleObj name="Equation" r:id="rId21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3168"/>
                          <a:ext cx="24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1828800" y="5105400"/>
            <a:ext cx="5362575" cy="611188"/>
            <a:chOff x="816" y="3648"/>
            <a:chExt cx="4224" cy="480"/>
          </a:xfrm>
        </p:grpSpPr>
        <p:graphicFrame>
          <p:nvGraphicFramePr>
            <p:cNvPr id="32" name="Object 37"/>
            <p:cNvGraphicFramePr>
              <a:graphicFrameLocks noChangeAspect="1"/>
            </p:cNvGraphicFramePr>
            <p:nvPr/>
          </p:nvGraphicFramePr>
          <p:xfrm>
            <a:off x="852" y="3816"/>
            <a:ext cx="31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0" name="Equation" r:id="rId23" imgW="164880" imgH="139680" progId="Equation.3">
                    <p:embed/>
                  </p:oleObj>
                </mc:Choice>
                <mc:Fallback>
                  <p:oleObj name="Equation" r:id="rId23" imgW="1648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2" y="3816"/>
                          <a:ext cx="312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38"/>
            <p:cNvGraphicFramePr>
              <a:graphicFrameLocks noChangeAspect="1"/>
            </p:cNvGraphicFramePr>
            <p:nvPr/>
          </p:nvGraphicFramePr>
          <p:xfrm>
            <a:off x="2352" y="3696"/>
            <a:ext cx="33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1" name="Equation" r:id="rId25" imgW="177480" imgH="228600" progId="Equation.3">
                    <p:embed/>
                  </p:oleObj>
                </mc:Choice>
                <mc:Fallback>
                  <p:oleObj name="Equation" r:id="rId25" imgW="1774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3696"/>
                          <a:ext cx="33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Object 39"/>
            <p:cNvGraphicFramePr>
              <a:graphicFrameLocks noChangeAspect="1"/>
            </p:cNvGraphicFramePr>
            <p:nvPr/>
          </p:nvGraphicFramePr>
          <p:xfrm>
            <a:off x="1920" y="3696"/>
            <a:ext cx="480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2" name="Equation" r:id="rId27" imgW="253800" imgH="228600" progId="Equation.3">
                    <p:embed/>
                  </p:oleObj>
                </mc:Choice>
                <mc:Fallback>
                  <p:oleObj name="Equation" r:id="rId27" imgW="25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696"/>
                          <a:ext cx="480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40"/>
            <p:cNvGraphicFramePr>
              <a:graphicFrameLocks noChangeAspect="1"/>
            </p:cNvGraphicFramePr>
            <p:nvPr/>
          </p:nvGraphicFramePr>
          <p:xfrm>
            <a:off x="4032" y="3696"/>
            <a:ext cx="288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3" name="Equation" r:id="rId29" imgW="152280" imgH="215640" progId="Equation.3">
                    <p:embed/>
                  </p:oleObj>
                </mc:Choice>
                <mc:Fallback>
                  <p:oleObj name="Equation" r:id="rId29" imgW="1522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3696"/>
                          <a:ext cx="288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41"/>
            <p:cNvGraphicFramePr>
              <a:graphicFrameLocks noChangeAspect="1"/>
            </p:cNvGraphicFramePr>
            <p:nvPr/>
          </p:nvGraphicFramePr>
          <p:xfrm>
            <a:off x="3648" y="3696"/>
            <a:ext cx="312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4" name="Equation" r:id="rId31" imgW="164880" imgH="215640" progId="Equation.3">
                    <p:embed/>
                  </p:oleObj>
                </mc:Choice>
                <mc:Fallback>
                  <p:oleObj name="Equation" r:id="rId31" imgW="16488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3696"/>
                          <a:ext cx="312" cy="4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7" name="Group 42"/>
            <p:cNvGrpSpPr>
              <a:grpSpLocks/>
            </p:cNvGrpSpPr>
            <p:nvPr/>
          </p:nvGrpSpPr>
          <p:grpSpPr bwMode="auto">
            <a:xfrm>
              <a:off x="816" y="3648"/>
              <a:ext cx="4224" cy="264"/>
              <a:chOff x="816" y="3648"/>
              <a:chExt cx="4224" cy="264"/>
            </a:xfrm>
          </p:grpSpPr>
          <p:sp>
            <p:nvSpPr>
              <p:cNvPr id="38" name="Line 43"/>
              <p:cNvSpPr>
                <a:spLocks noChangeShapeType="1"/>
              </p:cNvSpPr>
              <p:nvPr/>
            </p:nvSpPr>
            <p:spPr bwMode="auto">
              <a:xfrm>
                <a:off x="816" y="3767"/>
                <a:ext cx="39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2800"/>
              </a:p>
            </p:txBody>
          </p:sp>
          <p:sp>
            <p:nvSpPr>
              <p:cNvPr id="39" name="Oval 44"/>
              <p:cNvSpPr>
                <a:spLocks noChangeArrowheads="1"/>
              </p:cNvSpPr>
              <p:nvPr/>
            </p:nvSpPr>
            <p:spPr bwMode="auto">
              <a:xfrm>
                <a:off x="41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0" name="Oval 45"/>
              <p:cNvSpPr>
                <a:spLocks noChangeArrowheads="1"/>
              </p:cNvSpPr>
              <p:nvPr/>
            </p:nvSpPr>
            <p:spPr bwMode="auto">
              <a:xfrm>
                <a:off x="154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1" name="Oval 46"/>
              <p:cNvSpPr>
                <a:spLocks noChangeArrowheads="1"/>
              </p:cNvSpPr>
              <p:nvPr/>
            </p:nvSpPr>
            <p:spPr bwMode="auto">
              <a:xfrm>
                <a:off x="2023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2" name="Oval 47"/>
              <p:cNvSpPr>
                <a:spLocks noChangeArrowheads="1"/>
              </p:cNvSpPr>
              <p:nvPr/>
            </p:nvSpPr>
            <p:spPr bwMode="auto">
              <a:xfrm>
                <a:off x="187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3" name="Oval 48"/>
              <p:cNvSpPr>
                <a:spLocks noChangeArrowheads="1"/>
              </p:cNvSpPr>
              <p:nvPr/>
            </p:nvSpPr>
            <p:spPr bwMode="auto">
              <a:xfrm>
                <a:off x="1735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4" name="Oval 49"/>
              <p:cNvSpPr>
                <a:spLocks noChangeArrowheads="1"/>
              </p:cNvSpPr>
              <p:nvPr/>
            </p:nvSpPr>
            <p:spPr bwMode="auto">
              <a:xfrm>
                <a:off x="3559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5" name="Oval 50"/>
              <p:cNvSpPr>
                <a:spLocks noChangeArrowheads="1"/>
              </p:cNvSpPr>
              <p:nvPr/>
            </p:nvSpPr>
            <p:spPr bwMode="auto">
              <a:xfrm>
                <a:off x="2448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6" name="Oval 51"/>
              <p:cNvSpPr>
                <a:spLocks noChangeArrowheads="1"/>
              </p:cNvSpPr>
              <p:nvPr/>
            </p:nvSpPr>
            <p:spPr bwMode="auto">
              <a:xfrm>
                <a:off x="288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7" name="Oval 52"/>
              <p:cNvSpPr>
                <a:spLocks noChangeArrowheads="1"/>
              </p:cNvSpPr>
              <p:nvPr/>
            </p:nvSpPr>
            <p:spPr bwMode="auto">
              <a:xfrm>
                <a:off x="3127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8" name="Oval 53"/>
              <p:cNvSpPr>
                <a:spLocks noChangeArrowheads="1"/>
              </p:cNvSpPr>
              <p:nvPr/>
            </p:nvSpPr>
            <p:spPr bwMode="auto">
              <a:xfrm>
                <a:off x="3216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49" name="Oval 54"/>
              <p:cNvSpPr>
                <a:spLocks noChangeArrowheads="1"/>
              </p:cNvSpPr>
              <p:nvPr/>
            </p:nvSpPr>
            <p:spPr bwMode="auto">
              <a:xfrm>
                <a:off x="3271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50" name="Oval 55"/>
              <p:cNvSpPr>
                <a:spLocks noChangeArrowheads="1"/>
              </p:cNvSpPr>
              <p:nvPr/>
            </p:nvSpPr>
            <p:spPr bwMode="auto">
              <a:xfrm>
                <a:off x="3792" y="3744"/>
                <a:ext cx="41" cy="41"/>
              </a:xfrm>
              <a:prstGeom prst="ellips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sp>
            <p:nvSpPr>
              <p:cNvPr id="51" name="Oval 56"/>
              <p:cNvSpPr>
                <a:spLocks noChangeArrowheads="1"/>
              </p:cNvSpPr>
              <p:nvPr/>
            </p:nvSpPr>
            <p:spPr bwMode="auto">
              <a:xfrm>
                <a:off x="958" y="3740"/>
                <a:ext cx="50" cy="50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rgbClr val="00CCFF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2800"/>
              </a:p>
            </p:txBody>
          </p:sp>
          <p:graphicFrame>
            <p:nvGraphicFramePr>
              <p:cNvPr id="52" name="Object 57"/>
              <p:cNvGraphicFramePr>
                <a:graphicFrameLocks noChangeAspect="1"/>
              </p:cNvGraphicFramePr>
              <p:nvPr/>
            </p:nvGraphicFramePr>
            <p:xfrm>
              <a:off x="4800" y="3648"/>
              <a:ext cx="240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7025" name="Equation" r:id="rId33" imgW="126720" imgH="139680" progId="Equation.3">
                      <p:embed/>
                    </p:oleObj>
                  </mc:Choice>
                  <mc:Fallback>
                    <p:oleObj name="Equation" r:id="rId33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grayscl/>
                            <a:biLevel thresh="5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0" y="3648"/>
                            <a:ext cx="240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53" name="Text Box 58"/>
          <p:cNvSpPr txBox="1">
            <a:spLocks noChangeArrowheads="1"/>
          </p:cNvSpPr>
          <p:nvPr/>
        </p:nvSpPr>
        <p:spPr bwMode="auto">
          <a:xfrm>
            <a:off x="6705600" y="5638800"/>
            <a:ext cx="1682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dirty="0">
                <a:solidFill>
                  <a:schemeClr val="accent2"/>
                </a:solidFill>
              </a:rPr>
              <a:t>( </a:t>
            </a:r>
            <a:r>
              <a:rPr kumimoji="1" lang="zh-CN" altLang="en-US" sz="2800" dirty="0">
                <a:solidFill>
                  <a:schemeClr val="accent2"/>
                </a:solidFill>
              </a:rPr>
              <a:t>证明略 </a:t>
            </a:r>
            <a:r>
              <a:rPr kumimoji="1" lang="en-US" altLang="zh-CN" sz="2800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54" name="AutoShape 70"/>
          <p:cNvSpPr>
            <a:spLocks noChangeArrowheads="1"/>
          </p:cNvSpPr>
          <p:nvPr/>
        </p:nvSpPr>
        <p:spPr bwMode="auto">
          <a:xfrm>
            <a:off x="4140200" y="1966913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55" name="Group 88"/>
          <p:cNvGrpSpPr>
            <a:grpSpLocks/>
          </p:cNvGrpSpPr>
          <p:nvPr/>
        </p:nvGrpSpPr>
        <p:grpSpPr bwMode="auto">
          <a:xfrm>
            <a:off x="5148263" y="2674938"/>
            <a:ext cx="304800" cy="407987"/>
            <a:chOff x="3243" y="1888"/>
            <a:chExt cx="192" cy="257"/>
          </a:xfrm>
        </p:grpSpPr>
        <p:sp>
          <p:nvSpPr>
            <p:cNvPr id="56" name="Oval 34"/>
            <p:cNvSpPr>
              <a:spLocks noChangeArrowheads="1"/>
            </p:cNvSpPr>
            <p:nvPr/>
          </p:nvSpPr>
          <p:spPr bwMode="auto">
            <a:xfrm>
              <a:off x="3325" y="1888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57" name="Object 35"/>
            <p:cNvGraphicFramePr>
              <a:graphicFrameLocks noChangeAspect="1"/>
            </p:cNvGraphicFramePr>
            <p:nvPr/>
          </p:nvGraphicFramePr>
          <p:xfrm>
            <a:off x="3243" y="1933"/>
            <a:ext cx="19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6" name="Equation" r:id="rId35" imgW="126720" imgH="139680" progId="Equation.DSMT4">
                    <p:embed/>
                  </p:oleObj>
                </mc:Choice>
                <mc:Fallback>
                  <p:oleObj name="Equation" r:id="rId35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1933"/>
                          <a:ext cx="192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AutoShape 71"/>
          <p:cNvSpPr>
            <a:spLocks noChangeArrowheads="1"/>
          </p:cNvSpPr>
          <p:nvPr/>
        </p:nvSpPr>
        <p:spPr bwMode="auto">
          <a:xfrm>
            <a:off x="4140200" y="4343400"/>
            <a:ext cx="719138" cy="152400"/>
          </a:xfrm>
          <a:prstGeom prst="rightArrow">
            <a:avLst>
              <a:gd name="adj1" fmla="val 50000"/>
              <a:gd name="adj2" fmla="val 117969"/>
            </a:avLst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grpSp>
        <p:nvGrpSpPr>
          <p:cNvPr id="59" name="Group 89"/>
          <p:cNvGrpSpPr>
            <a:grpSpLocks/>
          </p:cNvGrpSpPr>
          <p:nvPr/>
        </p:nvGrpSpPr>
        <p:grpSpPr bwMode="auto">
          <a:xfrm>
            <a:off x="2439988" y="5218113"/>
            <a:ext cx="306387" cy="496887"/>
            <a:chOff x="1565" y="3475"/>
            <a:chExt cx="193" cy="313"/>
          </a:xfrm>
        </p:grpSpPr>
        <p:sp>
          <p:nvSpPr>
            <p:cNvPr id="60" name="Oval 68"/>
            <p:cNvSpPr>
              <a:spLocks noChangeArrowheads="1"/>
            </p:cNvSpPr>
            <p:nvPr/>
          </p:nvSpPr>
          <p:spPr bwMode="auto">
            <a:xfrm>
              <a:off x="1648" y="3475"/>
              <a:ext cx="40" cy="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graphicFrame>
          <p:nvGraphicFramePr>
            <p:cNvPr id="61" name="Object 69"/>
            <p:cNvGraphicFramePr>
              <a:graphicFrameLocks noChangeAspect="1"/>
            </p:cNvGraphicFramePr>
            <p:nvPr/>
          </p:nvGraphicFramePr>
          <p:xfrm>
            <a:off x="1565" y="3520"/>
            <a:ext cx="193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27" name="Equation" r:id="rId37" imgW="126720" imgH="177480" progId="Equation.3">
                    <p:embed/>
                  </p:oleObj>
                </mc:Choice>
                <mc:Fallback>
                  <p:oleObj name="Equation" r:id="rId37" imgW="12672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5" y="3520"/>
                          <a:ext cx="193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39179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3" grpId="0" build="p" autoUpdateAnimBg="0"/>
      <p:bldP spid="54" grpId="0" animBg="1"/>
      <p:bldP spid="5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599" y="457200"/>
            <a:ext cx="2765891" cy="6858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b="1" smtClean="0">
                <a:solidFill>
                  <a:srgbClr val="C00000"/>
                </a:solidFill>
                <a:ea typeface="楷体_GB2312" pitchFamily="49" charset="-122"/>
              </a:rPr>
              <a:t>内容小结</a:t>
            </a:r>
            <a:endParaRPr lang="zh-CN" altLang="en-US" sz="3600" b="1">
              <a:solidFill>
                <a:srgbClr val="C00000"/>
              </a:solidFill>
              <a:ea typeface="楷体_GB2312" pitchFamily="49" charset="-12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09600" y="1463675"/>
            <a:ext cx="6914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rgbClr val="0000FF"/>
                </a:solidFill>
              </a:rPr>
              <a:t>1. </a:t>
            </a:r>
            <a:r>
              <a:rPr kumimoji="1" lang="zh-CN" altLang="en-US" sz="2800" b="1">
                <a:solidFill>
                  <a:srgbClr val="0000FF"/>
                </a:solidFill>
              </a:rPr>
              <a:t>数列极限的 “ </a:t>
            </a:r>
            <a:r>
              <a:rPr kumimoji="1" lang="zh-CN" altLang="en-US" sz="2800" b="1" i="1">
                <a:solidFill>
                  <a:srgbClr val="0000FF"/>
                </a:solidFill>
                <a:sym typeface="Symbol" pitchFamily="18" charset="2"/>
              </a:rPr>
              <a:t> </a:t>
            </a:r>
            <a:r>
              <a:rPr kumimoji="1" lang="en-US" altLang="zh-CN" sz="2800" b="1" i="1">
                <a:solidFill>
                  <a:srgbClr val="0000FF"/>
                </a:solidFill>
                <a:sym typeface="Symbol" pitchFamily="18" charset="2"/>
              </a:rPr>
              <a:t>– N</a:t>
            </a:r>
            <a:r>
              <a:rPr kumimoji="1" lang="en-US" altLang="zh-CN" sz="2800" b="1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</a:rPr>
              <a:t>” </a:t>
            </a:r>
            <a:r>
              <a:rPr kumimoji="1" lang="zh-CN" altLang="en-US" sz="2800" b="1">
                <a:solidFill>
                  <a:srgbClr val="0000FF"/>
                </a:solidFill>
              </a:rPr>
              <a:t>定义及应用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609600" y="2071688"/>
            <a:ext cx="43332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2.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收敛数列的性质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295400" y="2681288"/>
            <a:ext cx="543958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唯一性</a:t>
            </a:r>
            <a:r>
              <a:rPr kumimoji="1" lang="en-US" altLang="zh-CN" sz="2800" b="1"/>
              <a:t>;  </a:t>
            </a:r>
            <a:r>
              <a:rPr kumimoji="1" lang="zh-CN" altLang="en-US" sz="2800" b="1"/>
              <a:t>有界性</a:t>
            </a:r>
            <a:r>
              <a:rPr kumimoji="1" lang="en-US" altLang="zh-CN" sz="2800" b="1"/>
              <a:t>;  </a:t>
            </a:r>
            <a:r>
              <a:rPr kumimoji="1" lang="zh-CN" altLang="en-US" sz="2800" b="1"/>
              <a:t>保号性</a:t>
            </a:r>
            <a:r>
              <a:rPr kumimoji="1" lang="en-US" altLang="zh-CN" sz="2800" b="1"/>
              <a:t>;</a:t>
            </a:r>
          </a:p>
        </p:txBody>
      </p:sp>
      <p:sp>
        <p:nvSpPr>
          <p:cNvPr id="8" name="Text Box 13"/>
          <p:cNvSpPr txBox="1">
            <a:spLocks noChangeArrowheads="1"/>
          </p:cNvSpPr>
          <p:nvPr/>
        </p:nvSpPr>
        <p:spPr bwMode="auto">
          <a:xfrm>
            <a:off x="1295400" y="3276600"/>
            <a:ext cx="5881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任一子数列收敛于同一极限</a:t>
            </a:r>
            <a:r>
              <a:rPr kumimoji="1" lang="en-US" altLang="zh-CN" sz="2800" b="1"/>
              <a:t>;</a:t>
            </a:r>
          </a:p>
        </p:txBody>
      </p:sp>
      <p:sp>
        <p:nvSpPr>
          <p:cNvPr id="9" name="Text Box 14"/>
          <p:cNvSpPr txBox="1">
            <a:spLocks noChangeArrowheads="1"/>
          </p:cNvSpPr>
          <p:nvPr/>
        </p:nvSpPr>
        <p:spPr bwMode="auto">
          <a:xfrm>
            <a:off x="609600" y="4605338"/>
            <a:ext cx="350346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FF"/>
                </a:solidFill>
              </a:rPr>
              <a:t>3. </a:t>
            </a:r>
            <a:r>
              <a:rPr kumimoji="1" lang="zh-CN" altLang="en-US" sz="2800" b="1" dirty="0">
                <a:solidFill>
                  <a:srgbClr val="0000FF"/>
                </a:solidFill>
              </a:rPr>
              <a:t>极限存在准则</a:t>
            </a:r>
            <a:r>
              <a:rPr kumimoji="1" lang="en-US" altLang="zh-CN" sz="2800" b="1" dirty="0">
                <a:solidFill>
                  <a:srgbClr val="0000FF"/>
                </a:solidFill>
              </a:rPr>
              <a:t>:</a:t>
            </a:r>
          </a:p>
        </p:txBody>
      </p:sp>
      <p:sp>
        <p:nvSpPr>
          <p:cNvPr id="10" name="Text Box 15"/>
          <p:cNvSpPr txBox="1">
            <a:spLocks noChangeArrowheads="1"/>
          </p:cNvSpPr>
          <p:nvPr/>
        </p:nvSpPr>
        <p:spPr bwMode="auto">
          <a:xfrm>
            <a:off x="1295399" y="5214938"/>
            <a:ext cx="77444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夹逼准则</a:t>
            </a:r>
            <a:r>
              <a:rPr kumimoji="1" lang="en-US" altLang="zh-CN" sz="2800" b="1"/>
              <a:t>;  </a:t>
            </a:r>
            <a:r>
              <a:rPr kumimoji="1" lang="zh-CN" altLang="en-US" sz="2800" b="1"/>
              <a:t>单调有界准则</a:t>
            </a:r>
            <a:r>
              <a:rPr kumimoji="1" lang="en-US" altLang="zh-CN" sz="2800" b="1"/>
              <a:t>;  *</a:t>
            </a:r>
            <a:r>
              <a:rPr kumimoji="1" lang="zh-CN" altLang="en-US" sz="2800" b="1"/>
              <a:t>柯西准则</a:t>
            </a:r>
          </a:p>
        </p:txBody>
      </p:sp>
      <p:sp>
        <p:nvSpPr>
          <p:cNvPr id="11" name="Text Box 64"/>
          <p:cNvSpPr txBox="1">
            <a:spLocks noChangeArrowheads="1"/>
          </p:cNvSpPr>
          <p:nvPr/>
        </p:nvSpPr>
        <p:spPr bwMode="auto">
          <a:xfrm>
            <a:off x="1295400" y="3917950"/>
            <a:ext cx="58813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spcBef>
                <a:spcPct val="50000"/>
              </a:spcBef>
            </a:pPr>
            <a:r>
              <a:rPr kumimoji="1" lang="zh-CN" altLang="en-US" sz="2800" b="1"/>
              <a:t>需要记住的特殊结论</a:t>
            </a:r>
          </a:p>
        </p:txBody>
      </p:sp>
    </p:spTree>
    <p:extLst>
      <p:ext uri="{BB962C8B-B14F-4D97-AF65-F5344CB8AC3E}">
        <p14:creationId xmlns:p14="http://schemas.microsoft.com/office/powerpoint/2010/main" val="29256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utoUpdateAnimBg="0"/>
      <p:bldP spid="6" grpId="0" autoUpdateAnimBg="0"/>
      <p:bldP spid="7" grpId="0" build="p" autoUpdateAnimBg="0"/>
      <p:bldP spid="8" grpId="0" build="p" autoUpdateAnimBg="0"/>
      <p:bldP spid="9" grpId="0" build="p" autoUpdateAnimBg="0"/>
      <p:bldP spid="10" grpId="0" build="p" autoUpdateAnimBg="0"/>
      <p:bldP spid="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38200" y="914400"/>
            <a:ext cx="304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kumimoji="1" lang="zh-CN" altLang="en-US" sz="2800" b="1" dirty="0">
                <a:solidFill>
                  <a:srgbClr val="0033CC"/>
                </a:solidFill>
                <a:latin typeface="黑体" pitchFamily="2" charset="-122"/>
                <a:ea typeface="黑体" pitchFamily="2" charset="-122"/>
              </a:rPr>
              <a:t>、截丈问题：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14400" y="1524000"/>
            <a:ext cx="6858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rgbClr val="008000"/>
                </a:solidFill>
                <a:latin typeface="Times New Roman" pitchFamily="18" charset="0"/>
              </a:rPr>
              <a:t>“</a:t>
            </a:r>
            <a:r>
              <a:rPr kumimoji="1" lang="zh-CN" altLang="en-US" sz="2800" b="1">
                <a:solidFill>
                  <a:srgbClr val="008000"/>
                </a:solidFill>
                <a:latin typeface="Times New Roman" pitchFamily="18" charset="0"/>
              </a:rPr>
              <a:t>一尺之棰，日截其半，万世不竭”</a:t>
            </a:r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914400" y="2103438"/>
          <a:ext cx="4541838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4" name="公式" r:id="rId3" imgW="4787640" imgH="888840" progId="Equation.3">
                  <p:embed/>
                </p:oleObj>
              </mc:Choice>
              <mc:Fallback>
                <p:oleObj name="公式" r:id="rId3" imgW="47876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03438"/>
                        <a:ext cx="4541838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908050" y="2865438"/>
          <a:ext cx="602615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" name="公式" r:id="rId5" imgW="6349680" imgH="901440" progId="Equation.3">
                  <p:embed/>
                </p:oleObj>
              </mc:Choice>
              <mc:Fallback>
                <p:oleObj name="公式" r:id="rId5" imgW="63496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865438"/>
                        <a:ext cx="602615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1689100" y="3886200"/>
          <a:ext cx="217170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" name="公式" r:id="rId7" imgW="2171520" imgH="266400" progId="Equation.3">
                  <p:embed/>
                </p:oleObj>
              </mc:Choice>
              <mc:Fallback>
                <p:oleObj name="公式" r:id="rId7" imgW="217152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86200"/>
                        <a:ext cx="2171700" cy="265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/>
        </p:nvGraphicFramePr>
        <p:xfrm>
          <a:off x="895350" y="4160838"/>
          <a:ext cx="7291388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" name="公式" r:id="rId9" imgW="7683480" imgH="901440" progId="Equation.3">
                  <p:embed/>
                </p:oleObj>
              </mc:Choice>
              <mc:Fallback>
                <p:oleObj name="公式" r:id="rId9" imgW="768348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4160838"/>
                        <a:ext cx="7291388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/>
        </p:nvGraphicFramePr>
        <p:xfrm>
          <a:off x="1752600" y="5075238"/>
          <a:ext cx="178276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8" name="公式" r:id="rId11" imgW="1879560" imgH="901440" progId="Equation.3">
                  <p:embed/>
                </p:oleObj>
              </mc:Choice>
              <mc:Fallback>
                <p:oleObj name="公式" r:id="rId11" imgW="18795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75238"/>
                        <a:ext cx="1782763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AutoShape 9"/>
          <p:cNvSpPr>
            <a:spLocks noChangeArrowheads="1"/>
          </p:cNvSpPr>
          <p:nvPr/>
        </p:nvSpPr>
        <p:spPr bwMode="auto">
          <a:xfrm>
            <a:off x="3886200" y="5410200"/>
            <a:ext cx="914400" cy="228600"/>
          </a:xfrm>
          <a:prstGeom prst="rightArrow">
            <a:avLst>
              <a:gd name="adj1" fmla="val 50000"/>
              <a:gd name="adj2" fmla="val 100000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2" name="Object 10"/>
          <p:cNvGraphicFramePr>
            <a:graphicFrameLocks noChangeAspect="1"/>
          </p:cNvGraphicFramePr>
          <p:nvPr/>
        </p:nvGraphicFramePr>
        <p:xfrm>
          <a:off x="5029200" y="5349875"/>
          <a:ext cx="180975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9" name="公式" r:id="rId13" imgW="190440" imgH="317160" progId="Equation.3">
                  <p:embed/>
                </p:oleObj>
              </mc:Choice>
              <mc:Fallback>
                <p:oleObj name="公式" r:id="rId13" imgW="19044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5349875"/>
                        <a:ext cx="180975" cy="300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8"/>
          <p:cNvSpPr txBox="1">
            <a:spLocks noChangeArrowheads="1"/>
          </p:cNvSpPr>
          <p:nvPr/>
        </p:nvSpPr>
        <p:spPr bwMode="auto">
          <a:xfrm>
            <a:off x="673100" y="274638"/>
            <a:ext cx="4546600" cy="633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b="1" dirty="0" smtClean="0">
                <a:ea typeface="楷体_GB2312" pitchFamily="49" charset="-122"/>
              </a:rPr>
              <a:t>一、数列极限的定义</a:t>
            </a:r>
            <a:endParaRPr lang="zh-CN" altLang="en-US" sz="3200" b="1" dirty="0">
              <a:ea typeface="楷体_GB2312" pitchFamily="49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540379" y="1171531"/>
            <a:ext cx="3618306" cy="244535"/>
            <a:chOff x="4336502" y="1134444"/>
            <a:chExt cx="3710569" cy="244535"/>
          </a:xfrm>
        </p:grpSpPr>
        <p:sp>
          <p:nvSpPr>
            <p:cNvPr id="2" name="圆角矩形 1"/>
            <p:cNvSpPr/>
            <p:nvPr/>
          </p:nvSpPr>
          <p:spPr>
            <a:xfrm>
              <a:off x="4336502" y="1139294"/>
              <a:ext cx="3610669" cy="23968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7847270" y="1134444"/>
              <a:ext cx="199801" cy="23968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6358685" y="2545979"/>
            <a:ext cx="1800000" cy="239685"/>
            <a:chOff x="4336502" y="1139294"/>
            <a:chExt cx="3710569" cy="239685"/>
          </a:xfrm>
        </p:grpSpPr>
        <p:sp>
          <p:nvSpPr>
            <p:cNvPr id="17" name="圆角矩形 16"/>
            <p:cNvSpPr/>
            <p:nvPr/>
          </p:nvSpPr>
          <p:spPr>
            <a:xfrm>
              <a:off x="4336502" y="1139294"/>
              <a:ext cx="3610669" cy="23968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7718609" y="1139294"/>
              <a:ext cx="328462" cy="2348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7258685" y="3249031"/>
            <a:ext cx="900000" cy="239685"/>
            <a:chOff x="4336502" y="1139294"/>
            <a:chExt cx="3910371" cy="239685"/>
          </a:xfrm>
        </p:grpSpPr>
        <p:sp>
          <p:nvSpPr>
            <p:cNvPr id="20" name="圆角矩形 19"/>
            <p:cNvSpPr/>
            <p:nvPr/>
          </p:nvSpPr>
          <p:spPr>
            <a:xfrm>
              <a:off x="4336502" y="1139294"/>
              <a:ext cx="3610669" cy="239685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7556039" y="1139294"/>
              <a:ext cx="690834" cy="234835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58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3" grpId="0"/>
      <p:bldP spid="5" grpId="0" autoUpdateAnimBg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26035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数列的概念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9974504"/>
              </p:ext>
            </p:extLst>
          </p:nvPr>
        </p:nvGraphicFramePr>
        <p:xfrm>
          <a:off x="780847" y="869549"/>
          <a:ext cx="7391553" cy="244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9" name="Document" r:id="rId3" imgW="7661550" imgH="2534451" progId="Word.Document.8">
                  <p:embed/>
                </p:oleObj>
              </mc:Choice>
              <mc:Fallback>
                <p:oleObj name="Document" r:id="rId3" imgW="7661550" imgH="2534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47" y="869549"/>
                        <a:ext cx="7391553" cy="2444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0218" y="316254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1102508"/>
              </p:ext>
            </p:extLst>
          </p:nvPr>
        </p:nvGraphicFramePr>
        <p:xfrm>
          <a:off x="1984189" y="3214936"/>
          <a:ext cx="23876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0" name="公式" r:id="rId5" imgW="2387520" imgH="482400" progId="Equation.3">
                  <p:embed/>
                </p:oleObj>
              </mc:Choice>
              <mc:Fallback>
                <p:oleObj name="公式" r:id="rId5" imgW="23875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189" y="3214936"/>
                        <a:ext cx="2387600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960408"/>
              </p:ext>
            </p:extLst>
          </p:nvPr>
        </p:nvGraphicFramePr>
        <p:xfrm>
          <a:off x="1984189" y="3861048"/>
          <a:ext cx="2755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1" name="公式" r:id="rId7" imgW="2755800" imgH="901440" progId="Equation.3">
                  <p:embed/>
                </p:oleObj>
              </mc:Choice>
              <mc:Fallback>
                <p:oleObj name="公式" r:id="rId7" imgW="27558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189" y="3861048"/>
                        <a:ext cx="2755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4175004"/>
              </p:ext>
            </p:extLst>
          </p:nvPr>
        </p:nvGraphicFramePr>
        <p:xfrm>
          <a:off x="5794189" y="3238748"/>
          <a:ext cx="6985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2" name="公式" r:id="rId9" imgW="698400" imgH="495000" progId="Equation.3">
                  <p:embed/>
                </p:oleObj>
              </mc:Choice>
              <mc:Fallback>
                <p:oleObj name="公式" r:id="rId9" imgW="6984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4189" y="3238748"/>
                        <a:ext cx="6985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914637"/>
              </p:ext>
            </p:extLst>
          </p:nvPr>
        </p:nvGraphicFramePr>
        <p:xfrm>
          <a:off x="5833877" y="3848348"/>
          <a:ext cx="722312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3" name="公式" r:id="rId11" imgW="723600" imgH="901440" progId="Equation.3">
                  <p:embed/>
                </p:oleObj>
              </mc:Choice>
              <mc:Fallback>
                <p:oleObj name="公式" r:id="rId11" imgW="7236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3877" y="3848348"/>
                        <a:ext cx="722312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7015315"/>
              </p:ext>
            </p:extLst>
          </p:nvPr>
        </p:nvGraphicFramePr>
        <p:xfrm>
          <a:off x="1935163" y="4941168"/>
          <a:ext cx="32893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4" name="公式" r:id="rId13" imgW="3289300" imgH="495300" progId="Equation.3">
                  <p:embed/>
                </p:oleObj>
              </mc:Choice>
              <mc:Fallback>
                <p:oleObj name="公式" r:id="rId13" imgW="3289300" imgH="4953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4941168"/>
                        <a:ext cx="32893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7260358"/>
              </p:ext>
            </p:extLst>
          </p:nvPr>
        </p:nvGraphicFramePr>
        <p:xfrm>
          <a:off x="5707063" y="4941168"/>
          <a:ext cx="14097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5" name="公式" r:id="rId15" imgW="1400318" imgH="485632" progId="Equation.3">
                  <p:embed/>
                </p:oleObj>
              </mc:Choice>
              <mc:Fallback>
                <p:oleObj name="公式" r:id="rId15" imgW="1400318" imgH="485632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7063" y="4941168"/>
                        <a:ext cx="14097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5378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26035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数列的概念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275207"/>
              </p:ext>
            </p:extLst>
          </p:nvPr>
        </p:nvGraphicFramePr>
        <p:xfrm>
          <a:off x="780847" y="869549"/>
          <a:ext cx="7391553" cy="244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Document" r:id="rId3" imgW="7661550" imgH="2534451" progId="Word.Document.8">
                  <p:embed/>
                </p:oleObj>
              </mc:Choice>
              <mc:Fallback>
                <p:oleObj name="Document" r:id="rId3" imgW="7661550" imgH="2534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47" y="869549"/>
                        <a:ext cx="7391553" cy="2444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10218" y="3162547"/>
            <a:ext cx="91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</a:rPr>
              <a:t>例如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24749"/>
              </p:ext>
            </p:extLst>
          </p:nvPr>
        </p:nvGraphicFramePr>
        <p:xfrm>
          <a:off x="1780108" y="3356992"/>
          <a:ext cx="4013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公式" r:id="rId5" imgW="4013200" imgH="952500" progId="Equation.3">
                  <p:embed/>
                </p:oleObj>
              </mc:Choice>
              <mc:Fallback>
                <p:oleObj name="公式" r:id="rId5" imgW="4013200" imgH="952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0108" y="3356992"/>
                        <a:ext cx="4013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344927"/>
              </p:ext>
            </p:extLst>
          </p:nvPr>
        </p:nvGraphicFramePr>
        <p:xfrm>
          <a:off x="6212408" y="3356992"/>
          <a:ext cx="2032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公式" r:id="rId7" imgW="2019252" imgH="942975" progId="Equation.3">
                  <p:embed/>
                </p:oleObj>
              </mc:Choice>
              <mc:Fallback>
                <p:oleObj name="公式" r:id="rId7" imgW="2019252" imgH="94297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2408" y="3356992"/>
                        <a:ext cx="2032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9787649"/>
              </p:ext>
            </p:extLst>
          </p:nvPr>
        </p:nvGraphicFramePr>
        <p:xfrm>
          <a:off x="1797571" y="4499992"/>
          <a:ext cx="567848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公式" r:id="rId9" imgW="5676900" imgH="520700" progId="Equation.3">
                  <p:embed/>
                </p:oleObj>
              </mc:Choice>
              <mc:Fallback>
                <p:oleObj name="公式" r:id="rId9" imgW="5676900" imgH="5207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571" y="4499992"/>
                        <a:ext cx="5678487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3181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539750" y="260350"/>
            <a:ext cx="25923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1.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数列的概念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17923"/>
              </p:ext>
            </p:extLst>
          </p:nvPr>
        </p:nvGraphicFramePr>
        <p:xfrm>
          <a:off x="780847" y="869549"/>
          <a:ext cx="7391553" cy="24448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" name="Document" r:id="rId3" imgW="7661550" imgH="2534451" progId="Word.Document.8">
                  <p:embed/>
                </p:oleObj>
              </mc:Choice>
              <mc:Fallback>
                <p:oleObj name="Document" r:id="rId3" imgW="7661550" imgH="2534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847" y="869549"/>
                        <a:ext cx="7391553" cy="24448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762000" y="336708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latin typeface="Times New Roman" pitchFamily="18" charset="0"/>
                <a:ea typeface="黑体" pitchFamily="2" charset="-122"/>
              </a:rPr>
              <a:t>注意：</a:t>
            </a:r>
            <a:endParaRPr kumimoji="1" lang="zh-CN" altLang="en-US" sz="2800" b="1">
              <a:latin typeface="Times New Roman" pitchFamily="18" charset="0"/>
            </a:endParaRPr>
          </a:p>
        </p:txBody>
      </p:sp>
      <p:grpSp>
        <p:nvGrpSpPr>
          <p:cNvPr id="10" name="Group 3"/>
          <p:cNvGrpSpPr>
            <a:grpSpLocks/>
          </p:cNvGrpSpPr>
          <p:nvPr/>
        </p:nvGrpSpPr>
        <p:grpSpPr bwMode="auto">
          <a:xfrm>
            <a:off x="1676400" y="3381375"/>
            <a:ext cx="6477000" cy="946150"/>
            <a:chOff x="1200" y="537"/>
            <a:chExt cx="4080" cy="596"/>
          </a:xfrm>
        </p:grpSpPr>
        <p:sp>
          <p:nvSpPr>
            <p:cNvPr id="13" name="Text Box 4"/>
            <p:cNvSpPr txBox="1">
              <a:spLocks noChangeArrowheads="1"/>
            </p:cNvSpPr>
            <p:nvPr/>
          </p:nvSpPr>
          <p:spPr bwMode="auto">
            <a:xfrm>
              <a:off x="1200" y="537"/>
              <a:ext cx="408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dirty="0">
                  <a:latin typeface="Times New Roman" pitchFamily="18" charset="0"/>
                </a:rPr>
                <a:t>1.</a:t>
              </a:r>
              <a:r>
                <a:rPr kumimoji="1" lang="zh-CN" altLang="en-US" sz="2800" b="1" dirty="0">
                  <a:latin typeface="Times New Roman" pitchFamily="18" charset="0"/>
                </a:rPr>
                <a:t>数列对应着数轴上一个点列</a:t>
              </a:r>
              <a:r>
                <a:rPr kumimoji="1" lang="en-US" altLang="zh-CN" sz="2800" b="1" dirty="0">
                  <a:latin typeface="Times New Roman" pitchFamily="18" charset="0"/>
                </a:rPr>
                <a:t>.</a:t>
              </a:r>
              <a:r>
                <a:rPr kumimoji="1" lang="zh-CN" altLang="en-US" sz="2800" b="1" dirty="0">
                  <a:latin typeface="Times New Roman" pitchFamily="18" charset="0"/>
                </a:rPr>
                <a:t>可看作一动点在数轴上依次取</a:t>
              </a:r>
            </a:p>
          </p:txBody>
        </p:sp>
        <p:graphicFrame>
          <p:nvGraphicFramePr>
            <p:cNvPr id="14" name="Object 5"/>
            <p:cNvGraphicFramePr>
              <a:graphicFrameLocks noChangeAspect="1"/>
            </p:cNvGraphicFramePr>
            <p:nvPr/>
          </p:nvGraphicFramePr>
          <p:xfrm>
            <a:off x="3352" y="828"/>
            <a:ext cx="16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7" name="公式" r:id="rId5" imgW="2603160" imgH="457200" progId="Equation.3">
                    <p:embed/>
                  </p:oleObj>
                </mc:Choice>
                <mc:Fallback>
                  <p:oleObj name="公式" r:id="rId5" imgW="260316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52" y="828"/>
                          <a:ext cx="16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1828800" y="4700588"/>
            <a:ext cx="5029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Oval 7"/>
          <p:cNvSpPr>
            <a:spLocks noChangeArrowheads="1"/>
          </p:cNvSpPr>
          <p:nvPr/>
        </p:nvSpPr>
        <p:spPr bwMode="auto">
          <a:xfrm>
            <a:off x="24384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Oval 8"/>
          <p:cNvSpPr>
            <a:spLocks noChangeArrowheads="1"/>
          </p:cNvSpPr>
          <p:nvPr/>
        </p:nvSpPr>
        <p:spPr bwMode="auto">
          <a:xfrm>
            <a:off x="38862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Oval 9"/>
          <p:cNvSpPr>
            <a:spLocks noChangeArrowheads="1"/>
          </p:cNvSpPr>
          <p:nvPr/>
        </p:nvSpPr>
        <p:spPr bwMode="auto">
          <a:xfrm>
            <a:off x="42672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Oval 10"/>
          <p:cNvSpPr>
            <a:spLocks noChangeArrowheads="1"/>
          </p:cNvSpPr>
          <p:nvPr/>
        </p:nvSpPr>
        <p:spPr bwMode="auto">
          <a:xfrm>
            <a:off x="34290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Oval 11"/>
          <p:cNvSpPr>
            <a:spLocks noChangeArrowheads="1"/>
          </p:cNvSpPr>
          <p:nvPr/>
        </p:nvSpPr>
        <p:spPr bwMode="auto">
          <a:xfrm>
            <a:off x="48768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1" name="Group 12"/>
          <p:cNvGrpSpPr>
            <a:grpSpLocks/>
          </p:cNvGrpSpPr>
          <p:nvPr/>
        </p:nvGrpSpPr>
        <p:grpSpPr bwMode="auto">
          <a:xfrm>
            <a:off x="3657600" y="4662488"/>
            <a:ext cx="368300" cy="519112"/>
            <a:chOff x="2304" y="2937"/>
            <a:chExt cx="232" cy="327"/>
          </a:xfrm>
        </p:grpSpPr>
        <p:sp>
          <p:nvSpPr>
            <p:cNvPr id="22" name="Oval 13"/>
            <p:cNvSpPr>
              <a:spLocks noChangeArrowheads="1"/>
            </p:cNvSpPr>
            <p:nvPr/>
          </p:nvSpPr>
          <p:spPr bwMode="auto">
            <a:xfrm>
              <a:off x="235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3" name="Object 14"/>
            <p:cNvGraphicFramePr>
              <a:graphicFrameLocks noChangeAspect="1"/>
            </p:cNvGraphicFramePr>
            <p:nvPr/>
          </p:nvGraphicFramePr>
          <p:xfrm>
            <a:off x="2304" y="2976"/>
            <a:ext cx="23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8" name="公式" r:id="rId7" imgW="368280" imgH="457200" progId="Equation.3">
                    <p:embed/>
                  </p:oleObj>
                </mc:Choice>
                <mc:Fallback>
                  <p:oleObj name="公式" r:id="rId7" imgW="3682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2976"/>
                          <a:ext cx="23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Group 15"/>
          <p:cNvGrpSpPr>
            <a:grpSpLocks/>
          </p:cNvGrpSpPr>
          <p:nvPr/>
        </p:nvGrpSpPr>
        <p:grpSpPr bwMode="auto">
          <a:xfrm>
            <a:off x="4560888" y="4662488"/>
            <a:ext cx="392112" cy="495300"/>
            <a:chOff x="2873" y="2937"/>
            <a:chExt cx="247" cy="312"/>
          </a:xfrm>
        </p:grpSpPr>
        <p:sp>
          <p:nvSpPr>
            <p:cNvPr id="25" name="Oval 16"/>
            <p:cNvSpPr>
              <a:spLocks noChangeArrowheads="1"/>
            </p:cNvSpPr>
            <p:nvPr/>
          </p:nvSpPr>
          <p:spPr bwMode="auto">
            <a:xfrm>
              <a:off x="2928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" name="Object 17"/>
            <p:cNvGraphicFramePr>
              <a:graphicFrameLocks noChangeAspect="1"/>
            </p:cNvGraphicFramePr>
            <p:nvPr/>
          </p:nvGraphicFramePr>
          <p:xfrm>
            <a:off x="2873" y="2961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9" name="公式" r:id="rId9" imgW="393480" imgH="457200" progId="Equation.3">
                    <p:embed/>
                  </p:oleObj>
                </mc:Choice>
                <mc:Fallback>
                  <p:oleObj name="公式" r:id="rId9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3" y="2961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18"/>
          <p:cNvGrpSpPr>
            <a:grpSpLocks/>
          </p:cNvGrpSpPr>
          <p:nvPr/>
        </p:nvGrpSpPr>
        <p:grpSpPr bwMode="auto">
          <a:xfrm>
            <a:off x="2895600" y="4662488"/>
            <a:ext cx="392113" cy="519112"/>
            <a:chOff x="1824" y="2937"/>
            <a:chExt cx="247" cy="327"/>
          </a:xfrm>
        </p:grpSpPr>
        <p:sp>
          <p:nvSpPr>
            <p:cNvPr id="28" name="Oval 19"/>
            <p:cNvSpPr>
              <a:spLocks noChangeArrowheads="1"/>
            </p:cNvSpPr>
            <p:nvPr/>
          </p:nvSpPr>
          <p:spPr bwMode="auto">
            <a:xfrm>
              <a:off x="187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" name="Object 20"/>
            <p:cNvGraphicFramePr>
              <a:graphicFrameLocks noChangeAspect="1"/>
            </p:cNvGraphicFramePr>
            <p:nvPr/>
          </p:nvGraphicFramePr>
          <p:xfrm>
            <a:off x="1824" y="2976"/>
            <a:ext cx="24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0" name="公式" r:id="rId11" imgW="393480" imgH="457200" progId="Equation.3">
                    <p:embed/>
                  </p:oleObj>
                </mc:Choice>
                <mc:Fallback>
                  <p:oleObj name="公式" r:id="rId11" imgW="3934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976"/>
                          <a:ext cx="24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21"/>
          <p:cNvGrpSpPr>
            <a:grpSpLocks/>
          </p:cNvGrpSpPr>
          <p:nvPr/>
        </p:nvGrpSpPr>
        <p:grpSpPr bwMode="auto">
          <a:xfrm>
            <a:off x="5029200" y="4662488"/>
            <a:ext cx="381000" cy="495300"/>
            <a:chOff x="3168" y="2937"/>
            <a:chExt cx="240" cy="312"/>
          </a:xfrm>
        </p:grpSpPr>
        <p:sp>
          <p:nvSpPr>
            <p:cNvPr id="31" name="Oval 22"/>
            <p:cNvSpPr>
              <a:spLocks noChangeArrowheads="1"/>
            </p:cNvSpPr>
            <p:nvPr/>
          </p:nvSpPr>
          <p:spPr bwMode="auto">
            <a:xfrm>
              <a:off x="3216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2" name="Object 23"/>
            <p:cNvGraphicFramePr>
              <a:graphicFrameLocks noChangeAspect="1"/>
            </p:cNvGraphicFramePr>
            <p:nvPr/>
          </p:nvGraphicFramePr>
          <p:xfrm>
            <a:off x="3168" y="2961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1" name="公式" r:id="rId13" imgW="380880" imgH="457200" progId="Equation.3">
                    <p:embed/>
                  </p:oleObj>
                </mc:Choice>
                <mc:Fallback>
                  <p:oleObj name="公式" r:id="rId13" imgW="3808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61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24"/>
          <p:cNvGrpSpPr>
            <a:grpSpLocks/>
          </p:cNvGrpSpPr>
          <p:nvPr/>
        </p:nvGrpSpPr>
        <p:grpSpPr bwMode="auto">
          <a:xfrm>
            <a:off x="5943600" y="4662488"/>
            <a:ext cx="404813" cy="519112"/>
            <a:chOff x="3744" y="2937"/>
            <a:chExt cx="255" cy="327"/>
          </a:xfrm>
        </p:grpSpPr>
        <p:sp>
          <p:nvSpPr>
            <p:cNvPr id="34" name="Oval 25"/>
            <p:cNvSpPr>
              <a:spLocks noChangeArrowheads="1"/>
            </p:cNvSpPr>
            <p:nvPr/>
          </p:nvSpPr>
          <p:spPr bwMode="auto">
            <a:xfrm>
              <a:off x="3792" y="2937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35" name="Object 26"/>
            <p:cNvGraphicFramePr>
              <a:graphicFrameLocks noChangeAspect="1"/>
            </p:cNvGraphicFramePr>
            <p:nvPr/>
          </p:nvGraphicFramePr>
          <p:xfrm>
            <a:off x="3744" y="2976"/>
            <a:ext cx="25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2" name="公式" r:id="rId15" imgW="406080" imgH="457200" progId="Equation.3">
                    <p:embed/>
                  </p:oleObj>
                </mc:Choice>
                <mc:Fallback>
                  <p:oleObj name="公式" r:id="rId15" imgW="40608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25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Oval 27"/>
          <p:cNvSpPr>
            <a:spLocks noChangeArrowheads="1"/>
          </p:cNvSpPr>
          <p:nvPr/>
        </p:nvSpPr>
        <p:spPr bwMode="auto">
          <a:xfrm>
            <a:off x="6553200" y="4662488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7" name="Group 28"/>
          <p:cNvGrpSpPr>
            <a:grpSpLocks/>
          </p:cNvGrpSpPr>
          <p:nvPr/>
        </p:nvGrpSpPr>
        <p:grpSpPr bwMode="auto">
          <a:xfrm>
            <a:off x="1752600" y="5348288"/>
            <a:ext cx="4648200" cy="519112"/>
            <a:chOff x="1248" y="1776"/>
            <a:chExt cx="2928" cy="327"/>
          </a:xfrm>
        </p:grpSpPr>
        <p:sp>
          <p:nvSpPr>
            <p:cNvPr id="38" name="Text Box 29"/>
            <p:cNvSpPr txBox="1">
              <a:spLocks noChangeArrowheads="1"/>
            </p:cNvSpPr>
            <p:nvPr/>
          </p:nvSpPr>
          <p:spPr bwMode="auto">
            <a:xfrm>
              <a:off x="1248" y="1776"/>
              <a:ext cx="18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latin typeface="Times New Roman" pitchFamily="18" charset="0"/>
                </a:rPr>
                <a:t>2.</a:t>
              </a:r>
              <a:r>
                <a:rPr kumimoji="1" lang="zh-CN" altLang="en-US" sz="2800" b="1">
                  <a:latin typeface="Times New Roman" pitchFamily="18" charset="0"/>
                </a:rPr>
                <a:t>数列是整标函数</a:t>
              </a:r>
            </a:p>
          </p:txBody>
        </p:sp>
        <p:graphicFrame>
          <p:nvGraphicFramePr>
            <p:cNvPr id="39" name="Object 30"/>
            <p:cNvGraphicFramePr>
              <a:graphicFrameLocks noChangeAspect="1"/>
            </p:cNvGraphicFramePr>
            <p:nvPr/>
          </p:nvGraphicFramePr>
          <p:xfrm>
            <a:off x="3096" y="1788"/>
            <a:ext cx="10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" name="公式" r:id="rId17" imgW="1714320" imgH="457200" progId="Equation.3">
                    <p:embed/>
                  </p:oleObj>
                </mc:Choice>
                <mc:Fallback>
                  <p:oleObj name="公式" r:id="rId17" imgW="1714320" imgH="457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96" y="1788"/>
                          <a:ext cx="10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7954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9" grpId="0" autoUpdateAnimBg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5788" y="85030"/>
            <a:ext cx="4584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极限的通俗定义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11188" y="913705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观察数列</a:t>
            </a:r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1120159"/>
              </p:ext>
            </p:extLst>
          </p:nvPr>
        </p:nvGraphicFramePr>
        <p:xfrm>
          <a:off x="2962275" y="685105"/>
          <a:ext cx="321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9" name="Equation" r:id="rId3" imgW="3213100" imgH="939800" progId="Equation.DSMT4">
                  <p:embed/>
                </p:oleObj>
              </mc:Choice>
              <mc:Fallback>
                <p:oleObj name="Equation" r:id="rId3" imgW="3213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685105"/>
                        <a:ext cx="321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6227763" y="913705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时的变化趋势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1828800" y="3015952"/>
            <a:ext cx="5715000" cy="3581400"/>
            <a:chOff x="1152" y="1536"/>
            <a:chExt cx="3600" cy="2256"/>
          </a:xfrm>
        </p:grpSpPr>
        <p:grpSp>
          <p:nvGrpSpPr>
            <p:cNvPr id="33" name="Group 3"/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6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37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804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6">
            <a:hlinkClick r:id="" action="ppaction://hlinkshowjump?jump=nextslide" highlightClick="1"/>
            <a:hlinkHover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5224463" y="6597650"/>
            <a:ext cx="1306512" cy="260350"/>
          </a:xfrm>
          <a:prstGeom prst="roundRect">
            <a:avLst>
              <a:gd name="adj" fmla="val 16667"/>
            </a:avLst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eaLnBrk="0" hangingPunct="0"/>
            <a:r>
              <a:rPr lang="zh-CN" altLang="en-US" sz="160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</a:rPr>
              <a:t>下页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85788" y="85030"/>
            <a:ext cx="45847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rPr>
              <a:t>2. </a:t>
            </a:r>
            <a:r>
              <a:rPr kumimoji="1"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数列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极限的通俗定义</a:t>
            </a:r>
          </a:p>
        </p:txBody>
      </p:sp>
      <p:sp>
        <p:nvSpPr>
          <p:cNvPr id="5" name="Rectangle 31"/>
          <p:cNvSpPr>
            <a:spLocks noChangeArrowheads="1"/>
          </p:cNvSpPr>
          <p:nvPr/>
        </p:nvSpPr>
        <p:spPr bwMode="auto">
          <a:xfrm>
            <a:off x="611188" y="913705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引例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观察数列</a:t>
            </a:r>
          </a:p>
        </p:txBody>
      </p:sp>
      <p:graphicFrame>
        <p:nvGraphicFramePr>
          <p:cNvPr id="6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239616"/>
              </p:ext>
            </p:extLst>
          </p:nvPr>
        </p:nvGraphicFramePr>
        <p:xfrm>
          <a:off x="2962275" y="685105"/>
          <a:ext cx="3213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1" name="Equation" r:id="rId3" imgW="3213100" imgH="939800" progId="Equation.DSMT4">
                  <p:embed/>
                </p:oleObj>
              </mc:Choice>
              <mc:Fallback>
                <p:oleObj name="Equation" r:id="rId3" imgW="32131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2275" y="685105"/>
                        <a:ext cx="3213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3"/>
          <p:cNvSpPr>
            <a:spLocks noChangeArrowheads="1"/>
          </p:cNvSpPr>
          <p:nvPr/>
        </p:nvSpPr>
        <p:spPr bwMode="auto">
          <a:xfrm>
            <a:off x="6227763" y="913705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时的变化趋势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611188" y="1624905"/>
            <a:ext cx="1008062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显然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83530"/>
              </p:ext>
            </p:extLst>
          </p:nvPr>
        </p:nvGraphicFramePr>
        <p:xfrm>
          <a:off x="1511300" y="1705868"/>
          <a:ext cx="1765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2" name="Equation" r:id="rId5" imgW="1765300" imgH="393700" progId="Equation.DSMT4">
                  <p:embed/>
                </p:oleObj>
              </mc:Choice>
              <mc:Fallback>
                <p:oleObj name="Equation" r:id="rId5" imgW="1765300" imgH="3937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1705868"/>
                        <a:ext cx="1765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8648183"/>
              </p:ext>
            </p:extLst>
          </p:nvPr>
        </p:nvGraphicFramePr>
        <p:xfrm>
          <a:off x="1547813" y="2060848"/>
          <a:ext cx="22479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13" name="Equation" r:id="rId7" imgW="2247900" imgH="939800" progId="Equation.DSMT4">
                  <p:embed/>
                </p:oleObj>
              </mc:Choice>
              <mc:Fallback>
                <p:oleObj name="Equation" r:id="rId7" imgW="2247900" imgH="93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060848"/>
                        <a:ext cx="22479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7"/>
          <p:cNvSpPr>
            <a:spLocks noChangeArrowheads="1"/>
          </p:cNvSpPr>
          <p:nvPr/>
        </p:nvSpPr>
        <p:spPr bwMode="auto">
          <a:xfrm>
            <a:off x="3419475" y="1667768"/>
            <a:ext cx="309721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即当 </a:t>
            </a:r>
            <a:r>
              <a:rPr kumimoji="1" lang="en-US" altLang="zh-CN" sz="28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无限增大时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sp>
        <p:nvSpPr>
          <p:cNvPr id="12" name="Rectangle 38"/>
          <p:cNvSpPr>
            <a:spLocks noChangeArrowheads="1"/>
          </p:cNvSpPr>
          <p:nvPr/>
        </p:nvSpPr>
        <p:spPr bwMode="auto">
          <a:xfrm>
            <a:off x="3995738" y="2349773"/>
            <a:ext cx="2592387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fontAlgn="t">
              <a:lnSpc>
                <a:spcPct val="110000"/>
              </a:lnSpc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无限接近于</a:t>
            </a: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</a:p>
        </p:txBody>
      </p: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1828800" y="3015952"/>
            <a:ext cx="5715000" cy="3581400"/>
            <a:chOff x="1152" y="1536"/>
            <a:chExt cx="3600" cy="2256"/>
          </a:xfrm>
        </p:grpSpPr>
        <p:grpSp>
          <p:nvGrpSpPr>
            <p:cNvPr id="33" name="Group 3"/>
            <p:cNvGrpSpPr>
              <a:grpSpLocks/>
            </p:cNvGrpSpPr>
            <p:nvPr/>
          </p:nvGrpSpPr>
          <p:grpSpPr bwMode="auto">
            <a:xfrm>
              <a:off x="1152" y="1536"/>
              <a:ext cx="3600" cy="2256"/>
              <a:chOff x="2687" y="410"/>
              <a:chExt cx="2725" cy="2950"/>
            </a:xfrm>
          </p:grpSpPr>
          <p:sp>
            <p:nvSpPr>
              <p:cNvPr id="35" name="Rectangle 4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36" name="Group 5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37" name="AutoShape 6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8" name="AutoShape 7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39" name="AutoShape 8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0" name="AutoShape 9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34" name="Picture 10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746"/>
              <a:ext cx="3000" cy="1854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2" name="组合 1"/>
          <p:cNvGrpSpPr/>
          <p:nvPr/>
        </p:nvGrpSpPr>
        <p:grpSpPr>
          <a:xfrm>
            <a:off x="1828800" y="3015952"/>
            <a:ext cx="5715000" cy="3581400"/>
            <a:chOff x="1828800" y="3015952"/>
            <a:chExt cx="5715000" cy="3581400"/>
          </a:xfrm>
        </p:grpSpPr>
        <p:grpSp>
          <p:nvGrpSpPr>
            <p:cNvPr id="21" name="Group 2"/>
            <p:cNvGrpSpPr>
              <a:grpSpLocks/>
            </p:cNvGrpSpPr>
            <p:nvPr/>
          </p:nvGrpSpPr>
          <p:grpSpPr bwMode="auto">
            <a:xfrm>
              <a:off x="1828800" y="3015952"/>
              <a:ext cx="5715000" cy="3581400"/>
              <a:chOff x="2687" y="410"/>
              <a:chExt cx="2725" cy="2950"/>
            </a:xfrm>
          </p:grpSpPr>
          <p:sp>
            <p:nvSpPr>
              <p:cNvPr id="22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23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24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5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6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7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28" name="Picture 10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275" y="3349327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3" name="组合 12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30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31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1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42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3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4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46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2513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4" name="组合 13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47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48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49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0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1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2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3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54" name="Picture 10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925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5" name="组合 14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55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56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57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58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0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1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62" name="Picture 10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0925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71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72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73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74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5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6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7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78" name="Picture 10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7" name="组合 16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79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80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82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3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4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5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86" name="Picture 1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8" name="组合 17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87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88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9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90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1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94" name="Picture 10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9" name="组合 18"/>
          <p:cNvGrpSpPr/>
          <p:nvPr/>
        </p:nvGrpSpPr>
        <p:grpSpPr>
          <a:xfrm>
            <a:off x="1828800" y="3015952"/>
            <a:ext cx="5715000" cy="3581400"/>
            <a:chOff x="1828800" y="2438400"/>
            <a:chExt cx="5715000" cy="3581400"/>
          </a:xfrm>
        </p:grpSpPr>
        <p:grpSp>
          <p:nvGrpSpPr>
            <p:cNvPr id="95" name="Group 2"/>
            <p:cNvGrpSpPr>
              <a:grpSpLocks/>
            </p:cNvGrpSpPr>
            <p:nvPr/>
          </p:nvGrpSpPr>
          <p:grpSpPr bwMode="auto">
            <a:xfrm>
              <a:off x="1828800" y="2438400"/>
              <a:ext cx="5715000" cy="3581400"/>
              <a:chOff x="2687" y="410"/>
              <a:chExt cx="2725" cy="2950"/>
            </a:xfrm>
          </p:grpSpPr>
          <p:sp>
            <p:nvSpPr>
              <p:cNvPr id="96" name="Rectangle 3"/>
              <p:cNvSpPr>
                <a:spLocks noChangeArrowheads="1"/>
              </p:cNvSpPr>
              <p:nvPr/>
            </p:nvSpPr>
            <p:spPr bwMode="auto">
              <a:xfrm>
                <a:off x="2740" y="432"/>
                <a:ext cx="2640" cy="288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97" name="Group 4"/>
              <p:cNvGrpSpPr>
                <a:grpSpLocks/>
              </p:cNvGrpSpPr>
              <p:nvPr/>
            </p:nvGrpSpPr>
            <p:grpSpPr bwMode="auto">
              <a:xfrm>
                <a:off x="2687" y="410"/>
                <a:ext cx="2725" cy="2950"/>
                <a:chOff x="2687" y="410"/>
                <a:chExt cx="2725" cy="2950"/>
              </a:xfrm>
            </p:grpSpPr>
            <p:sp>
              <p:nvSpPr>
                <p:cNvPr id="98" name="AutoShape 5" descr="深色木质"/>
                <p:cNvSpPr>
                  <a:spLocks noChangeArrowheads="1"/>
                </p:cNvSpPr>
                <p:nvPr/>
              </p:nvSpPr>
              <p:spPr bwMode="auto">
                <a:xfrm>
                  <a:off x="2692" y="414"/>
                  <a:ext cx="2720" cy="68"/>
                </a:xfrm>
                <a:custGeom>
                  <a:avLst/>
                  <a:gdLst>
                    <a:gd name="G0" fmla="+- 365 0 0"/>
                    <a:gd name="G1" fmla="+- 21600 0 365"/>
                    <a:gd name="G2" fmla="*/ 365 1 2"/>
                    <a:gd name="G3" fmla="+- 21600 0 G2"/>
                    <a:gd name="G4" fmla="+/ 365 21600 2"/>
                    <a:gd name="G5" fmla="+/ G1 0 2"/>
                    <a:gd name="G6" fmla="*/ 21600 21600 365"/>
                    <a:gd name="G7" fmla="*/ G6 1 2"/>
                    <a:gd name="G8" fmla="+- 21600 0 G7"/>
                    <a:gd name="G9" fmla="*/ 21600 1 2"/>
                    <a:gd name="G10" fmla="+- 365 0 G9"/>
                    <a:gd name="G11" fmla="?: G10 G8 0"/>
                    <a:gd name="G12" fmla="?: G10 G7 21600"/>
                    <a:gd name="T0" fmla="*/ 21417 w 21600"/>
                    <a:gd name="T1" fmla="*/ 10800 h 21600"/>
                    <a:gd name="T2" fmla="*/ 10800 w 21600"/>
                    <a:gd name="T3" fmla="*/ 21600 h 21600"/>
                    <a:gd name="T4" fmla="*/ 183 w 21600"/>
                    <a:gd name="T5" fmla="*/ 10800 h 21600"/>
                    <a:gd name="T6" fmla="*/ 10800 w 21600"/>
                    <a:gd name="T7" fmla="*/ 0 h 21600"/>
                    <a:gd name="T8" fmla="*/ 1983 w 21600"/>
                    <a:gd name="T9" fmla="*/ 1983 h 21600"/>
                    <a:gd name="T10" fmla="*/ 19617 w 21600"/>
                    <a:gd name="T11" fmla="*/ 19617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365" y="21600"/>
                      </a:lnTo>
                      <a:lnTo>
                        <a:pt x="21235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9" name="AutoShape 6" descr="深色木质"/>
                <p:cNvSpPr>
                  <a:spLocks noChangeArrowheads="1"/>
                </p:cNvSpPr>
                <p:nvPr/>
              </p:nvSpPr>
              <p:spPr bwMode="auto">
                <a:xfrm rot="-5400000">
                  <a:off x="1250" y="1850"/>
                  <a:ext cx="2947" cy="68"/>
                </a:xfrm>
                <a:custGeom>
                  <a:avLst/>
                  <a:gdLst>
                    <a:gd name="G0" fmla="+- 557 0 0"/>
                    <a:gd name="G1" fmla="+- 21600 0 557"/>
                    <a:gd name="G2" fmla="*/ 557 1 2"/>
                    <a:gd name="G3" fmla="+- 21600 0 G2"/>
                    <a:gd name="G4" fmla="+/ 557 21600 2"/>
                    <a:gd name="G5" fmla="+/ G1 0 2"/>
                    <a:gd name="G6" fmla="*/ 21600 21600 557"/>
                    <a:gd name="G7" fmla="*/ G6 1 2"/>
                    <a:gd name="G8" fmla="+- 21600 0 G7"/>
                    <a:gd name="G9" fmla="*/ 21600 1 2"/>
                    <a:gd name="G10" fmla="+- 557 0 G9"/>
                    <a:gd name="G11" fmla="?: G10 G8 0"/>
                    <a:gd name="G12" fmla="?: G10 G7 21600"/>
                    <a:gd name="T0" fmla="*/ 21321 w 21600"/>
                    <a:gd name="T1" fmla="*/ 10800 h 21600"/>
                    <a:gd name="T2" fmla="*/ 10800 w 21600"/>
                    <a:gd name="T3" fmla="*/ 21600 h 21600"/>
                    <a:gd name="T4" fmla="*/ 279 w 21600"/>
                    <a:gd name="T5" fmla="*/ 10800 h 21600"/>
                    <a:gd name="T6" fmla="*/ 10800 w 21600"/>
                    <a:gd name="T7" fmla="*/ 0 h 21600"/>
                    <a:gd name="T8" fmla="*/ 2079 w 21600"/>
                    <a:gd name="T9" fmla="*/ 2079 h 21600"/>
                    <a:gd name="T10" fmla="*/ 19521 w 21600"/>
                    <a:gd name="T11" fmla="*/ 19521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57" y="21600"/>
                      </a:lnTo>
                      <a:lnTo>
                        <a:pt x="2104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0" name="AutoShape 7" descr="深色木质"/>
                <p:cNvSpPr>
                  <a:spLocks noChangeArrowheads="1"/>
                </p:cNvSpPr>
                <p:nvPr/>
              </p:nvSpPr>
              <p:spPr bwMode="auto">
                <a:xfrm rot="5400000">
                  <a:off x="3904" y="1853"/>
                  <a:ext cx="2947" cy="68"/>
                </a:xfrm>
                <a:custGeom>
                  <a:avLst/>
                  <a:gdLst>
                    <a:gd name="G0" fmla="+- 527 0 0"/>
                    <a:gd name="G1" fmla="+- 21600 0 527"/>
                    <a:gd name="G2" fmla="*/ 527 1 2"/>
                    <a:gd name="G3" fmla="+- 21600 0 G2"/>
                    <a:gd name="G4" fmla="+/ 527 21600 2"/>
                    <a:gd name="G5" fmla="+/ G1 0 2"/>
                    <a:gd name="G6" fmla="*/ 21600 21600 527"/>
                    <a:gd name="G7" fmla="*/ G6 1 2"/>
                    <a:gd name="G8" fmla="+- 21600 0 G7"/>
                    <a:gd name="G9" fmla="*/ 21600 1 2"/>
                    <a:gd name="G10" fmla="+- 527 0 G9"/>
                    <a:gd name="G11" fmla="?: G10 G8 0"/>
                    <a:gd name="G12" fmla="?: G10 G7 21600"/>
                    <a:gd name="T0" fmla="*/ 21336 w 21600"/>
                    <a:gd name="T1" fmla="*/ 10800 h 21600"/>
                    <a:gd name="T2" fmla="*/ 10800 w 21600"/>
                    <a:gd name="T3" fmla="*/ 21600 h 21600"/>
                    <a:gd name="T4" fmla="*/ 264 w 21600"/>
                    <a:gd name="T5" fmla="*/ 10800 h 21600"/>
                    <a:gd name="T6" fmla="*/ 10800 w 21600"/>
                    <a:gd name="T7" fmla="*/ 0 h 21600"/>
                    <a:gd name="T8" fmla="*/ 2064 w 21600"/>
                    <a:gd name="T9" fmla="*/ 2064 h 21600"/>
                    <a:gd name="T10" fmla="*/ 19536 w 21600"/>
                    <a:gd name="T11" fmla="*/ 19536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527" y="21600"/>
                      </a:lnTo>
                      <a:lnTo>
                        <a:pt x="21073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1" name="AutoShape 8" descr="深色木质"/>
                <p:cNvSpPr>
                  <a:spLocks noChangeArrowheads="1"/>
                </p:cNvSpPr>
                <p:nvPr/>
              </p:nvSpPr>
              <p:spPr bwMode="auto">
                <a:xfrm rot="10800000">
                  <a:off x="2687" y="3290"/>
                  <a:ext cx="2720" cy="68"/>
                </a:xfrm>
                <a:custGeom>
                  <a:avLst/>
                  <a:gdLst>
                    <a:gd name="G0" fmla="+- 484 0 0"/>
                    <a:gd name="G1" fmla="+- 21600 0 484"/>
                    <a:gd name="G2" fmla="*/ 484 1 2"/>
                    <a:gd name="G3" fmla="+- 21600 0 G2"/>
                    <a:gd name="G4" fmla="+/ 484 21600 2"/>
                    <a:gd name="G5" fmla="+/ G1 0 2"/>
                    <a:gd name="G6" fmla="*/ 21600 21600 484"/>
                    <a:gd name="G7" fmla="*/ G6 1 2"/>
                    <a:gd name="G8" fmla="+- 21600 0 G7"/>
                    <a:gd name="G9" fmla="*/ 21600 1 2"/>
                    <a:gd name="G10" fmla="+- 484 0 G9"/>
                    <a:gd name="G11" fmla="?: G10 G8 0"/>
                    <a:gd name="G12" fmla="?: G10 G7 21600"/>
                    <a:gd name="T0" fmla="*/ 21358 w 21600"/>
                    <a:gd name="T1" fmla="*/ 10800 h 21600"/>
                    <a:gd name="T2" fmla="*/ 10800 w 21600"/>
                    <a:gd name="T3" fmla="*/ 21600 h 21600"/>
                    <a:gd name="T4" fmla="*/ 242 w 21600"/>
                    <a:gd name="T5" fmla="*/ 10800 h 21600"/>
                    <a:gd name="T6" fmla="*/ 10800 w 21600"/>
                    <a:gd name="T7" fmla="*/ 0 h 21600"/>
                    <a:gd name="T8" fmla="*/ 2042 w 21600"/>
                    <a:gd name="T9" fmla="*/ 2042 h 21600"/>
                    <a:gd name="T10" fmla="*/ 19558 w 21600"/>
                    <a:gd name="T11" fmla="*/ 19558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T8" t="T9" r="T10" b="T11"/>
                  <a:pathLst>
                    <a:path w="21600" h="21600">
                      <a:moveTo>
                        <a:pt x="0" y="0"/>
                      </a:moveTo>
                      <a:lnTo>
                        <a:pt x="484" y="21600"/>
                      </a:lnTo>
                      <a:lnTo>
                        <a:pt x="21116" y="21600"/>
                      </a:lnTo>
                      <a:lnTo>
                        <a:pt x="21600" y="0"/>
                      </a:lnTo>
                      <a:close/>
                    </a:path>
                  </a:pathLst>
                </a:cu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pic>
          <p:nvPicPr>
            <p:cNvPr id="102" name="Picture 10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4100" y="2771775"/>
              <a:ext cx="4762500" cy="2943225"/>
            </a:xfrm>
            <a:prstGeom prst="rect">
              <a:avLst/>
            </a:prstGeom>
            <a:noFill/>
            <a:ln w="317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0219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000"/>
                            </p:stCondLst>
                            <p:childTnLst>
                              <p:par>
                                <p:cTn id="33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8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Times New Roman"/>
        <a:ea typeface="华文中宋"/>
        <a:cs typeface=""/>
      </a:majorFont>
      <a:minorFont>
        <a:latin typeface="Times New Roman"/>
        <a:ea typeface="华文中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1529</Words>
  <Application>Microsoft Office PowerPoint</Application>
  <PresentationFormat>全屏显示(4:3)</PresentationFormat>
  <Paragraphs>371</Paragraphs>
  <Slides>38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7</vt:i4>
      </vt:variant>
      <vt:variant>
        <vt:lpstr>幻灯片标题</vt:lpstr>
      </vt:variant>
      <vt:variant>
        <vt:i4>38</vt:i4>
      </vt:variant>
    </vt:vector>
  </HeadingPairs>
  <TitlesOfParts>
    <vt:vector size="46" baseType="lpstr">
      <vt:lpstr>Office 主题​​</vt:lpstr>
      <vt:lpstr>公式</vt:lpstr>
      <vt:lpstr>Document</vt:lpstr>
      <vt:lpstr>Equation</vt:lpstr>
      <vt:lpstr>Microsoft Word 97 - 2003 文档</vt:lpstr>
      <vt:lpstr>MathType 5.0 Equation</vt:lpstr>
      <vt:lpstr>Microsoft 公式 3.0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微软用户</cp:lastModifiedBy>
  <cp:revision>59</cp:revision>
  <dcterms:created xsi:type="dcterms:W3CDTF">2015-10-10T08:17:36Z</dcterms:created>
  <dcterms:modified xsi:type="dcterms:W3CDTF">2015-10-11T03:35:58Z</dcterms:modified>
</cp:coreProperties>
</file>