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54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emf"/><Relationship Id="rId2" Type="http://schemas.openxmlformats.org/officeDocument/2006/relationships/image" Target="../media/image112.emf"/><Relationship Id="rId1" Type="http://schemas.openxmlformats.org/officeDocument/2006/relationships/image" Target="../media/image111.emf"/><Relationship Id="rId5" Type="http://schemas.openxmlformats.org/officeDocument/2006/relationships/image" Target="../media/image115.emf"/><Relationship Id="rId4" Type="http://schemas.openxmlformats.org/officeDocument/2006/relationships/image" Target="../media/image114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emf"/><Relationship Id="rId2" Type="http://schemas.openxmlformats.org/officeDocument/2006/relationships/image" Target="../media/image117.emf"/><Relationship Id="rId1" Type="http://schemas.openxmlformats.org/officeDocument/2006/relationships/image" Target="../media/image116.emf"/><Relationship Id="rId6" Type="http://schemas.openxmlformats.org/officeDocument/2006/relationships/image" Target="../media/image121.emf"/><Relationship Id="rId5" Type="http://schemas.openxmlformats.org/officeDocument/2006/relationships/image" Target="../media/image120.emf"/><Relationship Id="rId4" Type="http://schemas.openxmlformats.org/officeDocument/2006/relationships/image" Target="../media/image119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emf"/><Relationship Id="rId3" Type="http://schemas.openxmlformats.org/officeDocument/2006/relationships/image" Target="../media/image124.emf"/><Relationship Id="rId7" Type="http://schemas.openxmlformats.org/officeDocument/2006/relationships/image" Target="../media/image128.emf"/><Relationship Id="rId2" Type="http://schemas.openxmlformats.org/officeDocument/2006/relationships/image" Target="../media/image123.emf"/><Relationship Id="rId1" Type="http://schemas.openxmlformats.org/officeDocument/2006/relationships/image" Target="../media/image122.emf"/><Relationship Id="rId6" Type="http://schemas.openxmlformats.org/officeDocument/2006/relationships/image" Target="../media/image127.emf"/><Relationship Id="rId5" Type="http://schemas.openxmlformats.org/officeDocument/2006/relationships/image" Target="../media/image126.emf"/><Relationship Id="rId10" Type="http://schemas.openxmlformats.org/officeDocument/2006/relationships/image" Target="../media/image131.emf"/><Relationship Id="rId4" Type="http://schemas.openxmlformats.org/officeDocument/2006/relationships/image" Target="../media/image125.emf"/><Relationship Id="rId9" Type="http://schemas.openxmlformats.org/officeDocument/2006/relationships/image" Target="../media/image130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emf"/><Relationship Id="rId13" Type="http://schemas.openxmlformats.org/officeDocument/2006/relationships/image" Target="../media/image144.emf"/><Relationship Id="rId18" Type="http://schemas.openxmlformats.org/officeDocument/2006/relationships/image" Target="../media/image149.emf"/><Relationship Id="rId3" Type="http://schemas.openxmlformats.org/officeDocument/2006/relationships/image" Target="../media/image134.emf"/><Relationship Id="rId7" Type="http://schemas.openxmlformats.org/officeDocument/2006/relationships/image" Target="../media/image138.wmf"/><Relationship Id="rId12" Type="http://schemas.openxmlformats.org/officeDocument/2006/relationships/image" Target="../media/image143.emf"/><Relationship Id="rId17" Type="http://schemas.openxmlformats.org/officeDocument/2006/relationships/image" Target="../media/image148.emf"/><Relationship Id="rId2" Type="http://schemas.openxmlformats.org/officeDocument/2006/relationships/image" Target="../media/image133.emf"/><Relationship Id="rId16" Type="http://schemas.openxmlformats.org/officeDocument/2006/relationships/image" Target="../media/image147.emf"/><Relationship Id="rId1" Type="http://schemas.openxmlformats.org/officeDocument/2006/relationships/image" Target="../media/image132.wmf"/><Relationship Id="rId6" Type="http://schemas.openxmlformats.org/officeDocument/2006/relationships/image" Target="../media/image137.wmf"/><Relationship Id="rId11" Type="http://schemas.openxmlformats.org/officeDocument/2006/relationships/image" Target="../media/image142.wmf"/><Relationship Id="rId5" Type="http://schemas.openxmlformats.org/officeDocument/2006/relationships/image" Target="../media/image136.wmf"/><Relationship Id="rId15" Type="http://schemas.openxmlformats.org/officeDocument/2006/relationships/image" Target="../media/image146.emf"/><Relationship Id="rId10" Type="http://schemas.openxmlformats.org/officeDocument/2006/relationships/image" Target="../media/image141.wmf"/><Relationship Id="rId4" Type="http://schemas.openxmlformats.org/officeDocument/2006/relationships/image" Target="../media/image135.wmf"/><Relationship Id="rId9" Type="http://schemas.openxmlformats.org/officeDocument/2006/relationships/image" Target="../media/image140.wmf"/><Relationship Id="rId14" Type="http://schemas.openxmlformats.org/officeDocument/2006/relationships/image" Target="../media/image145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emf"/><Relationship Id="rId7" Type="http://schemas.openxmlformats.org/officeDocument/2006/relationships/image" Target="../media/image156.emf"/><Relationship Id="rId2" Type="http://schemas.openxmlformats.org/officeDocument/2006/relationships/image" Target="../media/image151.emf"/><Relationship Id="rId1" Type="http://schemas.openxmlformats.org/officeDocument/2006/relationships/image" Target="../media/image150.emf"/><Relationship Id="rId6" Type="http://schemas.openxmlformats.org/officeDocument/2006/relationships/image" Target="../media/image155.emf"/><Relationship Id="rId5" Type="http://schemas.openxmlformats.org/officeDocument/2006/relationships/image" Target="../media/image154.emf"/><Relationship Id="rId4" Type="http://schemas.openxmlformats.org/officeDocument/2006/relationships/image" Target="../media/image153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emf"/><Relationship Id="rId3" Type="http://schemas.openxmlformats.org/officeDocument/2006/relationships/image" Target="../media/image159.emf"/><Relationship Id="rId7" Type="http://schemas.openxmlformats.org/officeDocument/2006/relationships/image" Target="../media/image163.emf"/><Relationship Id="rId2" Type="http://schemas.openxmlformats.org/officeDocument/2006/relationships/image" Target="../media/image158.emf"/><Relationship Id="rId1" Type="http://schemas.openxmlformats.org/officeDocument/2006/relationships/image" Target="../media/image157.emf"/><Relationship Id="rId6" Type="http://schemas.openxmlformats.org/officeDocument/2006/relationships/image" Target="../media/image162.emf"/><Relationship Id="rId11" Type="http://schemas.openxmlformats.org/officeDocument/2006/relationships/image" Target="../media/image167.emf"/><Relationship Id="rId5" Type="http://schemas.openxmlformats.org/officeDocument/2006/relationships/image" Target="../media/image161.emf"/><Relationship Id="rId10" Type="http://schemas.openxmlformats.org/officeDocument/2006/relationships/image" Target="../media/image166.emf"/><Relationship Id="rId4" Type="http://schemas.openxmlformats.org/officeDocument/2006/relationships/image" Target="../media/image160.emf"/><Relationship Id="rId9" Type="http://schemas.openxmlformats.org/officeDocument/2006/relationships/image" Target="../media/image165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emf"/><Relationship Id="rId2" Type="http://schemas.openxmlformats.org/officeDocument/2006/relationships/image" Target="../media/image169.emf"/><Relationship Id="rId1" Type="http://schemas.openxmlformats.org/officeDocument/2006/relationships/image" Target="../media/image168.emf"/><Relationship Id="rId4" Type="http://schemas.openxmlformats.org/officeDocument/2006/relationships/image" Target="../media/image171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emf"/><Relationship Id="rId3" Type="http://schemas.openxmlformats.org/officeDocument/2006/relationships/image" Target="../media/image174.emf"/><Relationship Id="rId7" Type="http://schemas.openxmlformats.org/officeDocument/2006/relationships/image" Target="../media/image178.emf"/><Relationship Id="rId2" Type="http://schemas.openxmlformats.org/officeDocument/2006/relationships/image" Target="../media/image173.emf"/><Relationship Id="rId1" Type="http://schemas.openxmlformats.org/officeDocument/2006/relationships/image" Target="../media/image172.emf"/><Relationship Id="rId6" Type="http://schemas.openxmlformats.org/officeDocument/2006/relationships/image" Target="../media/image177.emf"/><Relationship Id="rId5" Type="http://schemas.openxmlformats.org/officeDocument/2006/relationships/image" Target="../media/image176.emf"/><Relationship Id="rId4" Type="http://schemas.openxmlformats.org/officeDocument/2006/relationships/image" Target="../media/image175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emf"/><Relationship Id="rId3" Type="http://schemas.openxmlformats.org/officeDocument/2006/relationships/image" Target="../media/image182.emf"/><Relationship Id="rId7" Type="http://schemas.openxmlformats.org/officeDocument/2006/relationships/image" Target="../media/image186.emf"/><Relationship Id="rId2" Type="http://schemas.openxmlformats.org/officeDocument/2006/relationships/image" Target="../media/image181.emf"/><Relationship Id="rId1" Type="http://schemas.openxmlformats.org/officeDocument/2006/relationships/image" Target="../media/image180.emf"/><Relationship Id="rId6" Type="http://schemas.openxmlformats.org/officeDocument/2006/relationships/image" Target="../media/image185.emf"/><Relationship Id="rId5" Type="http://schemas.openxmlformats.org/officeDocument/2006/relationships/image" Target="../media/image184.emf"/><Relationship Id="rId10" Type="http://schemas.openxmlformats.org/officeDocument/2006/relationships/image" Target="../media/image189.emf"/><Relationship Id="rId4" Type="http://schemas.openxmlformats.org/officeDocument/2006/relationships/image" Target="../media/image183.emf"/><Relationship Id="rId9" Type="http://schemas.openxmlformats.org/officeDocument/2006/relationships/image" Target="../media/image188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emf"/><Relationship Id="rId7" Type="http://schemas.openxmlformats.org/officeDocument/2006/relationships/image" Target="../media/image196.emf"/><Relationship Id="rId2" Type="http://schemas.openxmlformats.org/officeDocument/2006/relationships/image" Target="../media/image191.emf"/><Relationship Id="rId1" Type="http://schemas.openxmlformats.org/officeDocument/2006/relationships/image" Target="../media/image190.emf"/><Relationship Id="rId6" Type="http://schemas.openxmlformats.org/officeDocument/2006/relationships/image" Target="../media/image195.emf"/><Relationship Id="rId5" Type="http://schemas.openxmlformats.org/officeDocument/2006/relationships/image" Target="../media/image194.emf"/><Relationship Id="rId4" Type="http://schemas.openxmlformats.org/officeDocument/2006/relationships/image" Target="../media/image19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13" Type="http://schemas.openxmlformats.org/officeDocument/2006/relationships/image" Target="../media/image32.emf"/><Relationship Id="rId3" Type="http://schemas.openxmlformats.org/officeDocument/2006/relationships/image" Target="../media/image22.emf"/><Relationship Id="rId7" Type="http://schemas.openxmlformats.org/officeDocument/2006/relationships/image" Target="../media/image26.emf"/><Relationship Id="rId12" Type="http://schemas.openxmlformats.org/officeDocument/2006/relationships/image" Target="../media/image31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6" Type="http://schemas.openxmlformats.org/officeDocument/2006/relationships/image" Target="../media/image25.emf"/><Relationship Id="rId11" Type="http://schemas.openxmlformats.org/officeDocument/2006/relationships/image" Target="../media/image30.emf"/><Relationship Id="rId5" Type="http://schemas.openxmlformats.org/officeDocument/2006/relationships/image" Target="../media/image24.emf"/><Relationship Id="rId15" Type="http://schemas.openxmlformats.org/officeDocument/2006/relationships/image" Target="../media/image34.emf"/><Relationship Id="rId10" Type="http://schemas.openxmlformats.org/officeDocument/2006/relationships/image" Target="../media/image29.emf"/><Relationship Id="rId4" Type="http://schemas.openxmlformats.org/officeDocument/2006/relationships/image" Target="../media/image23.emf"/><Relationship Id="rId9" Type="http://schemas.openxmlformats.org/officeDocument/2006/relationships/image" Target="../media/image28.emf"/><Relationship Id="rId14" Type="http://schemas.openxmlformats.org/officeDocument/2006/relationships/image" Target="../media/image33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image" Target="../media/image37.emf"/><Relationship Id="rId7" Type="http://schemas.openxmlformats.org/officeDocument/2006/relationships/image" Target="../media/image41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Relationship Id="rId6" Type="http://schemas.openxmlformats.org/officeDocument/2006/relationships/image" Target="../media/image40.emf"/><Relationship Id="rId5" Type="http://schemas.openxmlformats.org/officeDocument/2006/relationships/image" Target="../media/image39.emf"/><Relationship Id="rId4" Type="http://schemas.openxmlformats.org/officeDocument/2006/relationships/image" Target="../media/image38.emf"/><Relationship Id="rId9" Type="http://schemas.openxmlformats.org/officeDocument/2006/relationships/image" Target="../media/image43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3" Type="http://schemas.openxmlformats.org/officeDocument/2006/relationships/image" Target="../media/image46.emf"/><Relationship Id="rId7" Type="http://schemas.openxmlformats.org/officeDocument/2006/relationships/image" Target="../media/image50.emf"/><Relationship Id="rId2" Type="http://schemas.openxmlformats.org/officeDocument/2006/relationships/image" Target="../media/image45.emf"/><Relationship Id="rId1" Type="http://schemas.openxmlformats.org/officeDocument/2006/relationships/image" Target="../media/image44.emf"/><Relationship Id="rId6" Type="http://schemas.openxmlformats.org/officeDocument/2006/relationships/image" Target="../media/image49.emf"/><Relationship Id="rId5" Type="http://schemas.openxmlformats.org/officeDocument/2006/relationships/image" Target="../media/image48.emf"/><Relationship Id="rId10" Type="http://schemas.openxmlformats.org/officeDocument/2006/relationships/image" Target="../media/image53.emf"/><Relationship Id="rId4" Type="http://schemas.openxmlformats.org/officeDocument/2006/relationships/image" Target="../media/image47.emf"/><Relationship Id="rId9" Type="http://schemas.openxmlformats.org/officeDocument/2006/relationships/image" Target="../media/image52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13" Type="http://schemas.openxmlformats.org/officeDocument/2006/relationships/image" Target="../media/image66.emf"/><Relationship Id="rId3" Type="http://schemas.openxmlformats.org/officeDocument/2006/relationships/image" Target="../media/image56.emf"/><Relationship Id="rId7" Type="http://schemas.openxmlformats.org/officeDocument/2006/relationships/image" Target="../media/image60.emf"/><Relationship Id="rId12" Type="http://schemas.openxmlformats.org/officeDocument/2006/relationships/image" Target="../media/image65.emf"/><Relationship Id="rId2" Type="http://schemas.openxmlformats.org/officeDocument/2006/relationships/image" Target="../media/image55.emf"/><Relationship Id="rId1" Type="http://schemas.openxmlformats.org/officeDocument/2006/relationships/image" Target="../media/image54.emf"/><Relationship Id="rId6" Type="http://schemas.openxmlformats.org/officeDocument/2006/relationships/image" Target="../media/image59.emf"/><Relationship Id="rId11" Type="http://schemas.openxmlformats.org/officeDocument/2006/relationships/image" Target="../media/image64.emf"/><Relationship Id="rId5" Type="http://schemas.openxmlformats.org/officeDocument/2006/relationships/image" Target="../media/image58.emf"/><Relationship Id="rId10" Type="http://schemas.openxmlformats.org/officeDocument/2006/relationships/image" Target="../media/image63.emf"/><Relationship Id="rId4" Type="http://schemas.openxmlformats.org/officeDocument/2006/relationships/image" Target="../media/image57.emf"/><Relationship Id="rId9" Type="http://schemas.openxmlformats.org/officeDocument/2006/relationships/image" Target="../media/image62.emf"/><Relationship Id="rId14" Type="http://schemas.openxmlformats.org/officeDocument/2006/relationships/image" Target="../media/image67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emf"/><Relationship Id="rId13" Type="http://schemas.openxmlformats.org/officeDocument/2006/relationships/image" Target="../media/image80.emf"/><Relationship Id="rId18" Type="http://schemas.openxmlformats.org/officeDocument/2006/relationships/image" Target="../media/image85.emf"/><Relationship Id="rId3" Type="http://schemas.openxmlformats.org/officeDocument/2006/relationships/image" Target="../media/image70.emf"/><Relationship Id="rId7" Type="http://schemas.openxmlformats.org/officeDocument/2006/relationships/image" Target="../media/image74.emf"/><Relationship Id="rId12" Type="http://schemas.openxmlformats.org/officeDocument/2006/relationships/image" Target="../media/image79.emf"/><Relationship Id="rId17" Type="http://schemas.openxmlformats.org/officeDocument/2006/relationships/image" Target="../media/image84.emf"/><Relationship Id="rId2" Type="http://schemas.openxmlformats.org/officeDocument/2006/relationships/image" Target="../media/image69.emf"/><Relationship Id="rId16" Type="http://schemas.openxmlformats.org/officeDocument/2006/relationships/image" Target="../media/image83.emf"/><Relationship Id="rId1" Type="http://schemas.openxmlformats.org/officeDocument/2006/relationships/image" Target="../media/image68.emf"/><Relationship Id="rId6" Type="http://schemas.openxmlformats.org/officeDocument/2006/relationships/image" Target="../media/image73.emf"/><Relationship Id="rId11" Type="http://schemas.openxmlformats.org/officeDocument/2006/relationships/image" Target="../media/image78.emf"/><Relationship Id="rId5" Type="http://schemas.openxmlformats.org/officeDocument/2006/relationships/image" Target="../media/image72.emf"/><Relationship Id="rId15" Type="http://schemas.openxmlformats.org/officeDocument/2006/relationships/image" Target="../media/image82.emf"/><Relationship Id="rId10" Type="http://schemas.openxmlformats.org/officeDocument/2006/relationships/image" Target="../media/image77.emf"/><Relationship Id="rId4" Type="http://schemas.openxmlformats.org/officeDocument/2006/relationships/image" Target="../media/image71.emf"/><Relationship Id="rId9" Type="http://schemas.openxmlformats.org/officeDocument/2006/relationships/image" Target="../media/image76.emf"/><Relationship Id="rId14" Type="http://schemas.openxmlformats.org/officeDocument/2006/relationships/image" Target="../media/image81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3.emf"/><Relationship Id="rId3" Type="http://schemas.openxmlformats.org/officeDocument/2006/relationships/image" Target="../media/image88.emf"/><Relationship Id="rId7" Type="http://schemas.openxmlformats.org/officeDocument/2006/relationships/image" Target="../media/image92.emf"/><Relationship Id="rId2" Type="http://schemas.openxmlformats.org/officeDocument/2006/relationships/image" Target="../media/image87.emf"/><Relationship Id="rId1" Type="http://schemas.openxmlformats.org/officeDocument/2006/relationships/image" Target="../media/image86.emf"/><Relationship Id="rId6" Type="http://schemas.openxmlformats.org/officeDocument/2006/relationships/image" Target="../media/image91.emf"/><Relationship Id="rId11" Type="http://schemas.openxmlformats.org/officeDocument/2006/relationships/image" Target="../media/image96.emf"/><Relationship Id="rId5" Type="http://schemas.openxmlformats.org/officeDocument/2006/relationships/image" Target="../media/image90.emf"/><Relationship Id="rId10" Type="http://schemas.openxmlformats.org/officeDocument/2006/relationships/image" Target="../media/image95.emf"/><Relationship Id="rId4" Type="http://schemas.openxmlformats.org/officeDocument/2006/relationships/image" Target="../media/image89.emf"/><Relationship Id="rId9" Type="http://schemas.openxmlformats.org/officeDocument/2006/relationships/image" Target="../media/image94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emf"/><Relationship Id="rId13" Type="http://schemas.openxmlformats.org/officeDocument/2006/relationships/image" Target="../media/image109.emf"/><Relationship Id="rId3" Type="http://schemas.openxmlformats.org/officeDocument/2006/relationships/image" Target="../media/image99.emf"/><Relationship Id="rId7" Type="http://schemas.openxmlformats.org/officeDocument/2006/relationships/image" Target="../media/image103.emf"/><Relationship Id="rId12" Type="http://schemas.openxmlformats.org/officeDocument/2006/relationships/image" Target="../media/image108.emf"/><Relationship Id="rId2" Type="http://schemas.openxmlformats.org/officeDocument/2006/relationships/image" Target="../media/image98.emf"/><Relationship Id="rId1" Type="http://schemas.openxmlformats.org/officeDocument/2006/relationships/image" Target="../media/image97.emf"/><Relationship Id="rId6" Type="http://schemas.openxmlformats.org/officeDocument/2006/relationships/image" Target="../media/image102.emf"/><Relationship Id="rId11" Type="http://schemas.openxmlformats.org/officeDocument/2006/relationships/image" Target="../media/image107.emf"/><Relationship Id="rId5" Type="http://schemas.openxmlformats.org/officeDocument/2006/relationships/image" Target="../media/image101.emf"/><Relationship Id="rId10" Type="http://schemas.openxmlformats.org/officeDocument/2006/relationships/image" Target="../media/image106.emf"/><Relationship Id="rId4" Type="http://schemas.openxmlformats.org/officeDocument/2006/relationships/image" Target="../media/image100.emf"/><Relationship Id="rId9" Type="http://schemas.openxmlformats.org/officeDocument/2006/relationships/image" Target="../media/image105.emf"/><Relationship Id="rId14" Type="http://schemas.openxmlformats.org/officeDocument/2006/relationships/image" Target="../media/image1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4EA34-4C33-495F-A4A7-E20346969A68}" type="datetimeFigureOut">
              <a:rPr lang="zh-CN" altLang="en-US" smtClean="0"/>
              <a:t>2015-10-17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69A83-E073-4313-B2DD-F14E5677EC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305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F41EC006-7D15-4B21-95B1-10BFEB444CAA}" type="slidenum">
              <a:rPr lang="en-US" altLang="zh-CN" sz="1200" smtClean="0"/>
              <a:pPr eaLnBrk="1" hangingPunct="1"/>
              <a:t>3</a:t>
            </a:fld>
            <a:endParaRPr lang="en-US" altLang="zh-CN" sz="1200" smtClean="0"/>
          </a:p>
        </p:txBody>
      </p:sp>
      <p:sp>
        <p:nvSpPr>
          <p:cNvPr id="256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运行时</a:t>
            </a:r>
            <a:r>
              <a:rPr lang="en-US" altLang="zh-CN" smtClean="0"/>
              <a:t>, </a:t>
            </a:r>
            <a:r>
              <a:rPr lang="zh-CN" altLang="en-US" smtClean="0"/>
              <a:t>点击“解答见课件第二节例</a:t>
            </a:r>
            <a:r>
              <a:rPr lang="en-US" altLang="zh-CN" smtClean="0"/>
              <a:t>5”, </a:t>
            </a:r>
            <a:r>
              <a:rPr lang="zh-CN" altLang="en-US" smtClean="0"/>
              <a:t>可显示解题过程</a:t>
            </a:r>
            <a:r>
              <a:rPr lang="en-US" altLang="zh-CN" smtClean="0"/>
              <a:t>, </a:t>
            </a:r>
            <a:r>
              <a:rPr lang="zh-CN" altLang="en-US" smtClean="0"/>
              <a:t>点击该页的按钮“结束”即可返回</a:t>
            </a:r>
            <a:r>
              <a:rPr lang="en-US" altLang="zh-CN" smtClean="0"/>
              <a:t>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6761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81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722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4840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848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0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20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812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898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92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726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0" y="6570662"/>
            <a:ext cx="9144000" cy="287338"/>
          </a:xfrm>
          <a:prstGeom prst="rect">
            <a:avLst/>
          </a:prstGeom>
          <a:gradFill rotWithShape="1">
            <a:gsLst>
              <a:gs pos="0">
                <a:srgbClr val="008A8A">
                  <a:shade val="51000"/>
                  <a:satMod val="130000"/>
                </a:srgbClr>
              </a:gs>
              <a:gs pos="80000">
                <a:srgbClr val="008A8A">
                  <a:shade val="93000"/>
                  <a:satMod val="130000"/>
                </a:srgbClr>
              </a:gs>
              <a:gs pos="100000">
                <a:srgbClr val="008A8A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8A8A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/>
          <a:lstStyle>
            <a:defPPr>
              <a:defRPr lang="zh-CN"/>
            </a:defPPr>
            <a:lvl1pPr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spcBef>
                <a:spcPct val="50000"/>
              </a:spcBef>
              <a:defRPr/>
            </a:pPr>
            <a:r>
              <a:rPr kumimoji="1" lang="en-US" altLang="zh-CN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《</a:t>
            </a:r>
            <a:r>
              <a:rPr kumimoji="1" lang="zh-CN" alt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/>
              </a:rPr>
              <a:t>高等数学</a:t>
            </a:r>
            <a:r>
              <a:rPr kumimoji="1" lang="en-US" altLang="zh-CN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》</a:t>
            </a:r>
          </a:p>
        </p:txBody>
      </p:sp>
      <p:sp>
        <p:nvSpPr>
          <p:cNvPr id="12" name="AutoShape 3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605587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9F9E8">
                  <a:shade val="51000"/>
                  <a:satMod val="130000"/>
                </a:srgbClr>
              </a:gs>
              <a:gs pos="80000">
                <a:srgbClr val="F9F9E8">
                  <a:shade val="93000"/>
                  <a:satMod val="130000"/>
                </a:srgbClr>
              </a:gs>
              <a:gs pos="100000">
                <a:srgbClr val="F9F9E8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>
            <a:defPPr>
              <a:defRPr lang="zh-CN"/>
            </a:defPPr>
            <a:lvl1pPr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lnSpc>
                <a:spcPct val="100000"/>
              </a:lnSpc>
              <a:defRPr/>
            </a:pPr>
            <a:r>
              <a:rPr lang="zh-CN" altLang="en-US" sz="1600" b="1">
                <a:ln w="17780" cmpd="sng">
                  <a:solidFill>
                    <a:srgbClr val="4BACC6">
                      <a:lumMod val="75000"/>
                    </a:srgbClr>
                  </a:solidFill>
                  <a:prstDash val="solid"/>
                  <a:miter lim="800000"/>
                </a:ln>
                <a:solidFill>
                  <a:srgbClr val="4BACC6">
                    <a:lumMod val="75000"/>
                  </a:srgbClr>
                </a:solidFill>
                <a:ea typeface="宋体"/>
              </a:rPr>
              <a:t>下页</a:t>
            </a:r>
          </a:p>
        </p:txBody>
      </p:sp>
      <p:sp>
        <p:nvSpPr>
          <p:cNvPr id="13" name="AutoShape 4">
            <a:hlinkClick r:id="" action="ppaction://hlinkshowjump?jump=endshow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865938" y="6605587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9F9E8">
                  <a:shade val="51000"/>
                  <a:satMod val="130000"/>
                </a:srgbClr>
              </a:gs>
              <a:gs pos="80000">
                <a:srgbClr val="F9F9E8">
                  <a:shade val="93000"/>
                  <a:satMod val="130000"/>
                </a:srgbClr>
              </a:gs>
              <a:gs pos="100000">
                <a:srgbClr val="F9F9E8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>
            <a:defPPr>
              <a:defRPr lang="zh-CN"/>
            </a:defPPr>
            <a:lvl1pPr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lnSpc>
                <a:spcPct val="100000"/>
              </a:lnSpc>
              <a:defRPr/>
            </a:pPr>
            <a:r>
              <a:rPr lang="zh-CN" altLang="en-US" sz="1600" b="1">
                <a:ln w="17780" cmpd="sng">
                  <a:solidFill>
                    <a:srgbClr val="4BACC6">
                      <a:lumMod val="75000"/>
                    </a:srgbClr>
                  </a:solidFill>
                  <a:prstDash val="solid"/>
                  <a:miter lim="800000"/>
                </a:ln>
                <a:solidFill>
                  <a:srgbClr val="4BACC6">
                    <a:lumMod val="75000"/>
                  </a:srgbClr>
                </a:solidFill>
                <a:ea typeface="宋体"/>
              </a:rPr>
              <a:t>结束</a:t>
            </a:r>
          </a:p>
        </p:txBody>
      </p:sp>
      <p:sp>
        <p:nvSpPr>
          <p:cNvPr id="14" name="AutoShape 5">
            <a:hlinkClick r:id="" action="ppaction://hlinkshowjump?jump=lastslideviewed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563938" y="6599237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9F9E8">
                  <a:shade val="51000"/>
                  <a:satMod val="130000"/>
                </a:srgbClr>
              </a:gs>
              <a:gs pos="80000">
                <a:srgbClr val="F9F9E8">
                  <a:shade val="93000"/>
                  <a:satMod val="130000"/>
                </a:srgbClr>
              </a:gs>
              <a:gs pos="100000">
                <a:srgbClr val="F9F9E8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>
            <a:defPPr>
              <a:defRPr lang="zh-CN"/>
            </a:defPPr>
            <a:lvl1pPr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lnSpc>
                <a:spcPct val="100000"/>
              </a:lnSpc>
              <a:defRPr/>
            </a:pPr>
            <a:r>
              <a:rPr lang="zh-CN" altLang="en-US" sz="1600" b="1" dirty="0">
                <a:ln w="17780" cmpd="sng">
                  <a:solidFill>
                    <a:srgbClr val="4BACC6">
                      <a:lumMod val="75000"/>
                    </a:srgbClr>
                  </a:solidFill>
                  <a:prstDash val="solid"/>
                  <a:miter lim="800000"/>
                </a:ln>
                <a:solidFill>
                  <a:srgbClr val="4BACC6">
                    <a:lumMod val="75000"/>
                  </a:srgbClr>
                </a:solidFill>
                <a:ea typeface="宋体"/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4142876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13" Type="http://schemas.openxmlformats.org/officeDocument/2006/relationships/oleObject" Target="../embeddings/oleObject102.bin"/><Relationship Id="rId18" Type="http://schemas.openxmlformats.org/officeDocument/2006/relationships/image" Target="../media/image104.emf"/><Relationship Id="rId26" Type="http://schemas.openxmlformats.org/officeDocument/2006/relationships/image" Target="../media/image108.emf"/><Relationship Id="rId3" Type="http://schemas.openxmlformats.org/officeDocument/2006/relationships/oleObject" Target="../embeddings/oleObject97.bin"/><Relationship Id="rId21" Type="http://schemas.openxmlformats.org/officeDocument/2006/relationships/oleObject" Target="../embeddings/oleObject106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101.emf"/><Relationship Id="rId17" Type="http://schemas.openxmlformats.org/officeDocument/2006/relationships/oleObject" Target="../embeddings/oleObject104.bin"/><Relationship Id="rId25" Type="http://schemas.openxmlformats.org/officeDocument/2006/relationships/oleObject" Target="../embeddings/oleObject10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03.emf"/><Relationship Id="rId20" Type="http://schemas.openxmlformats.org/officeDocument/2006/relationships/image" Target="../media/image105.emf"/><Relationship Id="rId29" Type="http://schemas.openxmlformats.org/officeDocument/2006/relationships/oleObject" Target="../embeddings/oleObject110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98.emf"/><Relationship Id="rId11" Type="http://schemas.openxmlformats.org/officeDocument/2006/relationships/oleObject" Target="../embeddings/oleObject101.bin"/><Relationship Id="rId24" Type="http://schemas.openxmlformats.org/officeDocument/2006/relationships/image" Target="../media/image107.emf"/><Relationship Id="rId5" Type="http://schemas.openxmlformats.org/officeDocument/2006/relationships/oleObject" Target="../embeddings/oleObject98.bin"/><Relationship Id="rId15" Type="http://schemas.openxmlformats.org/officeDocument/2006/relationships/oleObject" Target="../embeddings/oleObject103.bin"/><Relationship Id="rId23" Type="http://schemas.openxmlformats.org/officeDocument/2006/relationships/oleObject" Target="../embeddings/oleObject107.bin"/><Relationship Id="rId28" Type="http://schemas.openxmlformats.org/officeDocument/2006/relationships/image" Target="../media/image109.emf"/><Relationship Id="rId10" Type="http://schemas.openxmlformats.org/officeDocument/2006/relationships/image" Target="../media/image100.emf"/><Relationship Id="rId19" Type="http://schemas.openxmlformats.org/officeDocument/2006/relationships/oleObject" Target="../embeddings/oleObject105.bin"/><Relationship Id="rId4" Type="http://schemas.openxmlformats.org/officeDocument/2006/relationships/image" Target="../media/image97.emf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102.emf"/><Relationship Id="rId22" Type="http://schemas.openxmlformats.org/officeDocument/2006/relationships/image" Target="../media/image106.emf"/><Relationship Id="rId27" Type="http://schemas.openxmlformats.org/officeDocument/2006/relationships/oleObject" Target="../embeddings/oleObject109.bin"/><Relationship Id="rId30" Type="http://schemas.openxmlformats.org/officeDocument/2006/relationships/image" Target="../media/image110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emf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3.bin"/><Relationship Id="rId12" Type="http://schemas.openxmlformats.org/officeDocument/2006/relationships/image" Target="../media/image115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12.emf"/><Relationship Id="rId11" Type="http://schemas.openxmlformats.org/officeDocument/2006/relationships/oleObject" Target="../embeddings/oleObject115.bin"/><Relationship Id="rId5" Type="http://schemas.openxmlformats.org/officeDocument/2006/relationships/oleObject" Target="../embeddings/oleObject112.bin"/><Relationship Id="rId10" Type="http://schemas.openxmlformats.org/officeDocument/2006/relationships/image" Target="../media/image114.emf"/><Relationship Id="rId4" Type="http://schemas.openxmlformats.org/officeDocument/2006/relationships/image" Target="../media/image111.emf"/><Relationship Id="rId9" Type="http://schemas.openxmlformats.org/officeDocument/2006/relationships/oleObject" Target="../embeddings/oleObject11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emf"/><Relationship Id="rId13" Type="http://schemas.openxmlformats.org/officeDocument/2006/relationships/oleObject" Target="../embeddings/oleObject121.bin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18.bin"/><Relationship Id="rId12" Type="http://schemas.openxmlformats.org/officeDocument/2006/relationships/image" Target="../media/image120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17.emf"/><Relationship Id="rId11" Type="http://schemas.openxmlformats.org/officeDocument/2006/relationships/oleObject" Target="../embeddings/oleObject120.bin"/><Relationship Id="rId5" Type="http://schemas.openxmlformats.org/officeDocument/2006/relationships/oleObject" Target="../embeddings/oleObject117.bin"/><Relationship Id="rId10" Type="http://schemas.openxmlformats.org/officeDocument/2006/relationships/image" Target="../media/image119.emf"/><Relationship Id="rId4" Type="http://schemas.openxmlformats.org/officeDocument/2006/relationships/image" Target="../media/image116.emf"/><Relationship Id="rId9" Type="http://schemas.openxmlformats.org/officeDocument/2006/relationships/oleObject" Target="../embeddings/oleObject119.bin"/><Relationship Id="rId14" Type="http://schemas.openxmlformats.org/officeDocument/2006/relationships/image" Target="../media/image121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emf"/><Relationship Id="rId13" Type="http://schemas.openxmlformats.org/officeDocument/2006/relationships/oleObject" Target="../embeddings/oleObject127.bin"/><Relationship Id="rId18" Type="http://schemas.openxmlformats.org/officeDocument/2006/relationships/image" Target="../media/image129.emf"/><Relationship Id="rId3" Type="http://schemas.openxmlformats.org/officeDocument/2006/relationships/oleObject" Target="../embeddings/oleObject122.bin"/><Relationship Id="rId21" Type="http://schemas.openxmlformats.org/officeDocument/2006/relationships/oleObject" Target="../embeddings/oleObject131.bin"/><Relationship Id="rId7" Type="http://schemas.openxmlformats.org/officeDocument/2006/relationships/oleObject" Target="../embeddings/oleObject124.bin"/><Relationship Id="rId12" Type="http://schemas.openxmlformats.org/officeDocument/2006/relationships/image" Target="../media/image126.emf"/><Relationship Id="rId17" Type="http://schemas.openxmlformats.org/officeDocument/2006/relationships/oleObject" Target="../embeddings/oleObject12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28.emf"/><Relationship Id="rId20" Type="http://schemas.openxmlformats.org/officeDocument/2006/relationships/image" Target="../media/image130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23.emf"/><Relationship Id="rId11" Type="http://schemas.openxmlformats.org/officeDocument/2006/relationships/oleObject" Target="../embeddings/oleObject126.bin"/><Relationship Id="rId5" Type="http://schemas.openxmlformats.org/officeDocument/2006/relationships/oleObject" Target="../embeddings/oleObject123.bin"/><Relationship Id="rId15" Type="http://schemas.openxmlformats.org/officeDocument/2006/relationships/oleObject" Target="../embeddings/oleObject128.bin"/><Relationship Id="rId10" Type="http://schemas.openxmlformats.org/officeDocument/2006/relationships/image" Target="../media/image125.emf"/><Relationship Id="rId19" Type="http://schemas.openxmlformats.org/officeDocument/2006/relationships/oleObject" Target="../embeddings/oleObject130.bin"/><Relationship Id="rId4" Type="http://schemas.openxmlformats.org/officeDocument/2006/relationships/image" Target="../media/image122.emf"/><Relationship Id="rId9" Type="http://schemas.openxmlformats.org/officeDocument/2006/relationships/oleObject" Target="../embeddings/oleObject125.bin"/><Relationship Id="rId14" Type="http://schemas.openxmlformats.org/officeDocument/2006/relationships/image" Target="../media/image127.emf"/><Relationship Id="rId22" Type="http://schemas.openxmlformats.org/officeDocument/2006/relationships/image" Target="../media/image131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emf"/><Relationship Id="rId13" Type="http://schemas.openxmlformats.org/officeDocument/2006/relationships/oleObject" Target="../embeddings/oleObject137.bin"/><Relationship Id="rId18" Type="http://schemas.openxmlformats.org/officeDocument/2006/relationships/image" Target="../media/image139.emf"/><Relationship Id="rId26" Type="http://schemas.openxmlformats.org/officeDocument/2006/relationships/image" Target="../media/image143.emf"/><Relationship Id="rId3" Type="http://schemas.openxmlformats.org/officeDocument/2006/relationships/oleObject" Target="../embeddings/oleObject132.bin"/><Relationship Id="rId21" Type="http://schemas.openxmlformats.org/officeDocument/2006/relationships/oleObject" Target="../embeddings/oleObject141.bin"/><Relationship Id="rId34" Type="http://schemas.openxmlformats.org/officeDocument/2006/relationships/image" Target="../media/image147.emf"/><Relationship Id="rId7" Type="http://schemas.openxmlformats.org/officeDocument/2006/relationships/oleObject" Target="../embeddings/oleObject134.bin"/><Relationship Id="rId12" Type="http://schemas.openxmlformats.org/officeDocument/2006/relationships/image" Target="../media/image136.wmf"/><Relationship Id="rId17" Type="http://schemas.openxmlformats.org/officeDocument/2006/relationships/oleObject" Target="../embeddings/oleObject139.bin"/><Relationship Id="rId25" Type="http://schemas.openxmlformats.org/officeDocument/2006/relationships/oleObject" Target="../embeddings/oleObject143.bin"/><Relationship Id="rId33" Type="http://schemas.openxmlformats.org/officeDocument/2006/relationships/oleObject" Target="../embeddings/oleObject147.bin"/><Relationship Id="rId38" Type="http://schemas.openxmlformats.org/officeDocument/2006/relationships/image" Target="../media/image149.emf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38.wmf"/><Relationship Id="rId20" Type="http://schemas.openxmlformats.org/officeDocument/2006/relationships/image" Target="../media/image140.wmf"/><Relationship Id="rId29" Type="http://schemas.openxmlformats.org/officeDocument/2006/relationships/oleObject" Target="../embeddings/oleObject145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33.emf"/><Relationship Id="rId11" Type="http://schemas.openxmlformats.org/officeDocument/2006/relationships/oleObject" Target="../embeddings/oleObject136.bin"/><Relationship Id="rId24" Type="http://schemas.openxmlformats.org/officeDocument/2006/relationships/image" Target="../media/image142.wmf"/><Relationship Id="rId32" Type="http://schemas.openxmlformats.org/officeDocument/2006/relationships/image" Target="../media/image146.emf"/><Relationship Id="rId37" Type="http://schemas.openxmlformats.org/officeDocument/2006/relationships/oleObject" Target="../embeddings/oleObject149.bin"/><Relationship Id="rId5" Type="http://schemas.openxmlformats.org/officeDocument/2006/relationships/oleObject" Target="../embeddings/oleObject133.bin"/><Relationship Id="rId15" Type="http://schemas.openxmlformats.org/officeDocument/2006/relationships/oleObject" Target="../embeddings/oleObject138.bin"/><Relationship Id="rId23" Type="http://schemas.openxmlformats.org/officeDocument/2006/relationships/oleObject" Target="../embeddings/oleObject142.bin"/><Relationship Id="rId28" Type="http://schemas.openxmlformats.org/officeDocument/2006/relationships/image" Target="../media/image144.emf"/><Relationship Id="rId36" Type="http://schemas.openxmlformats.org/officeDocument/2006/relationships/image" Target="../media/image148.emf"/><Relationship Id="rId10" Type="http://schemas.openxmlformats.org/officeDocument/2006/relationships/image" Target="../media/image135.wmf"/><Relationship Id="rId19" Type="http://schemas.openxmlformats.org/officeDocument/2006/relationships/oleObject" Target="../embeddings/oleObject140.bin"/><Relationship Id="rId31" Type="http://schemas.openxmlformats.org/officeDocument/2006/relationships/oleObject" Target="../embeddings/oleObject146.bin"/><Relationship Id="rId4" Type="http://schemas.openxmlformats.org/officeDocument/2006/relationships/image" Target="../media/image132.wmf"/><Relationship Id="rId9" Type="http://schemas.openxmlformats.org/officeDocument/2006/relationships/oleObject" Target="../embeddings/oleObject135.bin"/><Relationship Id="rId14" Type="http://schemas.openxmlformats.org/officeDocument/2006/relationships/image" Target="../media/image137.wmf"/><Relationship Id="rId22" Type="http://schemas.openxmlformats.org/officeDocument/2006/relationships/image" Target="../media/image141.wmf"/><Relationship Id="rId27" Type="http://schemas.openxmlformats.org/officeDocument/2006/relationships/oleObject" Target="../embeddings/oleObject144.bin"/><Relationship Id="rId30" Type="http://schemas.openxmlformats.org/officeDocument/2006/relationships/image" Target="../media/image145.emf"/><Relationship Id="rId35" Type="http://schemas.openxmlformats.org/officeDocument/2006/relationships/oleObject" Target="../embeddings/oleObject14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emf"/><Relationship Id="rId13" Type="http://schemas.openxmlformats.org/officeDocument/2006/relationships/oleObject" Target="../embeddings/oleObject155.bin"/><Relationship Id="rId3" Type="http://schemas.openxmlformats.org/officeDocument/2006/relationships/oleObject" Target="../embeddings/oleObject150.bin"/><Relationship Id="rId7" Type="http://schemas.openxmlformats.org/officeDocument/2006/relationships/oleObject" Target="../embeddings/oleObject152.bin"/><Relationship Id="rId12" Type="http://schemas.openxmlformats.org/officeDocument/2006/relationships/image" Target="../media/image154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56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51.emf"/><Relationship Id="rId11" Type="http://schemas.openxmlformats.org/officeDocument/2006/relationships/oleObject" Target="../embeddings/oleObject154.bin"/><Relationship Id="rId5" Type="http://schemas.openxmlformats.org/officeDocument/2006/relationships/oleObject" Target="../embeddings/oleObject151.bin"/><Relationship Id="rId15" Type="http://schemas.openxmlformats.org/officeDocument/2006/relationships/oleObject" Target="../embeddings/oleObject156.bin"/><Relationship Id="rId10" Type="http://schemas.openxmlformats.org/officeDocument/2006/relationships/image" Target="../media/image153.emf"/><Relationship Id="rId4" Type="http://schemas.openxmlformats.org/officeDocument/2006/relationships/image" Target="../media/image150.emf"/><Relationship Id="rId9" Type="http://schemas.openxmlformats.org/officeDocument/2006/relationships/oleObject" Target="../embeddings/oleObject153.bin"/><Relationship Id="rId14" Type="http://schemas.openxmlformats.org/officeDocument/2006/relationships/image" Target="../media/image155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emf"/><Relationship Id="rId13" Type="http://schemas.openxmlformats.org/officeDocument/2006/relationships/oleObject" Target="../embeddings/oleObject162.bin"/><Relationship Id="rId18" Type="http://schemas.openxmlformats.org/officeDocument/2006/relationships/image" Target="../media/image164.emf"/><Relationship Id="rId3" Type="http://schemas.openxmlformats.org/officeDocument/2006/relationships/oleObject" Target="../embeddings/oleObject157.bin"/><Relationship Id="rId21" Type="http://schemas.openxmlformats.org/officeDocument/2006/relationships/oleObject" Target="../embeddings/oleObject166.bin"/><Relationship Id="rId7" Type="http://schemas.openxmlformats.org/officeDocument/2006/relationships/oleObject" Target="../embeddings/oleObject159.bin"/><Relationship Id="rId12" Type="http://schemas.openxmlformats.org/officeDocument/2006/relationships/image" Target="../media/image161.emf"/><Relationship Id="rId17" Type="http://schemas.openxmlformats.org/officeDocument/2006/relationships/oleObject" Target="../embeddings/oleObject16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63.emf"/><Relationship Id="rId20" Type="http://schemas.openxmlformats.org/officeDocument/2006/relationships/image" Target="../media/image165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58.emf"/><Relationship Id="rId11" Type="http://schemas.openxmlformats.org/officeDocument/2006/relationships/oleObject" Target="../embeddings/oleObject161.bin"/><Relationship Id="rId24" Type="http://schemas.openxmlformats.org/officeDocument/2006/relationships/image" Target="../media/image167.emf"/><Relationship Id="rId5" Type="http://schemas.openxmlformats.org/officeDocument/2006/relationships/oleObject" Target="../embeddings/oleObject158.bin"/><Relationship Id="rId15" Type="http://schemas.openxmlformats.org/officeDocument/2006/relationships/oleObject" Target="../embeddings/oleObject163.bin"/><Relationship Id="rId23" Type="http://schemas.openxmlformats.org/officeDocument/2006/relationships/oleObject" Target="../embeddings/oleObject167.bin"/><Relationship Id="rId10" Type="http://schemas.openxmlformats.org/officeDocument/2006/relationships/image" Target="../media/image160.emf"/><Relationship Id="rId19" Type="http://schemas.openxmlformats.org/officeDocument/2006/relationships/oleObject" Target="../embeddings/oleObject165.bin"/><Relationship Id="rId4" Type="http://schemas.openxmlformats.org/officeDocument/2006/relationships/image" Target="../media/image157.emf"/><Relationship Id="rId9" Type="http://schemas.openxmlformats.org/officeDocument/2006/relationships/oleObject" Target="../embeddings/oleObject160.bin"/><Relationship Id="rId14" Type="http://schemas.openxmlformats.org/officeDocument/2006/relationships/image" Target="../media/image162.emf"/><Relationship Id="rId22" Type="http://schemas.openxmlformats.org/officeDocument/2006/relationships/image" Target="../media/image166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0.bin"/><Relationship Id="rId3" Type="http://schemas.openxmlformats.org/officeDocument/2006/relationships/slide" Target="slide5.xml"/><Relationship Id="rId7" Type="http://schemas.openxmlformats.org/officeDocument/2006/relationships/image" Target="../media/image169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69.bin"/><Relationship Id="rId11" Type="http://schemas.openxmlformats.org/officeDocument/2006/relationships/image" Target="../media/image171.emf"/><Relationship Id="rId5" Type="http://schemas.openxmlformats.org/officeDocument/2006/relationships/image" Target="../media/image168.emf"/><Relationship Id="rId10" Type="http://schemas.openxmlformats.org/officeDocument/2006/relationships/oleObject" Target="../embeddings/oleObject171.bin"/><Relationship Id="rId4" Type="http://schemas.openxmlformats.org/officeDocument/2006/relationships/oleObject" Target="../embeddings/oleObject168.bin"/><Relationship Id="rId9" Type="http://schemas.openxmlformats.org/officeDocument/2006/relationships/image" Target="../media/image170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emf"/><Relationship Id="rId13" Type="http://schemas.openxmlformats.org/officeDocument/2006/relationships/oleObject" Target="../embeddings/oleObject177.bin"/><Relationship Id="rId18" Type="http://schemas.openxmlformats.org/officeDocument/2006/relationships/image" Target="../media/image179.emf"/><Relationship Id="rId3" Type="http://schemas.openxmlformats.org/officeDocument/2006/relationships/oleObject" Target="../embeddings/oleObject172.bin"/><Relationship Id="rId7" Type="http://schemas.openxmlformats.org/officeDocument/2006/relationships/oleObject" Target="../embeddings/oleObject174.bin"/><Relationship Id="rId12" Type="http://schemas.openxmlformats.org/officeDocument/2006/relationships/image" Target="../media/image176.emf"/><Relationship Id="rId17" Type="http://schemas.openxmlformats.org/officeDocument/2006/relationships/oleObject" Target="../embeddings/oleObject17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78.e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73.emf"/><Relationship Id="rId11" Type="http://schemas.openxmlformats.org/officeDocument/2006/relationships/oleObject" Target="../embeddings/oleObject176.bin"/><Relationship Id="rId5" Type="http://schemas.openxmlformats.org/officeDocument/2006/relationships/oleObject" Target="../embeddings/oleObject173.bin"/><Relationship Id="rId15" Type="http://schemas.openxmlformats.org/officeDocument/2006/relationships/oleObject" Target="../embeddings/oleObject178.bin"/><Relationship Id="rId10" Type="http://schemas.openxmlformats.org/officeDocument/2006/relationships/image" Target="../media/image175.emf"/><Relationship Id="rId4" Type="http://schemas.openxmlformats.org/officeDocument/2006/relationships/image" Target="../media/image172.emf"/><Relationship Id="rId9" Type="http://schemas.openxmlformats.org/officeDocument/2006/relationships/oleObject" Target="../embeddings/oleObject175.bin"/><Relationship Id="rId14" Type="http://schemas.openxmlformats.org/officeDocument/2006/relationships/image" Target="../media/image177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emf"/><Relationship Id="rId13" Type="http://schemas.openxmlformats.org/officeDocument/2006/relationships/oleObject" Target="../embeddings/oleObject185.bin"/><Relationship Id="rId18" Type="http://schemas.openxmlformats.org/officeDocument/2006/relationships/image" Target="../media/image187.emf"/><Relationship Id="rId3" Type="http://schemas.openxmlformats.org/officeDocument/2006/relationships/oleObject" Target="../embeddings/oleObject180.bin"/><Relationship Id="rId21" Type="http://schemas.openxmlformats.org/officeDocument/2006/relationships/oleObject" Target="../embeddings/oleObject189.bin"/><Relationship Id="rId7" Type="http://schemas.openxmlformats.org/officeDocument/2006/relationships/oleObject" Target="../embeddings/oleObject182.bin"/><Relationship Id="rId12" Type="http://schemas.openxmlformats.org/officeDocument/2006/relationships/image" Target="../media/image184.emf"/><Relationship Id="rId17" Type="http://schemas.openxmlformats.org/officeDocument/2006/relationships/oleObject" Target="../embeddings/oleObject18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86.emf"/><Relationship Id="rId20" Type="http://schemas.openxmlformats.org/officeDocument/2006/relationships/image" Target="../media/image188.e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81.emf"/><Relationship Id="rId11" Type="http://schemas.openxmlformats.org/officeDocument/2006/relationships/oleObject" Target="../embeddings/oleObject184.bin"/><Relationship Id="rId5" Type="http://schemas.openxmlformats.org/officeDocument/2006/relationships/oleObject" Target="../embeddings/oleObject181.bin"/><Relationship Id="rId15" Type="http://schemas.openxmlformats.org/officeDocument/2006/relationships/oleObject" Target="../embeddings/oleObject186.bin"/><Relationship Id="rId10" Type="http://schemas.openxmlformats.org/officeDocument/2006/relationships/image" Target="../media/image183.emf"/><Relationship Id="rId19" Type="http://schemas.openxmlformats.org/officeDocument/2006/relationships/oleObject" Target="../embeddings/oleObject188.bin"/><Relationship Id="rId4" Type="http://schemas.openxmlformats.org/officeDocument/2006/relationships/image" Target="../media/image180.emf"/><Relationship Id="rId9" Type="http://schemas.openxmlformats.org/officeDocument/2006/relationships/oleObject" Target="../embeddings/oleObject183.bin"/><Relationship Id="rId14" Type="http://schemas.openxmlformats.org/officeDocument/2006/relationships/image" Target="../media/image185.emf"/><Relationship Id="rId22" Type="http://schemas.openxmlformats.org/officeDocument/2006/relationships/image" Target="../media/image189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emf"/><Relationship Id="rId26" Type="http://schemas.openxmlformats.org/officeDocument/2006/relationships/image" Target="../media/image12.e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6.e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.emf"/><Relationship Id="rId20" Type="http://schemas.openxmlformats.org/officeDocument/2006/relationships/image" Target="../media/image9.e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emf"/><Relationship Id="rId32" Type="http://schemas.openxmlformats.org/officeDocument/2006/relationships/image" Target="../media/image15.e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emf"/><Relationship Id="rId36" Type="http://schemas.openxmlformats.org/officeDocument/2006/relationships/image" Target="../media/image17.emf"/><Relationship Id="rId10" Type="http://schemas.openxmlformats.org/officeDocument/2006/relationships/image" Target="../media/image4.e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Relationship Id="rId22" Type="http://schemas.openxmlformats.org/officeDocument/2006/relationships/image" Target="../media/image10.e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4.emf"/><Relationship Id="rId35" Type="http://schemas.openxmlformats.org/officeDocument/2006/relationships/oleObject" Target="../embeddings/oleObject17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emf"/><Relationship Id="rId13" Type="http://schemas.openxmlformats.org/officeDocument/2006/relationships/oleObject" Target="../embeddings/oleObject195.bin"/><Relationship Id="rId3" Type="http://schemas.openxmlformats.org/officeDocument/2006/relationships/oleObject" Target="../embeddings/oleObject190.bin"/><Relationship Id="rId7" Type="http://schemas.openxmlformats.org/officeDocument/2006/relationships/oleObject" Target="../embeddings/oleObject192.bin"/><Relationship Id="rId12" Type="http://schemas.openxmlformats.org/officeDocument/2006/relationships/image" Target="../media/image194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96.e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91.emf"/><Relationship Id="rId11" Type="http://schemas.openxmlformats.org/officeDocument/2006/relationships/oleObject" Target="../embeddings/oleObject194.bin"/><Relationship Id="rId5" Type="http://schemas.openxmlformats.org/officeDocument/2006/relationships/oleObject" Target="../embeddings/oleObject191.bin"/><Relationship Id="rId15" Type="http://schemas.openxmlformats.org/officeDocument/2006/relationships/oleObject" Target="../embeddings/oleObject196.bin"/><Relationship Id="rId10" Type="http://schemas.openxmlformats.org/officeDocument/2006/relationships/image" Target="../media/image193.emf"/><Relationship Id="rId4" Type="http://schemas.openxmlformats.org/officeDocument/2006/relationships/image" Target="../media/image190.emf"/><Relationship Id="rId9" Type="http://schemas.openxmlformats.org/officeDocument/2006/relationships/oleObject" Target="../embeddings/oleObject193.bin"/><Relationship Id="rId14" Type="http://schemas.openxmlformats.org/officeDocument/2006/relationships/image" Target="../media/image195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D1_2&#25968;&#21015;&#30340;&#26497;&#38480;.ppt#-1,18,&#20363;5. &#35777;&#26126;" TargetMode="External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9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8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oleObject" Target="../embeddings/oleObject25.bin"/><Relationship Id="rId18" Type="http://schemas.openxmlformats.org/officeDocument/2006/relationships/image" Target="../media/image27.emf"/><Relationship Id="rId26" Type="http://schemas.openxmlformats.org/officeDocument/2006/relationships/image" Target="../media/image31.emf"/><Relationship Id="rId3" Type="http://schemas.openxmlformats.org/officeDocument/2006/relationships/oleObject" Target="../embeddings/oleObject20.bin"/><Relationship Id="rId21" Type="http://schemas.openxmlformats.org/officeDocument/2006/relationships/oleObject" Target="../embeddings/oleObject29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4.emf"/><Relationship Id="rId17" Type="http://schemas.openxmlformats.org/officeDocument/2006/relationships/oleObject" Target="../embeddings/oleObject27.bin"/><Relationship Id="rId25" Type="http://schemas.openxmlformats.org/officeDocument/2006/relationships/oleObject" Target="../embeddings/oleObject3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6.emf"/><Relationship Id="rId20" Type="http://schemas.openxmlformats.org/officeDocument/2006/relationships/image" Target="../media/image28.emf"/><Relationship Id="rId29" Type="http://schemas.openxmlformats.org/officeDocument/2006/relationships/oleObject" Target="../embeddings/oleObject33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emf"/><Relationship Id="rId11" Type="http://schemas.openxmlformats.org/officeDocument/2006/relationships/oleObject" Target="../embeddings/oleObject24.bin"/><Relationship Id="rId24" Type="http://schemas.openxmlformats.org/officeDocument/2006/relationships/image" Target="../media/image30.emf"/><Relationship Id="rId32" Type="http://schemas.openxmlformats.org/officeDocument/2006/relationships/image" Target="../media/image34.emf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23" Type="http://schemas.openxmlformats.org/officeDocument/2006/relationships/oleObject" Target="../embeddings/oleObject30.bin"/><Relationship Id="rId28" Type="http://schemas.openxmlformats.org/officeDocument/2006/relationships/image" Target="../media/image32.emf"/><Relationship Id="rId10" Type="http://schemas.openxmlformats.org/officeDocument/2006/relationships/image" Target="../media/image23.emf"/><Relationship Id="rId19" Type="http://schemas.openxmlformats.org/officeDocument/2006/relationships/oleObject" Target="../embeddings/oleObject28.bin"/><Relationship Id="rId31" Type="http://schemas.openxmlformats.org/officeDocument/2006/relationships/oleObject" Target="../embeddings/oleObject34.bin"/><Relationship Id="rId4" Type="http://schemas.openxmlformats.org/officeDocument/2006/relationships/image" Target="../media/image20.e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5.emf"/><Relationship Id="rId22" Type="http://schemas.openxmlformats.org/officeDocument/2006/relationships/image" Target="../media/image29.emf"/><Relationship Id="rId27" Type="http://schemas.openxmlformats.org/officeDocument/2006/relationships/oleObject" Target="../embeddings/oleObject32.bin"/><Relationship Id="rId30" Type="http://schemas.openxmlformats.org/officeDocument/2006/relationships/image" Target="../media/image33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13" Type="http://schemas.openxmlformats.org/officeDocument/2006/relationships/oleObject" Target="../embeddings/oleObject40.bin"/><Relationship Id="rId18" Type="http://schemas.openxmlformats.org/officeDocument/2006/relationships/image" Target="../media/image42.e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39.emf"/><Relationship Id="rId17" Type="http://schemas.openxmlformats.org/officeDocument/2006/relationships/oleObject" Target="../embeddings/oleObject4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1.emf"/><Relationship Id="rId20" Type="http://schemas.openxmlformats.org/officeDocument/2006/relationships/image" Target="../media/image43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6.e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10" Type="http://schemas.openxmlformats.org/officeDocument/2006/relationships/image" Target="../media/image38.emf"/><Relationship Id="rId19" Type="http://schemas.openxmlformats.org/officeDocument/2006/relationships/oleObject" Target="../embeddings/oleObject43.bin"/><Relationship Id="rId4" Type="http://schemas.openxmlformats.org/officeDocument/2006/relationships/image" Target="../media/image35.e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40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13" Type="http://schemas.openxmlformats.org/officeDocument/2006/relationships/oleObject" Target="../embeddings/oleObject49.bin"/><Relationship Id="rId18" Type="http://schemas.openxmlformats.org/officeDocument/2006/relationships/image" Target="../media/image51.emf"/><Relationship Id="rId3" Type="http://schemas.openxmlformats.org/officeDocument/2006/relationships/oleObject" Target="../embeddings/oleObject44.bin"/><Relationship Id="rId21" Type="http://schemas.openxmlformats.org/officeDocument/2006/relationships/oleObject" Target="../embeddings/oleObject53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48.emf"/><Relationship Id="rId17" Type="http://schemas.openxmlformats.org/officeDocument/2006/relationships/oleObject" Target="../embeddings/oleObject5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0.emf"/><Relationship Id="rId20" Type="http://schemas.openxmlformats.org/officeDocument/2006/relationships/image" Target="../media/image52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45.e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10" Type="http://schemas.openxmlformats.org/officeDocument/2006/relationships/image" Target="../media/image47.emf"/><Relationship Id="rId19" Type="http://schemas.openxmlformats.org/officeDocument/2006/relationships/oleObject" Target="../embeddings/oleObject52.bin"/><Relationship Id="rId4" Type="http://schemas.openxmlformats.org/officeDocument/2006/relationships/image" Target="../media/image44.e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49.emf"/><Relationship Id="rId22" Type="http://schemas.openxmlformats.org/officeDocument/2006/relationships/image" Target="../media/image53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13" Type="http://schemas.openxmlformats.org/officeDocument/2006/relationships/image" Target="../media/image58.emf"/><Relationship Id="rId18" Type="http://schemas.openxmlformats.org/officeDocument/2006/relationships/oleObject" Target="../embeddings/oleObject61.bin"/><Relationship Id="rId26" Type="http://schemas.openxmlformats.org/officeDocument/2006/relationships/oleObject" Target="../embeddings/oleObject65.bin"/><Relationship Id="rId3" Type="http://schemas.openxmlformats.org/officeDocument/2006/relationships/oleObject" Target="../embeddings/oleObject54.bin"/><Relationship Id="rId21" Type="http://schemas.openxmlformats.org/officeDocument/2006/relationships/image" Target="../media/image62.emf"/><Relationship Id="rId7" Type="http://schemas.openxmlformats.org/officeDocument/2006/relationships/oleObject" Target="../embeddings/oleObject56.bin"/><Relationship Id="rId12" Type="http://schemas.openxmlformats.org/officeDocument/2006/relationships/oleObject" Target="../embeddings/oleObject58.bin"/><Relationship Id="rId17" Type="http://schemas.openxmlformats.org/officeDocument/2006/relationships/image" Target="../media/image60.emf"/><Relationship Id="rId25" Type="http://schemas.openxmlformats.org/officeDocument/2006/relationships/image" Target="../media/image64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60.bin"/><Relationship Id="rId20" Type="http://schemas.openxmlformats.org/officeDocument/2006/relationships/oleObject" Target="../embeddings/oleObject62.bin"/><Relationship Id="rId29" Type="http://schemas.openxmlformats.org/officeDocument/2006/relationships/image" Target="../media/image66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55.emf"/><Relationship Id="rId11" Type="http://schemas.openxmlformats.org/officeDocument/2006/relationships/image" Target="../media/image57.emf"/><Relationship Id="rId24" Type="http://schemas.openxmlformats.org/officeDocument/2006/relationships/oleObject" Target="../embeddings/oleObject64.bin"/><Relationship Id="rId5" Type="http://schemas.openxmlformats.org/officeDocument/2006/relationships/oleObject" Target="../embeddings/oleObject55.bin"/><Relationship Id="rId15" Type="http://schemas.openxmlformats.org/officeDocument/2006/relationships/image" Target="../media/image59.emf"/><Relationship Id="rId23" Type="http://schemas.openxmlformats.org/officeDocument/2006/relationships/image" Target="../media/image63.emf"/><Relationship Id="rId28" Type="http://schemas.openxmlformats.org/officeDocument/2006/relationships/oleObject" Target="../embeddings/oleObject66.bin"/><Relationship Id="rId10" Type="http://schemas.openxmlformats.org/officeDocument/2006/relationships/oleObject" Target="../embeddings/oleObject57.bin"/><Relationship Id="rId19" Type="http://schemas.openxmlformats.org/officeDocument/2006/relationships/image" Target="../media/image61.emf"/><Relationship Id="rId31" Type="http://schemas.openxmlformats.org/officeDocument/2006/relationships/image" Target="../media/image67.emf"/><Relationship Id="rId4" Type="http://schemas.openxmlformats.org/officeDocument/2006/relationships/image" Target="../media/image54.emf"/><Relationship Id="rId9" Type="http://schemas.openxmlformats.org/officeDocument/2006/relationships/slide" Target="slide1.xml"/><Relationship Id="rId14" Type="http://schemas.openxmlformats.org/officeDocument/2006/relationships/oleObject" Target="../embeddings/oleObject59.bin"/><Relationship Id="rId22" Type="http://schemas.openxmlformats.org/officeDocument/2006/relationships/oleObject" Target="../embeddings/oleObject63.bin"/><Relationship Id="rId27" Type="http://schemas.openxmlformats.org/officeDocument/2006/relationships/image" Target="../media/image65.emf"/><Relationship Id="rId30" Type="http://schemas.openxmlformats.org/officeDocument/2006/relationships/oleObject" Target="../embeddings/oleObject6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13" Type="http://schemas.openxmlformats.org/officeDocument/2006/relationships/oleObject" Target="../embeddings/oleObject73.bin"/><Relationship Id="rId18" Type="http://schemas.openxmlformats.org/officeDocument/2006/relationships/image" Target="../media/image75.emf"/><Relationship Id="rId26" Type="http://schemas.openxmlformats.org/officeDocument/2006/relationships/image" Target="../media/image79.emf"/><Relationship Id="rId3" Type="http://schemas.openxmlformats.org/officeDocument/2006/relationships/oleObject" Target="../embeddings/oleObject68.bin"/><Relationship Id="rId21" Type="http://schemas.openxmlformats.org/officeDocument/2006/relationships/oleObject" Target="../embeddings/oleObject77.bin"/><Relationship Id="rId34" Type="http://schemas.openxmlformats.org/officeDocument/2006/relationships/image" Target="../media/image83.emf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72.emf"/><Relationship Id="rId17" Type="http://schemas.openxmlformats.org/officeDocument/2006/relationships/oleObject" Target="../embeddings/oleObject75.bin"/><Relationship Id="rId25" Type="http://schemas.openxmlformats.org/officeDocument/2006/relationships/oleObject" Target="../embeddings/oleObject79.bin"/><Relationship Id="rId33" Type="http://schemas.openxmlformats.org/officeDocument/2006/relationships/oleObject" Target="../embeddings/oleObject83.bin"/><Relationship Id="rId38" Type="http://schemas.openxmlformats.org/officeDocument/2006/relationships/image" Target="../media/image85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4.emf"/><Relationship Id="rId20" Type="http://schemas.openxmlformats.org/officeDocument/2006/relationships/image" Target="../media/image76.emf"/><Relationship Id="rId29" Type="http://schemas.openxmlformats.org/officeDocument/2006/relationships/oleObject" Target="../embeddings/oleObject81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69.emf"/><Relationship Id="rId11" Type="http://schemas.openxmlformats.org/officeDocument/2006/relationships/oleObject" Target="../embeddings/oleObject72.bin"/><Relationship Id="rId24" Type="http://schemas.openxmlformats.org/officeDocument/2006/relationships/image" Target="../media/image78.emf"/><Relationship Id="rId32" Type="http://schemas.openxmlformats.org/officeDocument/2006/relationships/image" Target="../media/image82.emf"/><Relationship Id="rId37" Type="http://schemas.openxmlformats.org/officeDocument/2006/relationships/oleObject" Target="../embeddings/oleObject85.bin"/><Relationship Id="rId5" Type="http://schemas.openxmlformats.org/officeDocument/2006/relationships/oleObject" Target="../embeddings/oleObject69.bin"/><Relationship Id="rId15" Type="http://schemas.openxmlformats.org/officeDocument/2006/relationships/oleObject" Target="../embeddings/oleObject74.bin"/><Relationship Id="rId23" Type="http://schemas.openxmlformats.org/officeDocument/2006/relationships/oleObject" Target="../embeddings/oleObject78.bin"/><Relationship Id="rId28" Type="http://schemas.openxmlformats.org/officeDocument/2006/relationships/image" Target="../media/image80.emf"/><Relationship Id="rId36" Type="http://schemas.openxmlformats.org/officeDocument/2006/relationships/image" Target="../media/image84.emf"/><Relationship Id="rId10" Type="http://schemas.openxmlformats.org/officeDocument/2006/relationships/image" Target="../media/image71.emf"/><Relationship Id="rId19" Type="http://schemas.openxmlformats.org/officeDocument/2006/relationships/oleObject" Target="../embeddings/oleObject76.bin"/><Relationship Id="rId31" Type="http://schemas.openxmlformats.org/officeDocument/2006/relationships/oleObject" Target="../embeddings/oleObject82.bin"/><Relationship Id="rId4" Type="http://schemas.openxmlformats.org/officeDocument/2006/relationships/image" Target="../media/image68.e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73.emf"/><Relationship Id="rId22" Type="http://schemas.openxmlformats.org/officeDocument/2006/relationships/image" Target="../media/image77.emf"/><Relationship Id="rId27" Type="http://schemas.openxmlformats.org/officeDocument/2006/relationships/oleObject" Target="../embeddings/oleObject80.bin"/><Relationship Id="rId30" Type="http://schemas.openxmlformats.org/officeDocument/2006/relationships/image" Target="../media/image81.emf"/><Relationship Id="rId35" Type="http://schemas.openxmlformats.org/officeDocument/2006/relationships/oleObject" Target="../embeddings/oleObject8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emf"/><Relationship Id="rId13" Type="http://schemas.openxmlformats.org/officeDocument/2006/relationships/oleObject" Target="../embeddings/oleObject91.bin"/><Relationship Id="rId18" Type="http://schemas.openxmlformats.org/officeDocument/2006/relationships/image" Target="../media/image93.emf"/><Relationship Id="rId3" Type="http://schemas.openxmlformats.org/officeDocument/2006/relationships/oleObject" Target="../embeddings/oleObject86.bin"/><Relationship Id="rId21" Type="http://schemas.openxmlformats.org/officeDocument/2006/relationships/oleObject" Target="../embeddings/oleObject95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90.emf"/><Relationship Id="rId17" Type="http://schemas.openxmlformats.org/officeDocument/2006/relationships/oleObject" Target="../embeddings/oleObject9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2.emf"/><Relationship Id="rId20" Type="http://schemas.openxmlformats.org/officeDocument/2006/relationships/image" Target="../media/image94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87.emf"/><Relationship Id="rId11" Type="http://schemas.openxmlformats.org/officeDocument/2006/relationships/oleObject" Target="../embeddings/oleObject90.bin"/><Relationship Id="rId24" Type="http://schemas.openxmlformats.org/officeDocument/2006/relationships/image" Target="../media/image96.emf"/><Relationship Id="rId5" Type="http://schemas.openxmlformats.org/officeDocument/2006/relationships/oleObject" Target="../embeddings/oleObject87.bin"/><Relationship Id="rId15" Type="http://schemas.openxmlformats.org/officeDocument/2006/relationships/oleObject" Target="../embeddings/oleObject92.bin"/><Relationship Id="rId23" Type="http://schemas.openxmlformats.org/officeDocument/2006/relationships/oleObject" Target="../embeddings/oleObject96.bin"/><Relationship Id="rId10" Type="http://schemas.openxmlformats.org/officeDocument/2006/relationships/image" Target="../media/image89.emf"/><Relationship Id="rId19" Type="http://schemas.openxmlformats.org/officeDocument/2006/relationships/oleObject" Target="../embeddings/oleObject94.bin"/><Relationship Id="rId4" Type="http://schemas.openxmlformats.org/officeDocument/2006/relationships/image" Target="../media/image86.emf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91.emf"/><Relationship Id="rId22" Type="http://schemas.openxmlformats.org/officeDocument/2006/relationships/image" Target="../media/image9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60"/>
          <p:cNvSpPr txBox="1">
            <a:spLocks noChangeArrowheads="1"/>
          </p:cNvSpPr>
          <p:nvPr/>
        </p:nvSpPr>
        <p:spPr bwMode="auto">
          <a:xfrm>
            <a:off x="7467600" y="157163"/>
            <a:ext cx="1438275" cy="5286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fontAlgn="base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zh-CN" altLang="en-US">
                <a:solidFill>
                  <a:schemeClr val="accent2"/>
                </a:solidFill>
              </a:rPr>
              <a:t>第一章 </a:t>
            </a:r>
          </a:p>
        </p:txBody>
      </p:sp>
      <p:sp>
        <p:nvSpPr>
          <p:cNvPr id="2051" name="Text Box 3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979613" y="4829175"/>
            <a:ext cx="4857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sz="3200" b="1"/>
              <a:t>二、极限的四则运算法则  </a:t>
            </a:r>
          </a:p>
        </p:txBody>
      </p:sp>
      <p:sp>
        <p:nvSpPr>
          <p:cNvPr id="2052" name="Text Box 38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979613" y="5729288"/>
            <a:ext cx="567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sz="3200" b="1"/>
              <a:t>三、复合函数的极限运算法则  </a:t>
            </a:r>
          </a:p>
        </p:txBody>
      </p:sp>
      <p:sp>
        <p:nvSpPr>
          <p:cNvPr id="2053" name="Text Box 36"/>
          <p:cNvSpPr txBox="1">
            <a:spLocks noChangeArrowheads="1"/>
          </p:cNvSpPr>
          <p:nvPr/>
        </p:nvSpPr>
        <p:spPr bwMode="auto">
          <a:xfrm>
            <a:off x="2051050" y="1628775"/>
            <a:ext cx="394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sz="3200" b="1"/>
              <a:t>一、无穷小运算法则 </a:t>
            </a:r>
          </a:p>
        </p:txBody>
      </p:sp>
      <p:sp>
        <p:nvSpPr>
          <p:cNvPr id="2054" name="Rectangle 4"/>
          <p:cNvSpPr>
            <a:spLocks noChangeArrowheads="1"/>
          </p:cNvSpPr>
          <p:nvPr>
            <p:ph type="title"/>
          </p:nvPr>
        </p:nvSpPr>
        <p:spPr bwMode="auto">
          <a:xfrm>
            <a:off x="320675" y="31750"/>
            <a:ext cx="2438400" cy="106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4800" dirty="0" smtClean="0">
                <a:solidFill>
                  <a:srgbClr val="C00000"/>
                </a:solidFill>
                <a:ea typeface="华文行楷" pitchFamily="2" charset="-122"/>
              </a:rPr>
              <a:t>第五节</a:t>
            </a:r>
          </a:p>
        </p:txBody>
      </p:sp>
      <p:sp>
        <p:nvSpPr>
          <p:cNvPr id="2055" name="Text Box 54"/>
          <p:cNvSpPr txBox="1">
            <a:spLocks noChangeArrowheads="1"/>
          </p:cNvSpPr>
          <p:nvPr/>
        </p:nvSpPr>
        <p:spPr bwMode="auto">
          <a:xfrm>
            <a:off x="2759075" y="714375"/>
            <a:ext cx="384175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sz="4800" dirty="0">
                <a:solidFill>
                  <a:srgbClr val="0000FF"/>
                </a:solidFill>
                <a:ea typeface="华文行楷" pitchFamily="2" charset="-122"/>
              </a:rPr>
              <a:t>极限运算法则</a:t>
            </a:r>
          </a:p>
        </p:txBody>
      </p:sp>
      <p:sp>
        <p:nvSpPr>
          <p:cNvPr id="2057" name="Text Box 10"/>
          <p:cNvSpPr txBox="1">
            <a:spLocks noChangeArrowheads="1"/>
          </p:cNvSpPr>
          <p:nvPr/>
        </p:nvSpPr>
        <p:spPr bwMode="auto">
          <a:xfrm>
            <a:off x="1547813" y="2249488"/>
            <a:ext cx="63420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  <a:latin typeface="+mn-lt"/>
                <a:ea typeface="+mn-ea"/>
              </a:rPr>
              <a:t>定理</a:t>
            </a:r>
            <a:r>
              <a:rPr kumimoji="1" lang="en-US" altLang="zh-CN" b="1">
                <a:solidFill>
                  <a:schemeClr val="tx2"/>
                </a:solidFill>
                <a:latin typeface="+mn-lt"/>
                <a:ea typeface="+mn-ea"/>
              </a:rPr>
              <a:t>1.</a:t>
            </a:r>
            <a:r>
              <a:rPr kumimoji="1" lang="en-US" altLang="zh-CN" b="1">
                <a:latin typeface="+mn-lt"/>
                <a:ea typeface="+mn-ea"/>
              </a:rPr>
              <a:t> </a:t>
            </a:r>
            <a:r>
              <a:rPr kumimoji="1" lang="zh-CN" altLang="en-US" b="1">
                <a:latin typeface="+mn-lt"/>
                <a:ea typeface="+mn-ea"/>
              </a:rPr>
              <a:t>有限个无穷小的和还是无穷小 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sp>
        <p:nvSpPr>
          <p:cNvPr id="2058" name="Text Box 11"/>
          <p:cNvSpPr txBox="1">
            <a:spLocks noChangeArrowheads="1"/>
          </p:cNvSpPr>
          <p:nvPr/>
        </p:nvSpPr>
        <p:spPr bwMode="auto">
          <a:xfrm>
            <a:off x="2066925" y="3486150"/>
            <a:ext cx="685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chemeClr val="tx2"/>
                </a:solidFill>
                <a:latin typeface="+mn-lt"/>
                <a:ea typeface="+mn-ea"/>
              </a:rPr>
              <a:t>推论 </a:t>
            </a:r>
            <a:r>
              <a:rPr kumimoji="1" lang="en-US" altLang="zh-CN" b="1" dirty="0">
                <a:solidFill>
                  <a:schemeClr val="tx2"/>
                </a:solidFill>
                <a:latin typeface="+mn-lt"/>
                <a:ea typeface="+mn-ea"/>
              </a:rPr>
              <a:t>1</a:t>
            </a:r>
            <a:r>
              <a:rPr kumimoji="1" lang="en-US" altLang="zh-CN" b="1" dirty="0">
                <a:latin typeface="+mn-lt"/>
                <a:ea typeface="+mn-ea"/>
              </a:rPr>
              <a:t> </a:t>
            </a:r>
            <a:r>
              <a:rPr kumimoji="1" lang="en-US" altLang="zh-CN" b="1" dirty="0">
                <a:solidFill>
                  <a:schemeClr val="tx2"/>
                </a:solidFill>
                <a:latin typeface="+mn-lt"/>
                <a:ea typeface="+mn-ea"/>
              </a:rPr>
              <a:t>.</a:t>
            </a:r>
            <a:r>
              <a:rPr kumimoji="1" lang="en-US" altLang="zh-CN" b="1" dirty="0">
                <a:latin typeface="+mn-lt"/>
                <a:ea typeface="+mn-ea"/>
              </a:rPr>
              <a:t> </a:t>
            </a:r>
            <a:r>
              <a:rPr kumimoji="1" lang="zh-CN" altLang="en-US" b="1" dirty="0">
                <a:latin typeface="+mn-lt"/>
                <a:ea typeface="+mn-ea"/>
              </a:rPr>
              <a:t>常数与无穷小的乘积是无穷小 </a:t>
            </a:r>
            <a:r>
              <a:rPr kumimoji="1" lang="en-US" altLang="zh-CN" b="1" dirty="0">
                <a:latin typeface="+mn-lt"/>
                <a:ea typeface="+mn-ea"/>
              </a:rPr>
              <a:t>.</a:t>
            </a:r>
          </a:p>
        </p:txBody>
      </p:sp>
      <p:sp>
        <p:nvSpPr>
          <p:cNvPr id="2059" name="Text Box 12"/>
          <p:cNvSpPr txBox="1">
            <a:spLocks noChangeArrowheads="1"/>
          </p:cNvSpPr>
          <p:nvPr/>
        </p:nvSpPr>
        <p:spPr bwMode="auto">
          <a:xfrm>
            <a:off x="2066925" y="4075113"/>
            <a:ext cx="6477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  <a:latin typeface="+mn-lt"/>
                <a:ea typeface="+mn-ea"/>
              </a:rPr>
              <a:t>推论 </a:t>
            </a:r>
            <a:r>
              <a:rPr kumimoji="1" lang="en-US" altLang="zh-CN" b="1">
                <a:solidFill>
                  <a:schemeClr val="tx2"/>
                </a:solidFill>
                <a:latin typeface="+mn-lt"/>
                <a:ea typeface="+mn-ea"/>
              </a:rPr>
              <a:t>2 .</a:t>
            </a:r>
            <a:r>
              <a:rPr kumimoji="1" lang="en-US" altLang="zh-CN" b="1">
                <a:latin typeface="+mn-lt"/>
                <a:ea typeface="+mn-ea"/>
              </a:rPr>
              <a:t> </a:t>
            </a:r>
            <a:r>
              <a:rPr kumimoji="1" lang="zh-CN" altLang="en-US" b="1">
                <a:latin typeface="+mn-lt"/>
                <a:ea typeface="+mn-ea"/>
              </a:rPr>
              <a:t>有限个无穷小的乘积是无穷小 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sp>
        <p:nvSpPr>
          <p:cNvPr id="2060" name="Rectangle 13"/>
          <p:cNvSpPr>
            <a:spLocks noChangeArrowheads="1"/>
          </p:cNvSpPr>
          <p:nvPr/>
        </p:nvSpPr>
        <p:spPr bwMode="auto">
          <a:xfrm>
            <a:off x="1644650" y="2924175"/>
            <a:ext cx="690413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1" lang="zh-CN" altLang="en-US" sz="2800" b="1">
                <a:solidFill>
                  <a:schemeClr val="tx2"/>
                </a:solidFill>
              </a:rPr>
              <a:t>定理</a:t>
            </a:r>
            <a:r>
              <a:rPr kumimoji="1" lang="en-US" altLang="zh-CN" sz="2800" b="1">
                <a:solidFill>
                  <a:schemeClr val="tx2"/>
                </a:solidFill>
              </a:rPr>
              <a:t>2 . </a:t>
            </a:r>
            <a:r>
              <a:rPr kumimoji="1" lang="zh-CN" altLang="en-US" sz="2800" b="1"/>
              <a:t>有界函数与无穷小的乘积是无穷小 </a:t>
            </a:r>
            <a:r>
              <a:rPr kumimoji="1" lang="en-US" altLang="zh-CN" sz="2800" b="1"/>
              <a:t>.</a:t>
            </a:r>
          </a:p>
        </p:txBody>
      </p:sp>
      <p:sp>
        <p:nvSpPr>
          <p:cNvPr id="13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2012748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1295400" y="5795963"/>
            <a:ext cx="3352800" cy="5286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 </a:t>
            </a:r>
            <a:r>
              <a:rPr kumimoji="1" lang="en-US" altLang="zh-CN" b="1" i="1">
                <a:latin typeface="+mn-lt"/>
                <a:ea typeface="+mn-ea"/>
              </a:rPr>
              <a:t>x</a:t>
            </a:r>
            <a:r>
              <a:rPr kumimoji="1" lang="en-US" altLang="zh-CN" b="1">
                <a:latin typeface="+mn-lt"/>
                <a:ea typeface="+mn-ea"/>
              </a:rPr>
              <a:t> = 3 </a:t>
            </a:r>
            <a:r>
              <a:rPr kumimoji="1" lang="zh-CN" altLang="en-US" b="1">
                <a:latin typeface="+mn-lt"/>
                <a:ea typeface="+mn-ea"/>
              </a:rPr>
              <a:t>时分母为 </a:t>
            </a:r>
            <a:r>
              <a:rPr kumimoji="1" lang="en-US" altLang="zh-CN" b="1">
                <a:latin typeface="+mn-lt"/>
                <a:ea typeface="+mn-ea"/>
              </a:rPr>
              <a:t>0 !</a:t>
            </a:r>
          </a:p>
        </p:txBody>
      </p:sp>
      <p:graphicFrame>
        <p:nvGraphicFramePr>
          <p:cNvPr id="9251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024924"/>
              </p:ext>
            </p:extLst>
          </p:nvPr>
        </p:nvGraphicFramePr>
        <p:xfrm>
          <a:off x="6324600" y="4424363"/>
          <a:ext cx="1574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2" name="Equation" r:id="rId3" imgW="1552584" imgH="828787" progId="Equation.3">
                  <p:embed/>
                </p:oleObj>
              </mc:Choice>
              <mc:Fallback>
                <p:oleObj name="Equation" r:id="rId3" imgW="1552584" imgH="828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424363"/>
                        <a:ext cx="1574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263525" y="449263"/>
            <a:ext cx="3429000" cy="531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+mn-ea"/>
              </a:rPr>
              <a:t>3. </a:t>
            </a:r>
            <a:r>
              <a:rPr lang="zh-CN" altLang="en-US" sz="2800" b="1" dirty="0" smtClean="0">
                <a:latin typeface="+mn-lt"/>
                <a:ea typeface="+mn-ea"/>
              </a:rPr>
              <a:t>设有分式函数</a:t>
            </a:r>
          </a:p>
        </p:txBody>
      </p:sp>
      <p:graphicFrame>
        <p:nvGraphicFramePr>
          <p:cNvPr id="1126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218892"/>
              </p:ext>
            </p:extLst>
          </p:nvPr>
        </p:nvGraphicFramePr>
        <p:xfrm>
          <a:off x="3492500" y="292100"/>
          <a:ext cx="199231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3" name="Equation" r:id="rId5" imgW="1971759" imgH="904801" progId="Equation.3">
                  <p:embed/>
                </p:oleObj>
              </mc:Choice>
              <mc:Fallback>
                <p:oleObj name="Equation" r:id="rId5" imgW="1971759" imgH="9048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92100"/>
                        <a:ext cx="1992313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5486400" y="457200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其中</a:t>
            </a:r>
          </a:p>
        </p:txBody>
      </p:sp>
      <p:graphicFrame>
        <p:nvGraphicFramePr>
          <p:cNvPr id="92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132813"/>
              </p:ext>
            </p:extLst>
          </p:nvPr>
        </p:nvGraphicFramePr>
        <p:xfrm>
          <a:off x="6286500" y="558800"/>
          <a:ext cx="16367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4" name="Equation" r:id="rId7" imgW="1619157" imgH="390451" progId="Equation.3">
                  <p:embed/>
                </p:oleObj>
              </mc:Choice>
              <mc:Fallback>
                <p:oleObj name="Equation" r:id="rId7" imgW="1619157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0" y="558800"/>
                        <a:ext cx="16367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7924800" y="45720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都是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323528" y="1302683"/>
            <a:ext cx="160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多项式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graphicFrame>
        <p:nvGraphicFramePr>
          <p:cNvPr id="92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9592874"/>
              </p:ext>
            </p:extLst>
          </p:nvPr>
        </p:nvGraphicFramePr>
        <p:xfrm>
          <a:off x="1955800" y="1333500"/>
          <a:ext cx="1562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5" name="Equation" r:id="rId9" imgW="1543217" imgH="428625" progId="Equation.3">
                  <p:embed/>
                </p:oleObj>
              </mc:Choice>
              <mc:Fallback>
                <p:oleObj name="Equation" r:id="rId9" imgW="1543217" imgH="4286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1333500"/>
                        <a:ext cx="1562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3532188" y="1298575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试证</a:t>
            </a:r>
            <a:r>
              <a:rPr kumimoji="1" lang="en-US" altLang="zh-CN" b="1">
                <a:latin typeface="+mn-lt"/>
                <a:ea typeface="+mn-ea"/>
              </a:rPr>
              <a:t>: </a:t>
            </a:r>
          </a:p>
        </p:txBody>
      </p:sp>
      <p:graphicFrame>
        <p:nvGraphicFramePr>
          <p:cNvPr id="922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058831"/>
              </p:ext>
            </p:extLst>
          </p:nvPr>
        </p:nvGraphicFramePr>
        <p:xfrm>
          <a:off x="4470400" y="1389063"/>
          <a:ext cx="276701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6" name="Equation" r:id="rId11" imgW="2752567" imgH="657337" progId="Equation.3">
                  <p:embed/>
                </p:oleObj>
              </mc:Choice>
              <mc:Fallback>
                <p:oleObj name="Equation" r:id="rId11" imgW="2752567" imgH="6573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1389063"/>
                        <a:ext cx="2767013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457200" y="2457450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证</a:t>
            </a:r>
            <a:r>
              <a:rPr kumimoji="1" lang="en-US" altLang="zh-CN" b="1">
                <a:latin typeface="+mn-lt"/>
                <a:ea typeface="+mn-ea"/>
              </a:rPr>
              <a:t>: </a:t>
            </a:r>
          </a:p>
        </p:txBody>
      </p:sp>
      <p:graphicFrame>
        <p:nvGraphicFramePr>
          <p:cNvPr id="922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0562810"/>
              </p:ext>
            </p:extLst>
          </p:nvPr>
        </p:nvGraphicFramePr>
        <p:xfrm>
          <a:off x="1409700" y="2532063"/>
          <a:ext cx="17145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7" name="Equation" r:id="rId13" imgW="1695431" imgH="657337" progId="Equation.3">
                  <p:embed/>
                </p:oleObj>
              </mc:Choice>
              <mc:Fallback>
                <p:oleObj name="Equation" r:id="rId13" imgW="1695431" imgH="6573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00" y="2532063"/>
                        <a:ext cx="17145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1412646"/>
              </p:ext>
            </p:extLst>
          </p:nvPr>
        </p:nvGraphicFramePr>
        <p:xfrm>
          <a:off x="3201988" y="2112963"/>
          <a:ext cx="14732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8" name="Equation" r:id="rId15" imgW="1457241" imgH="1380976" progId="Equation.3">
                  <p:embed/>
                </p:oleObj>
              </mc:Choice>
              <mc:Fallback>
                <p:oleObj name="Equation" r:id="rId15" imgW="1457241" imgH="13809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1988" y="2112963"/>
                        <a:ext cx="1473200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043376"/>
              </p:ext>
            </p:extLst>
          </p:nvPr>
        </p:nvGraphicFramePr>
        <p:xfrm>
          <a:off x="4800600" y="2327275"/>
          <a:ext cx="12065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9" name="Equation" r:id="rId17" imgW="1190616" imgH="923888" progId="Equation.3">
                  <p:embed/>
                </p:oleObj>
              </mc:Choice>
              <mc:Fallback>
                <p:oleObj name="Equation" r:id="rId17" imgW="1190616" imgH="9238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327275"/>
                        <a:ext cx="12065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4373389"/>
              </p:ext>
            </p:extLst>
          </p:nvPr>
        </p:nvGraphicFramePr>
        <p:xfrm>
          <a:off x="6096000" y="2525713"/>
          <a:ext cx="1168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0" name="Equation" r:id="rId19" imgW="1152479" imgH="428625" progId="Equation.3">
                  <p:embed/>
                </p:oleObj>
              </mc:Choice>
              <mc:Fallback>
                <p:oleObj name="Equation" r:id="rId19" imgW="1152479" imgH="4286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525713"/>
                        <a:ext cx="1168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4" name="Text Box 18"/>
          <p:cNvSpPr txBox="1">
            <a:spLocks noChangeArrowheads="1"/>
          </p:cNvSpPr>
          <p:nvPr/>
        </p:nvSpPr>
        <p:spPr bwMode="auto">
          <a:xfrm>
            <a:off x="381000" y="3625850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说明</a:t>
            </a: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: </a:t>
            </a:r>
            <a:r>
              <a:rPr kumimoji="1" lang="zh-CN" altLang="en-US" b="1" dirty="0">
                <a:latin typeface="+mn-lt"/>
                <a:ea typeface="+mn-ea"/>
              </a:rPr>
              <a:t>若</a:t>
            </a:r>
          </a:p>
        </p:txBody>
      </p:sp>
      <p:graphicFrame>
        <p:nvGraphicFramePr>
          <p:cNvPr id="923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2752087"/>
              </p:ext>
            </p:extLst>
          </p:nvPr>
        </p:nvGraphicFramePr>
        <p:xfrm>
          <a:off x="1801813" y="3675063"/>
          <a:ext cx="1562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1" name="Equation" r:id="rId21" imgW="1543217" imgH="428625" progId="Equation.3">
                  <p:embed/>
                </p:oleObj>
              </mc:Choice>
              <mc:Fallback>
                <p:oleObj name="Equation" r:id="rId21" imgW="1543217" imgH="4286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1813" y="3675063"/>
                        <a:ext cx="1562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6" name="Text Box 20"/>
          <p:cNvSpPr txBox="1">
            <a:spLocks noChangeArrowheads="1"/>
          </p:cNvSpPr>
          <p:nvPr/>
        </p:nvSpPr>
        <p:spPr bwMode="auto">
          <a:xfrm>
            <a:off x="3352800" y="3608579"/>
            <a:ext cx="449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不能直接用商的运算法则</a:t>
            </a:r>
            <a:r>
              <a:rPr kumimoji="1" lang="en-US" altLang="zh-CN" b="1" dirty="0">
                <a:latin typeface="+mn-lt"/>
                <a:ea typeface="+mn-ea"/>
              </a:rPr>
              <a:t>.</a:t>
            </a:r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404813" y="4589463"/>
            <a:ext cx="190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例</a:t>
            </a:r>
            <a:r>
              <a:rPr kumimoji="1" lang="en-US" altLang="zh-CN" b="1" dirty="0">
                <a:solidFill>
                  <a:srgbClr val="FF0000"/>
                </a:solidFill>
                <a:latin typeface="+mn-lt"/>
                <a:ea typeface="+mn-ea"/>
              </a:rPr>
              <a:t>4.</a:t>
            </a:r>
          </a:p>
        </p:txBody>
      </p:sp>
      <p:graphicFrame>
        <p:nvGraphicFramePr>
          <p:cNvPr id="923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6656548"/>
              </p:ext>
            </p:extLst>
          </p:nvPr>
        </p:nvGraphicFramePr>
        <p:xfrm>
          <a:off x="1257300" y="4373563"/>
          <a:ext cx="217011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2" name="Equation" r:id="rId23" imgW="2152743" imgH="942975" progId="Equation.3">
                  <p:embed/>
                </p:oleObj>
              </mc:Choice>
              <mc:Fallback>
                <p:oleObj name="Equation" r:id="rId23" imgW="2152743" imgH="9429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4373563"/>
                        <a:ext cx="2170113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9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7651464"/>
              </p:ext>
            </p:extLst>
          </p:nvPr>
        </p:nvGraphicFramePr>
        <p:xfrm>
          <a:off x="3529013" y="4424363"/>
          <a:ext cx="27543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3" name="Equation" r:id="rId25" imgW="2733833" imgH="904801" progId="Equation.3">
                  <p:embed/>
                </p:oleObj>
              </mc:Choice>
              <mc:Fallback>
                <p:oleObj name="Equation" r:id="rId25" imgW="2733833" imgH="9048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013" y="4424363"/>
                        <a:ext cx="2754312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4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7313665"/>
              </p:ext>
            </p:extLst>
          </p:nvPr>
        </p:nvGraphicFramePr>
        <p:xfrm>
          <a:off x="6324600" y="5411788"/>
          <a:ext cx="533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4" name="Equation" r:id="rId27" imgW="514517" imgH="828787" progId="Equation.3">
                  <p:embed/>
                </p:oleObj>
              </mc:Choice>
              <mc:Fallback>
                <p:oleObj name="Equation" r:id="rId27" imgW="514517" imgH="828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5411788"/>
                        <a:ext cx="533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5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639632"/>
              </p:ext>
            </p:extLst>
          </p:nvPr>
        </p:nvGraphicFramePr>
        <p:xfrm>
          <a:off x="6934200" y="5402263"/>
          <a:ext cx="508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5" name="Equation" r:id="rId29" imgW="485747" imgH="828787" progId="Equation.3">
                  <p:embed/>
                </p:oleObj>
              </mc:Choice>
              <mc:Fallback>
                <p:oleObj name="Equation" r:id="rId29" imgW="485747" imgH="828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5402263"/>
                        <a:ext cx="508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7" name="Line 41"/>
          <p:cNvSpPr>
            <a:spLocks noChangeShapeType="1"/>
          </p:cNvSpPr>
          <p:nvPr/>
        </p:nvSpPr>
        <p:spPr bwMode="auto">
          <a:xfrm flipV="1">
            <a:off x="2514600" y="5338763"/>
            <a:ext cx="0" cy="457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9258" name="Text Box 42"/>
          <p:cNvSpPr txBox="1">
            <a:spLocks noChangeArrowheads="1"/>
          </p:cNvSpPr>
          <p:nvPr/>
        </p:nvSpPr>
        <p:spPr bwMode="auto">
          <a:xfrm>
            <a:off x="1400922" y="1298575"/>
            <a:ext cx="6335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lnSpc>
                <a:spcPct val="100000"/>
              </a:lnSpc>
            </a:pPr>
            <a:r>
              <a:rPr kumimoji="1" lang="en-US" altLang="zh-CN" b="1">
                <a:latin typeface="+mn-lt"/>
                <a:ea typeface="+mn-ea"/>
              </a:rPr>
              <a:t> </a:t>
            </a:r>
            <a:r>
              <a:rPr kumimoji="1" lang="zh-CN" altLang="en-US" b="1">
                <a:latin typeface="+mn-lt"/>
                <a:ea typeface="+mn-ea"/>
              </a:rPr>
              <a:t>若</a:t>
            </a:r>
          </a:p>
        </p:txBody>
      </p:sp>
      <p:sp>
        <p:nvSpPr>
          <p:cNvPr id="29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2293854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9" grpId="0" animBg="1" autoUpdateAnimBg="0"/>
      <p:bldP spid="9221" grpId="0" build="p" autoUpdateAnimBg="0"/>
      <p:bldP spid="9223" grpId="0" build="p" autoUpdateAnimBg="0" advAuto="0"/>
      <p:bldP spid="9224" grpId="0" build="p" autoUpdateAnimBg="0" advAuto="0"/>
      <p:bldP spid="9226" grpId="0" autoUpdateAnimBg="0"/>
      <p:bldP spid="9228" grpId="0" autoUpdateAnimBg="0"/>
      <p:bldP spid="9234" grpId="0" autoUpdateAnimBg="0"/>
      <p:bldP spid="9236" grpId="0" autoUpdateAnimBg="0"/>
      <p:bldP spid="9237" grpId="0" autoUpdateAnimBg="0"/>
      <p:bldP spid="9257" grpId="0" animBg="1"/>
      <p:bldP spid="9258" grpId="0" build="p" autoUpdateAnimBg="0"/>
      <p:bldP spid="29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1143000" y="840904"/>
            <a:ext cx="17526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800" b="1" dirty="0" smtClean="0">
                <a:solidFill>
                  <a:srgbClr val="C00000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solidFill>
                  <a:srgbClr val="C00000"/>
                </a:solidFill>
                <a:ea typeface="楷体_GB2312" pitchFamily="49" charset="-122"/>
              </a:rPr>
              <a:t>5 . </a:t>
            </a:r>
            <a:r>
              <a:rPr lang="zh-CN" altLang="en-US" sz="2800" b="1" dirty="0" smtClean="0">
                <a:ea typeface="楷体_GB2312" pitchFamily="49" charset="-122"/>
              </a:rPr>
              <a:t>求</a:t>
            </a:r>
          </a:p>
        </p:txBody>
      </p:sp>
      <p:graphicFrame>
        <p:nvGraphicFramePr>
          <p:cNvPr id="1229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5717769"/>
              </p:ext>
            </p:extLst>
          </p:nvPr>
        </p:nvGraphicFramePr>
        <p:xfrm>
          <a:off x="2667000" y="764704"/>
          <a:ext cx="22733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" name="Equation" r:id="rId3" imgW="2257453" imgH="857250" progId="Equation.3">
                  <p:embed/>
                </p:oleObj>
              </mc:Choice>
              <mc:Fallback>
                <p:oleObj name="Equation" r:id="rId3" imgW="2257453" imgH="8572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764704"/>
                        <a:ext cx="22733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1371600" y="1921992"/>
            <a:ext cx="213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</a:rPr>
              <a:t>解</a:t>
            </a:r>
            <a:r>
              <a:rPr kumimoji="1" lang="en-US" altLang="zh-CN" b="1" dirty="0">
                <a:solidFill>
                  <a:srgbClr val="0000FF"/>
                </a:solidFill>
              </a:rPr>
              <a:t>:  </a:t>
            </a:r>
            <a:r>
              <a:rPr kumimoji="1" lang="en-US" altLang="zh-CN" b="1" i="1" dirty="0"/>
              <a:t>x</a:t>
            </a:r>
            <a:r>
              <a:rPr kumimoji="1" lang="en-US" altLang="zh-CN" b="1" dirty="0"/>
              <a:t> = 1 </a:t>
            </a:r>
            <a:r>
              <a:rPr kumimoji="1" lang="zh-CN" altLang="en-US" b="1" dirty="0"/>
              <a:t>时</a:t>
            </a:r>
            <a:r>
              <a:rPr kumimoji="1" lang="en-US" altLang="zh-CN" b="1" dirty="0"/>
              <a:t>,</a:t>
            </a:r>
          </a:p>
        </p:txBody>
      </p:sp>
      <p:graphicFrame>
        <p:nvGraphicFramePr>
          <p:cNvPr id="102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943588"/>
              </p:ext>
            </p:extLst>
          </p:nvPr>
        </p:nvGraphicFramePr>
        <p:xfrm>
          <a:off x="2427288" y="2644304"/>
          <a:ext cx="2144712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name="Equation" r:id="rId5" imgW="2123973" imgH="923888" progId="Equation.3">
                  <p:embed/>
                </p:oleObj>
              </mc:Choice>
              <mc:Fallback>
                <p:oleObj name="Equation" r:id="rId5" imgW="2123973" imgH="9238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7288" y="2644304"/>
                        <a:ext cx="2144712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4963577"/>
              </p:ext>
            </p:extLst>
          </p:nvPr>
        </p:nvGraphicFramePr>
        <p:xfrm>
          <a:off x="6680200" y="2976092"/>
          <a:ext cx="482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name="Equation" r:id="rId7" imgW="466679" imgH="295349" progId="Equation.3">
                  <p:embed/>
                </p:oleObj>
              </mc:Choice>
              <mc:Fallback>
                <p:oleObj name="Equation" r:id="rId7" imgW="466679" imgH="2953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0200" y="2976092"/>
                        <a:ext cx="482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062742"/>
              </p:ext>
            </p:extLst>
          </p:nvPr>
        </p:nvGraphicFramePr>
        <p:xfrm>
          <a:off x="4660900" y="2644304"/>
          <a:ext cx="1892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name="Equation" r:id="rId9" imgW="1876416" imgH="904801" progId="Equation.3">
                  <p:embed/>
                </p:oleObj>
              </mc:Choice>
              <mc:Fallback>
                <p:oleObj name="Equation" r:id="rId9" imgW="1876416" imgH="9048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900" y="2644304"/>
                        <a:ext cx="1892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7341085"/>
              </p:ext>
            </p:extLst>
          </p:nvPr>
        </p:nvGraphicFramePr>
        <p:xfrm>
          <a:off x="1905000" y="3927004"/>
          <a:ext cx="33020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6" name="Equation" r:id="rId11" imgW="3286153" imgH="857250" progId="Equation.3">
                  <p:embed/>
                </p:oleObj>
              </mc:Choice>
              <mc:Fallback>
                <p:oleObj name="Equation" r:id="rId11" imgW="3286153" imgH="8572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927004"/>
                        <a:ext cx="33020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3352800" y="1921992"/>
            <a:ext cx="3276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分母 </a:t>
            </a:r>
            <a:r>
              <a:rPr kumimoji="1" lang="en-US" altLang="zh-CN" b="1"/>
              <a:t>= 0 , </a:t>
            </a:r>
            <a:r>
              <a:rPr kumimoji="1" lang="zh-CN" altLang="en-US" b="1"/>
              <a:t>分子≠</a:t>
            </a:r>
            <a:r>
              <a:rPr kumimoji="1" lang="en-US" altLang="zh-CN" b="1"/>
              <a:t>0 ,</a:t>
            </a: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6477000" y="1921992"/>
            <a:ext cx="1371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但因</a:t>
            </a:r>
          </a:p>
        </p:txBody>
      </p:sp>
      <p:sp>
        <p:nvSpPr>
          <p:cNvPr id="12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174455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utoUpdateAnimBg="0"/>
      <p:bldP spid="10250" grpId="0" autoUpdateAnimBg="0"/>
      <p:bldP spid="10251" grpId="0" autoUpdateAnimBg="0"/>
      <p:bldP spid="12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1234860" y="1001812"/>
            <a:ext cx="17526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800" b="1" dirty="0" smtClean="0">
                <a:solidFill>
                  <a:srgbClr val="C00000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solidFill>
                  <a:srgbClr val="C00000"/>
                </a:solidFill>
                <a:ea typeface="楷体_GB2312" pitchFamily="49" charset="-122"/>
              </a:rPr>
              <a:t>6 . </a:t>
            </a:r>
            <a:r>
              <a:rPr lang="zh-CN" altLang="en-US" sz="2800" b="1" dirty="0" smtClean="0">
                <a:solidFill>
                  <a:schemeClr val="tx1"/>
                </a:solidFill>
                <a:ea typeface="楷体_GB2312" pitchFamily="49" charset="-122"/>
              </a:rPr>
              <a:t>求</a:t>
            </a:r>
          </a:p>
        </p:txBody>
      </p:sp>
      <p:graphicFrame>
        <p:nvGraphicFramePr>
          <p:cNvPr id="133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5794458"/>
              </p:ext>
            </p:extLst>
          </p:nvPr>
        </p:nvGraphicFramePr>
        <p:xfrm>
          <a:off x="2758860" y="836712"/>
          <a:ext cx="2603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2" name="Equation" r:id="rId3" imgW="2581284" imgH="942975" progId="Equation.3">
                  <p:embed/>
                </p:oleObj>
              </mc:Choice>
              <mc:Fallback>
                <p:oleObj name="Equation" r:id="rId3" imgW="2581284" imgH="9429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8860" y="836712"/>
                        <a:ext cx="26035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463460" y="2044800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</a:rPr>
              <a:t>解</a:t>
            </a:r>
            <a:r>
              <a:rPr kumimoji="1" lang="en-US" altLang="zh-CN" b="1" dirty="0">
                <a:solidFill>
                  <a:srgbClr val="0000FF"/>
                </a:solidFill>
              </a:rPr>
              <a:t>: </a:t>
            </a:r>
          </a:p>
        </p:txBody>
      </p:sp>
      <p:graphicFrame>
        <p:nvGraphicFramePr>
          <p:cNvPr id="112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887411"/>
              </p:ext>
            </p:extLst>
          </p:nvPr>
        </p:nvGraphicFramePr>
        <p:xfrm>
          <a:off x="2123860" y="2106712"/>
          <a:ext cx="3048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3" name="Equation" r:id="rId5" imgW="3028894" imgH="409538" progId="Equation.3">
                  <p:embed/>
                </p:oleObj>
              </mc:Choice>
              <mc:Fallback>
                <p:oleObj name="Equation" r:id="rId5" imgW="3028894" imgH="4095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860" y="2106712"/>
                        <a:ext cx="3048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2935442"/>
              </p:ext>
            </p:extLst>
          </p:nvPr>
        </p:nvGraphicFramePr>
        <p:xfrm>
          <a:off x="5197260" y="2144812"/>
          <a:ext cx="1625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4" name="Equation" r:id="rId7" imgW="1609790" imgH="400162" progId="Equation.3">
                  <p:embed/>
                </p:oleObj>
              </mc:Choice>
              <mc:Fallback>
                <p:oleObj name="Equation" r:id="rId7" imgW="1609790" imgH="400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7260" y="2144812"/>
                        <a:ext cx="1625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076475"/>
              </p:ext>
            </p:extLst>
          </p:nvPr>
        </p:nvGraphicFramePr>
        <p:xfrm>
          <a:off x="2847760" y="3554512"/>
          <a:ext cx="26924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" name="Equation" r:id="rId9" imgW="2676627" imgH="1200150" progId="Equation.3">
                  <p:embed/>
                </p:oleObj>
              </mc:Choice>
              <mc:Fallback>
                <p:oleObj name="Equation" r:id="rId9" imgW="2676627" imgH="12001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7760" y="3554512"/>
                        <a:ext cx="26924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1996860" y="2792512"/>
            <a:ext cx="304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分子分母同除以</a:t>
            </a:r>
          </a:p>
        </p:txBody>
      </p:sp>
      <p:graphicFrame>
        <p:nvGraphicFramePr>
          <p:cNvPr id="1128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909307"/>
              </p:ext>
            </p:extLst>
          </p:nvPr>
        </p:nvGraphicFramePr>
        <p:xfrm>
          <a:off x="4600360" y="2811562"/>
          <a:ext cx="508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6" name="Equation" r:id="rId11" imgW="485747" imgH="504974" progId="Equation.DSMT4">
                  <p:embed/>
                </p:oleObj>
              </mc:Choice>
              <mc:Fallback>
                <p:oleObj name="Equation" r:id="rId11" imgW="485747" imgH="50497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0360" y="2811562"/>
                        <a:ext cx="508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5121060" y="2792512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则</a:t>
            </a:r>
          </a:p>
        </p:txBody>
      </p:sp>
      <p:graphicFrame>
        <p:nvGraphicFramePr>
          <p:cNvPr id="1128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2172530"/>
              </p:ext>
            </p:extLst>
          </p:nvPr>
        </p:nvGraphicFramePr>
        <p:xfrm>
          <a:off x="5654460" y="3719612"/>
          <a:ext cx="533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7" name="Equation" r:id="rId13" imgW="514517" imgH="828787" progId="Equation.3">
                  <p:embed/>
                </p:oleObj>
              </mc:Choice>
              <mc:Fallback>
                <p:oleObj name="Equation" r:id="rId13" imgW="514517" imgH="828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4460" y="3719612"/>
                        <a:ext cx="533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4" name="Text Box 20"/>
          <p:cNvSpPr txBox="1">
            <a:spLocks noChangeArrowheads="1"/>
          </p:cNvSpPr>
          <p:nvPr/>
        </p:nvSpPr>
        <p:spPr bwMode="auto">
          <a:xfrm>
            <a:off x="6477000" y="2833688"/>
            <a:ext cx="1919288" cy="519112"/>
          </a:xfrm>
          <a:prstGeom prst="rect">
            <a:avLst/>
          </a:prstGeom>
          <a:solidFill>
            <a:srgbClr val="00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lnSpc>
                <a:spcPct val="100000"/>
              </a:lnSpc>
            </a:pPr>
            <a:r>
              <a:rPr kumimoji="1" lang="en-US" altLang="zh-CN" b="1">
                <a:solidFill>
                  <a:srgbClr val="FFFFFF"/>
                </a:solidFill>
                <a:ea typeface="仿宋_GB2312" pitchFamily="49" charset="-122"/>
              </a:rPr>
              <a:t>“ </a:t>
            </a:r>
            <a:r>
              <a:rPr kumimoji="1" lang="zh-CN" altLang="en-US" b="1">
                <a:solidFill>
                  <a:srgbClr val="FFFFFF"/>
                </a:solidFill>
              </a:rPr>
              <a:t>抓大头</a:t>
            </a:r>
            <a:r>
              <a:rPr kumimoji="1" lang="zh-CN" altLang="en-US" b="1">
                <a:solidFill>
                  <a:srgbClr val="FFFFFF"/>
                </a:solidFill>
                <a:ea typeface="仿宋_GB2312" pitchFamily="49" charset="-122"/>
              </a:rPr>
              <a:t>”</a:t>
            </a:r>
          </a:p>
        </p:txBody>
      </p:sp>
      <p:sp>
        <p:nvSpPr>
          <p:cNvPr id="11285" name="Text Box 21"/>
          <p:cNvSpPr txBox="1">
            <a:spLocks noChangeArrowheads="1"/>
          </p:cNvSpPr>
          <p:nvPr/>
        </p:nvSpPr>
        <p:spPr bwMode="auto">
          <a:xfrm>
            <a:off x="1934376" y="3872012"/>
            <a:ext cx="9060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lnSpc>
                <a:spcPct val="100000"/>
              </a:lnSpc>
            </a:pPr>
            <a:r>
              <a:rPr kumimoji="1" lang="zh-CN" altLang="en-US" b="1"/>
              <a:t>原式</a:t>
            </a:r>
          </a:p>
        </p:txBody>
      </p:sp>
      <p:sp>
        <p:nvSpPr>
          <p:cNvPr id="15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4018722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autoUpdateAnimBg="0"/>
      <p:bldP spid="11279" grpId="0" autoUpdateAnimBg="0"/>
      <p:bldP spid="11281" grpId="0" autoUpdateAnimBg="0"/>
      <p:bldP spid="11284" grpId="0" animBg="1" autoUpdateAnimBg="0"/>
      <p:bldP spid="11285" grpId="0" build="p" autoUpdateAnimBg="0" advAuto="0"/>
      <p:bldP spid="15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973460" y="515938"/>
            <a:ext cx="32766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solidFill>
                  <a:schemeClr val="tx1"/>
                </a:solidFill>
                <a:latin typeface="+mn-lt"/>
                <a:ea typeface="+mn-ea"/>
              </a:rPr>
              <a:t>一般有如下结果</a:t>
            </a:r>
            <a:r>
              <a:rPr lang="en-US" altLang="zh-CN" sz="2800" b="1" smtClean="0">
                <a:solidFill>
                  <a:schemeClr val="tx1"/>
                </a:solidFill>
                <a:latin typeface="+mn-lt"/>
                <a:ea typeface="+mn-ea"/>
              </a:rPr>
              <a:t>: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6458272" y="2362200"/>
            <a:ext cx="236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为非负常数 </a:t>
            </a:r>
            <a:r>
              <a:rPr kumimoji="1" lang="en-US" altLang="zh-CN" b="1">
                <a:latin typeface="+mn-lt"/>
                <a:ea typeface="+mn-ea"/>
              </a:rPr>
              <a:t>)</a:t>
            </a:r>
          </a:p>
        </p:txBody>
      </p:sp>
      <p:graphicFrame>
        <p:nvGraphicFramePr>
          <p:cNvPr id="1229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7587736"/>
              </p:ext>
            </p:extLst>
          </p:nvPr>
        </p:nvGraphicFramePr>
        <p:xfrm>
          <a:off x="4140522" y="2424113"/>
          <a:ext cx="2286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0" name="Equation" r:id="rId3" imgW="2266820" imgH="428625" progId="Equation.3">
                  <p:embed/>
                </p:oleObj>
              </mc:Choice>
              <mc:Fallback>
                <p:oleObj name="Equation" r:id="rId3" imgW="2266820" imgH="4286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522" y="2424113"/>
                        <a:ext cx="2286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1035914"/>
              </p:ext>
            </p:extLst>
          </p:nvPr>
        </p:nvGraphicFramePr>
        <p:xfrm>
          <a:off x="1752922" y="4095750"/>
          <a:ext cx="244475" cy="14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1" name="Equation" r:id="rId5" imgW="219121" imgH="123899" progId="Equation.3">
                  <p:embed/>
                </p:oleObj>
              </mc:Choice>
              <mc:Fallback>
                <p:oleObj name="Equation" r:id="rId5" imgW="219121" imgH="1238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922" y="4095750"/>
                        <a:ext cx="244475" cy="141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8531938"/>
              </p:ext>
            </p:extLst>
          </p:nvPr>
        </p:nvGraphicFramePr>
        <p:xfrm>
          <a:off x="3715072" y="3238500"/>
          <a:ext cx="11588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2" name="Equation" r:id="rId7" imgW="1152479" imgH="409538" progId="Equation.3">
                  <p:embed/>
                </p:oleObj>
              </mc:Choice>
              <mc:Fallback>
                <p:oleObj name="Equation" r:id="rId7" imgW="1152479" imgH="4095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5072" y="3238500"/>
                        <a:ext cx="11588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2" name="Text Box 24"/>
          <p:cNvSpPr txBox="1">
            <a:spLocks noChangeArrowheads="1"/>
          </p:cNvSpPr>
          <p:nvPr/>
        </p:nvSpPr>
        <p:spPr bwMode="auto">
          <a:xfrm>
            <a:off x="5086672" y="3200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400" b="1">
                <a:solidFill>
                  <a:schemeClr val="accent2"/>
                </a:solidFill>
                <a:latin typeface="+mn-lt"/>
                <a:ea typeface="+mn-ea"/>
              </a:rPr>
              <a:t>( </a:t>
            </a:r>
            <a:r>
              <a:rPr kumimoji="1" lang="zh-CN" altLang="en-US" sz="2400" b="1">
                <a:solidFill>
                  <a:schemeClr val="accent2"/>
                </a:solidFill>
                <a:latin typeface="+mn-lt"/>
                <a:ea typeface="+mn-ea"/>
              </a:rPr>
              <a:t>如 </a:t>
            </a:r>
            <a:r>
              <a:rPr kumimoji="1" lang="en-US" altLang="zh-CN" sz="2400" b="1">
                <a:solidFill>
                  <a:schemeClr val="accent2"/>
                </a:solidFill>
                <a:latin typeface="+mn-lt"/>
                <a:ea typeface="+mn-ea"/>
              </a:rPr>
              <a:t>P47 </a:t>
            </a:r>
            <a:r>
              <a:rPr kumimoji="1" lang="zh-CN" altLang="en-US" sz="2400" b="1">
                <a:solidFill>
                  <a:schemeClr val="accent2"/>
                </a:solidFill>
                <a:latin typeface="+mn-lt"/>
                <a:ea typeface="+mn-ea"/>
              </a:rPr>
              <a:t>例</a:t>
            </a:r>
            <a:r>
              <a:rPr kumimoji="1" lang="en-US" altLang="zh-CN" sz="2400" b="1">
                <a:solidFill>
                  <a:schemeClr val="accent2"/>
                </a:solidFill>
                <a:latin typeface="+mn-lt"/>
                <a:ea typeface="+mn-ea"/>
              </a:rPr>
              <a:t>5 )</a:t>
            </a:r>
          </a:p>
        </p:txBody>
      </p:sp>
      <p:sp>
        <p:nvSpPr>
          <p:cNvPr id="12313" name="Text Box 25"/>
          <p:cNvSpPr txBox="1">
            <a:spLocks noChangeArrowheads="1"/>
          </p:cNvSpPr>
          <p:nvPr/>
        </p:nvSpPr>
        <p:spPr bwMode="auto">
          <a:xfrm>
            <a:off x="5086672" y="3922713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400" b="1">
                <a:solidFill>
                  <a:schemeClr val="accent2"/>
                </a:solidFill>
                <a:latin typeface="+mn-lt"/>
                <a:ea typeface="+mn-ea"/>
              </a:rPr>
              <a:t>( </a:t>
            </a:r>
            <a:r>
              <a:rPr kumimoji="1" lang="zh-CN" altLang="en-US" sz="2400" b="1">
                <a:solidFill>
                  <a:schemeClr val="accent2"/>
                </a:solidFill>
                <a:latin typeface="+mn-lt"/>
                <a:ea typeface="+mn-ea"/>
              </a:rPr>
              <a:t>如 </a:t>
            </a:r>
            <a:r>
              <a:rPr kumimoji="1" lang="en-US" altLang="zh-CN" sz="2400" b="1">
                <a:solidFill>
                  <a:schemeClr val="accent2"/>
                </a:solidFill>
                <a:latin typeface="+mn-lt"/>
                <a:ea typeface="+mn-ea"/>
              </a:rPr>
              <a:t>P47 </a:t>
            </a:r>
            <a:r>
              <a:rPr kumimoji="1" lang="zh-CN" altLang="en-US" sz="2400" b="1">
                <a:solidFill>
                  <a:schemeClr val="accent2"/>
                </a:solidFill>
                <a:latin typeface="+mn-lt"/>
                <a:ea typeface="+mn-ea"/>
              </a:rPr>
              <a:t>例</a:t>
            </a:r>
            <a:r>
              <a:rPr kumimoji="1" lang="en-US" altLang="zh-CN" sz="2400" b="1">
                <a:solidFill>
                  <a:schemeClr val="accent2"/>
                </a:solidFill>
                <a:latin typeface="+mn-lt"/>
                <a:ea typeface="+mn-ea"/>
              </a:rPr>
              <a:t>6 )</a:t>
            </a:r>
          </a:p>
        </p:txBody>
      </p:sp>
      <p:sp>
        <p:nvSpPr>
          <p:cNvPr id="12314" name="Text Box 26"/>
          <p:cNvSpPr txBox="1">
            <a:spLocks noChangeArrowheads="1"/>
          </p:cNvSpPr>
          <p:nvPr/>
        </p:nvSpPr>
        <p:spPr bwMode="auto">
          <a:xfrm>
            <a:off x="5086672" y="46863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400" b="1">
                <a:solidFill>
                  <a:schemeClr val="accent2"/>
                </a:solidFill>
                <a:latin typeface="+mn-lt"/>
                <a:ea typeface="+mn-ea"/>
              </a:rPr>
              <a:t>( </a:t>
            </a:r>
            <a:r>
              <a:rPr kumimoji="1" lang="zh-CN" altLang="en-US" sz="2400" b="1">
                <a:solidFill>
                  <a:schemeClr val="accent2"/>
                </a:solidFill>
                <a:latin typeface="+mn-lt"/>
                <a:ea typeface="+mn-ea"/>
              </a:rPr>
              <a:t>如 </a:t>
            </a:r>
            <a:r>
              <a:rPr kumimoji="1" lang="en-US" altLang="zh-CN" sz="2400" b="1">
                <a:solidFill>
                  <a:schemeClr val="accent2"/>
                </a:solidFill>
                <a:latin typeface="+mn-lt"/>
                <a:ea typeface="+mn-ea"/>
              </a:rPr>
              <a:t>P47 </a:t>
            </a:r>
            <a:r>
              <a:rPr kumimoji="1" lang="zh-CN" altLang="en-US" sz="2400" b="1">
                <a:solidFill>
                  <a:schemeClr val="accent2"/>
                </a:solidFill>
                <a:latin typeface="+mn-lt"/>
                <a:ea typeface="+mn-ea"/>
              </a:rPr>
              <a:t>例</a:t>
            </a:r>
            <a:r>
              <a:rPr kumimoji="1" lang="en-US" altLang="zh-CN" sz="2400" b="1">
                <a:solidFill>
                  <a:schemeClr val="accent2"/>
                </a:solidFill>
                <a:latin typeface="+mn-lt"/>
                <a:ea typeface="+mn-ea"/>
              </a:rPr>
              <a:t>7 )</a:t>
            </a:r>
          </a:p>
        </p:txBody>
      </p:sp>
      <p:graphicFrame>
        <p:nvGraphicFramePr>
          <p:cNvPr id="1231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5760413"/>
              </p:ext>
            </p:extLst>
          </p:nvPr>
        </p:nvGraphicFramePr>
        <p:xfrm>
          <a:off x="971872" y="1196975"/>
          <a:ext cx="4191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3" name="Equation" r:id="rId9" imgW="4172006" imgH="1000237" progId="Equation.3">
                  <p:embed/>
                </p:oleObj>
              </mc:Choice>
              <mc:Fallback>
                <p:oleObj name="Equation" r:id="rId9" imgW="4172006" imgH="10002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872" y="1196975"/>
                        <a:ext cx="41910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6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4140753"/>
              </p:ext>
            </p:extLst>
          </p:nvPr>
        </p:nvGraphicFramePr>
        <p:xfrm>
          <a:off x="1771972" y="1735138"/>
          <a:ext cx="3238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4" name="Equation" r:id="rId11" imgW="3219580" imgH="504974" progId="Equation.3">
                  <p:embed/>
                </p:oleObj>
              </mc:Choice>
              <mc:Fallback>
                <p:oleObj name="Equation" r:id="rId11" imgW="3219580" imgH="5049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972" y="1735138"/>
                        <a:ext cx="32385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2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6539352"/>
              </p:ext>
            </p:extLst>
          </p:nvPr>
        </p:nvGraphicFramePr>
        <p:xfrm>
          <a:off x="2432372" y="2971800"/>
          <a:ext cx="584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5" name="Equation" r:id="rId13" imgW="562021" imgH="933599" progId="Equation.3">
                  <p:embed/>
                </p:oleObj>
              </mc:Choice>
              <mc:Fallback>
                <p:oleObj name="Equation" r:id="rId13" imgW="562021" imgH="9335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372" y="2971800"/>
                        <a:ext cx="5842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4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5522109"/>
              </p:ext>
            </p:extLst>
          </p:nvPr>
        </p:nvGraphicFramePr>
        <p:xfrm>
          <a:off x="2470472" y="4076700"/>
          <a:ext cx="482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6" name="Equation" r:id="rId15" imgW="466679" imgH="371363" progId="Equation.3">
                  <p:embed/>
                </p:oleObj>
              </mc:Choice>
              <mc:Fallback>
                <p:oleObj name="Equation" r:id="rId15" imgW="466679" imgH="371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472" y="4076700"/>
                        <a:ext cx="482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5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442173"/>
              </p:ext>
            </p:extLst>
          </p:nvPr>
        </p:nvGraphicFramePr>
        <p:xfrm>
          <a:off x="2419672" y="4838700"/>
          <a:ext cx="457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7" name="Equation" r:id="rId17" imgW="438243" imgH="295349" progId="Equation.3">
                  <p:embed/>
                </p:oleObj>
              </mc:Choice>
              <mc:Fallback>
                <p:oleObj name="Equation" r:id="rId17" imgW="438243" imgH="2953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672" y="4838700"/>
                        <a:ext cx="457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42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5218681"/>
              </p:ext>
            </p:extLst>
          </p:nvPr>
        </p:nvGraphicFramePr>
        <p:xfrm>
          <a:off x="3715072" y="4000500"/>
          <a:ext cx="11588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8" name="Equation" r:id="rId19" imgW="1152479" imgH="409538" progId="Equation.3">
                  <p:embed/>
                </p:oleObj>
              </mc:Choice>
              <mc:Fallback>
                <p:oleObj name="Equation" r:id="rId19" imgW="1152479" imgH="4095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5072" y="4000500"/>
                        <a:ext cx="11588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43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57117"/>
              </p:ext>
            </p:extLst>
          </p:nvPr>
        </p:nvGraphicFramePr>
        <p:xfrm>
          <a:off x="3715072" y="4762500"/>
          <a:ext cx="11588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9" name="Equation" r:id="rId21" imgW="1152479" imgH="409538" progId="Equation.3">
                  <p:embed/>
                </p:oleObj>
              </mc:Choice>
              <mc:Fallback>
                <p:oleObj name="Equation" r:id="rId21" imgW="1152479" imgH="4095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5072" y="4762500"/>
                        <a:ext cx="11588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45" name="AutoShape 57"/>
          <p:cNvSpPr>
            <a:spLocks/>
          </p:cNvSpPr>
          <p:nvPr/>
        </p:nvSpPr>
        <p:spPr bwMode="auto">
          <a:xfrm>
            <a:off x="2114872" y="3124200"/>
            <a:ext cx="179388" cy="2057400"/>
          </a:xfrm>
          <a:prstGeom prst="leftBrace">
            <a:avLst>
              <a:gd name="adj1" fmla="val 95575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844624" y="5301208"/>
            <a:ext cx="7543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无穷小分出法</a:t>
            </a:r>
            <a:r>
              <a:rPr kumimoji="1" lang="en-US" altLang="zh-CN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:</a:t>
            </a:r>
            <a:r>
              <a:rPr kumimoji="1" lang="zh-CN" altLang="en-US" sz="2800" b="1" dirty="0">
                <a:latin typeface="Times New Roman" pitchFamily="18" charset="0"/>
              </a:rPr>
              <a:t>以分母中自变量的最高次幂除分子</a:t>
            </a:r>
            <a:r>
              <a:rPr kumimoji="1" lang="en-US" altLang="zh-CN" sz="2800" b="1" dirty="0">
                <a:latin typeface="Times New Roman" pitchFamily="18" charset="0"/>
              </a:rPr>
              <a:t>,</a:t>
            </a:r>
            <a:r>
              <a:rPr kumimoji="1" lang="zh-CN" altLang="en-US" sz="2800" b="1" dirty="0">
                <a:latin typeface="Times New Roman" pitchFamily="18" charset="0"/>
              </a:rPr>
              <a:t>分母</a:t>
            </a:r>
            <a:r>
              <a:rPr kumimoji="1" lang="en-US" altLang="zh-CN" sz="2800" b="1" dirty="0">
                <a:latin typeface="Times New Roman" pitchFamily="18" charset="0"/>
              </a:rPr>
              <a:t>,</a:t>
            </a:r>
            <a:r>
              <a:rPr kumimoji="1" lang="zh-CN" altLang="en-US" sz="2800" b="1" dirty="0">
                <a:latin typeface="Times New Roman" pitchFamily="18" charset="0"/>
              </a:rPr>
              <a:t>以分出无穷小</a:t>
            </a:r>
            <a:r>
              <a:rPr kumimoji="1" lang="en-US" altLang="zh-CN" sz="2800" b="1" dirty="0">
                <a:latin typeface="Times New Roman" pitchFamily="18" charset="0"/>
              </a:rPr>
              <a:t>,</a:t>
            </a:r>
            <a:r>
              <a:rPr kumimoji="1" lang="zh-CN" altLang="en-US" sz="2800" b="1" dirty="0">
                <a:latin typeface="Times New Roman" pitchFamily="18" charset="0"/>
              </a:rPr>
              <a:t>然后再求极限</a:t>
            </a:r>
            <a:r>
              <a:rPr kumimoji="1" lang="en-US" altLang="zh-CN" sz="2800" b="1" dirty="0">
                <a:latin typeface="Times New Roman" pitchFamily="18" charset="0"/>
              </a:rPr>
              <a:t>.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6806773" y="5769118"/>
            <a:ext cx="1752600" cy="533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“ 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抓大头”</a:t>
            </a:r>
          </a:p>
        </p:txBody>
      </p:sp>
      <p:sp>
        <p:nvSpPr>
          <p:cNvPr id="21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348307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75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 autoUpdateAnimBg="0"/>
      <p:bldP spid="12312" grpId="0" autoUpdateAnimBg="0"/>
      <p:bldP spid="12313" grpId="0" autoUpdateAnimBg="0"/>
      <p:bldP spid="12314" grpId="0" autoUpdateAnimBg="0"/>
      <p:bldP spid="12345" grpId="0" animBg="1"/>
      <p:bldP spid="19" grpId="0" autoUpdateAnimBg="0"/>
      <p:bldP spid="20" grpId="0" animBg="1" autoUpdateAnimBg="0"/>
      <p:bldP spid="21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673100" y="201613"/>
            <a:ext cx="7283450" cy="706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latin typeface="+mj-ea"/>
              </a:rPr>
              <a:t>三、复合函数的极限运算法则</a:t>
            </a:r>
          </a:p>
        </p:txBody>
      </p:sp>
      <p:graphicFrame>
        <p:nvGraphicFramePr>
          <p:cNvPr id="31832" name="Object 88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30690034"/>
              </p:ext>
            </p:extLst>
          </p:nvPr>
        </p:nvGraphicFramePr>
        <p:xfrm>
          <a:off x="2916238" y="885825"/>
          <a:ext cx="1714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2" name="Equation" r:id="rId3" imgW="1714320" imgH="393480" progId="Equation.DSMT4">
                  <p:embed/>
                </p:oleObj>
              </mc:Choice>
              <mc:Fallback>
                <p:oleObj name="Equation" r:id="rId3" imgW="1714320" imgH="39348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885825"/>
                        <a:ext cx="1714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24" name="Objec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6856324"/>
              </p:ext>
            </p:extLst>
          </p:nvPr>
        </p:nvGraphicFramePr>
        <p:xfrm>
          <a:off x="1833563" y="3611563"/>
          <a:ext cx="2192337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3" name="Equation" r:id="rId5" imgW="2222280" imgH="685800" progId="Equation.DSMT4">
                  <p:embed/>
                </p:oleObj>
              </mc:Choice>
              <mc:Fallback>
                <p:oleObj name="Equation" r:id="rId5" imgW="222228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3563" y="3611563"/>
                        <a:ext cx="2192337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25" name="Object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3522179"/>
              </p:ext>
            </p:extLst>
          </p:nvPr>
        </p:nvGraphicFramePr>
        <p:xfrm>
          <a:off x="4005263" y="3611563"/>
          <a:ext cx="2009775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4" name="Equation" r:id="rId7" imgW="2044440" imgH="685800" progId="Equation.DSMT4">
                  <p:embed/>
                </p:oleObj>
              </mc:Choice>
              <mc:Fallback>
                <p:oleObj name="Equation" r:id="rId7" imgW="204444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5263" y="3611563"/>
                        <a:ext cx="2009775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6291920" y="2905908"/>
            <a:ext cx="2862163" cy="116955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 smtClean="0">
                <a:latin typeface="+mn-lt"/>
                <a:ea typeface="+mn-ea"/>
              </a:rPr>
              <a:t>此</a:t>
            </a:r>
            <a:r>
              <a:rPr kumimoji="1" lang="zh-CN" altLang="en-US" b="1" dirty="0">
                <a:latin typeface="+mn-lt"/>
                <a:ea typeface="+mn-ea"/>
              </a:rPr>
              <a:t>法则</a:t>
            </a:r>
            <a:r>
              <a:rPr kumimoji="1" lang="zh-CN" altLang="en-US" b="1" dirty="0" smtClean="0">
                <a:latin typeface="+mn-lt"/>
                <a:ea typeface="+mn-ea"/>
              </a:rPr>
              <a:t>相当于求</a:t>
            </a:r>
            <a:endParaRPr kumimoji="1" lang="en-US" altLang="zh-CN" b="1" dirty="0" smtClean="0">
              <a:latin typeface="+mn-lt"/>
              <a:ea typeface="+mn-ea"/>
            </a:endParaRPr>
          </a:p>
          <a:p>
            <a:pPr algn="ctr"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 smtClean="0">
                <a:latin typeface="+mn-lt"/>
                <a:ea typeface="+mn-ea"/>
              </a:rPr>
              <a:t>极限</a:t>
            </a:r>
            <a:r>
              <a:rPr kumimoji="1" lang="zh-CN" altLang="en-US" b="1" dirty="0">
                <a:latin typeface="+mn-lt"/>
                <a:ea typeface="+mn-ea"/>
              </a:rPr>
              <a:t>的</a:t>
            </a:r>
            <a:r>
              <a:rPr kumimoji="1" lang="zh-CN" altLang="en-US" b="1" dirty="0">
                <a:solidFill>
                  <a:srgbClr val="0066FF"/>
                </a:solidFill>
                <a:latin typeface="+mn-lt"/>
                <a:ea typeface="+mn-ea"/>
              </a:rPr>
              <a:t>换元</a:t>
            </a:r>
            <a:r>
              <a:rPr kumimoji="1" lang="zh-CN" altLang="en-US" b="1" dirty="0" smtClean="0">
                <a:solidFill>
                  <a:srgbClr val="0066FF"/>
                </a:solidFill>
                <a:latin typeface="+mn-lt"/>
                <a:ea typeface="+mn-ea"/>
              </a:rPr>
              <a:t>法</a:t>
            </a:r>
            <a:endParaRPr kumimoji="1" lang="en-US" altLang="zh-CN" b="1" dirty="0">
              <a:latin typeface="+mn-lt"/>
              <a:ea typeface="+mn-ea"/>
            </a:endParaRPr>
          </a:p>
        </p:txBody>
      </p:sp>
      <p:sp>
        <p:nvSpPr>
          <p:cNvPr id="31827" name="Rectangle 83"/>
          <p:cNvSpPr>
            <a:spLocks noChangeArrowheads="1"/>
          </p:cNvSpPr>
          <p:nvPr/>
        </p:nvSpPr>
        <p:spPr bwMode="auto">
          <a:xfrm>
            <a:off x="611188" y="869950"/>
            <a:ext cx="244792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zh-CN" altLang="en-US" sz="2800" b="1" dirty="0">
                <a:solidFill>
                  <a:srgbClr val="C00000"/>
                </a:solidFill>
              </a:rPr>
              <a:t>定理</a:t>
            </a:r>
            <a:r>
              <a:rPr kumimoji="1" lang="en-US" altLang="zh-CN" sz="2800" b="1" dirty="0">
                <a:solidFill>
                  <a:srgbClr val="C00000"/>
                </a:solidFill>
              </a:rPr>
              <a:t>6.  </a:t>
            </a:r>
            <a:r>
              <a:rPr kumimoji="1" lang="zh-CN" altLang="en-US" sz="2800" b="1" dirty="0"/>
              <a:t>设函数</a:t>
            </a:r>
          </a:p>
        </p:txBody>
      </p:sp>
      <p:sp>
        <p:nvSpPr>
          <p:cNvPr id="31834" name="Rectangle 90"/>
          <p:cNvSpPr>
            <a:spLocks noChangeArrowheads="1"/>
          </p:cNvSpPr>
          <p:nvPr/>
        </p:nvSpPr>
        <p:spPr bwMode="auto">
          <a:xfrm>
            <a:off x="4716463" y="836613"/>
            <a:ext cx="158432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zh-CN" altLang="en-US" sz="2800" b="1"/>
              <a:t>是由函数</a:t>
            </a:r>
          </a:p>
        </p:txBody>
      </p:sp>
      <p:graphicFrame>
        <p:nvGraphicFramePr>
          <p:cNvPr id="31837" name="Object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5955378"/>
              </p:ext>
            </p:extLst>
          </p:nvPr>
        </p:nvGraphicFramePr>
        <p:xfrm>
          <a:off x="6173788" y="908050"/>
          <a:ext cx="1277937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5" name="Equation" r:id="rId9" imgW="1282680" imgH="393480" progId="Equation.DSMT4">
                  <p:embed/>
                </p:oleObj>
              </mc:Choice>
              <mc:Fallback>
                <p:oleObj name="Equation" r:id="rId9" imgW="12826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3788" y="908050"/>
                        <a:ext cx="1277937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38" name="Rectangle 94"/>
          <p:cNvSpPr>
            <a:spLocks noChangeArrowheads="1"/>
          </p:cNvSpPr>
          <p:nvPr/>
        </p:nvSpPr>
        <p:spPr bwMode="auto">
          <a:xfrm>
            <a:off x="7524750" y="836613"/>
            <a:ext cx="129698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zh-CN" altLang="en-US" sz="2800" b="1"/>
              <a:t>与函数</a:t>
            </a:r>
          </a:p>
        </p:txBody>
      </p:sp>
      <p:graphicFrame>
        <p:nvGraphicFramePr>
          <p:cNvPr id="31841" name="Object 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6093344"/>
              </p:ext>
            </p:extLst>
          </p:nvPr>
        </p:nvGraphicFramePr>
        <p:xfrm>
          <a:off x="395288" y="1555750"/>
          <a:ext cx="1227137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6" name="Equation" r:id="rId11" imgW="1231366" imgH="393529" progId="Equation.DSMT4">
                  <p:embed/>
                </p:oleObj>
              </mc:Choice>
              <mc:Fallback>
                <p:oleObj name="Equation" r:id="rId11" imgW="1231366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555750"/>
                        <a:ext cx="1227137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42" name="Rectangle 98"/>
          <p:cNvSpPr>
            <a:spLocks noChangeArrowheads="1"/>
          </p:cNvSpPr>
          <p:nvPr/>
        </p:nvSpPr>
        <p:spPr bwMode="auto">
          <a:xfrm>
            <a:off x="1692275" y="1484313"/>
            <a:ext cx="201612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zh-CN" altLang="en-US" sz="2800" b="1"/>
              <a:t>复合而成</a:t>
            </a:r>
            <a:r>
              <a:rPr kumimoji="1" lang="en-US" altLang="zh-CN" sz="2800" b="1"/>
              <a:t>,</a:t>
            </a:r>
            <a:endParaRPr kumimoji="1" lang="en-US" altLang="zh-CN" sz="2800" b="1">
              <a:sym typeface="Symbol" pitchFamily="18" charset="2"/>
            </a:endParaRPr>
          </a:p>
        </p:txBody>
      </p:sp>
      <p:graphicFrame>
        <p:nvGraphicFramePr>
          <p:cNvPr id="31845" name="Object 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0884712"/>
              </p:ext>
            </p:extLst>
          </p:nvPr>
        </p:nvGraphicFramePr>
        <p:xfrm>
          <a:off x="3332163" y="1536700"/>
          <a:ext cx="231933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7" name="Equation" r:id="rId13" imgW="2311400" imgH="431800" progId="Equation.DSMT4">
                  <p:embed/>
                </p:oleObj>
              </mc:Choice>
              <mc:Fallback>
                <p:oleObj name="Equation" r:id="rId13" imgW="23114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2163" y="1536700"/>
                        <a:ext cx="231933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46" name="Rectangle 102"/>
          <p:cNvSpPr>
            <a:spLocks noChangeArrowheads="1"/>
          </p:cNvSpPr>
          <p:nvPr/>
        </p:nvSpPr>
        <p:spPr bwMode="auto">
          <a:xfrm>
            <a:off x="5724525" y="1484313"/>
            <a:ext cx="313213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zh-CN" altLang="en-US" sz="2800" b="1"/>
              <a:t>的某去心邻域内有</a:t>
            </a:r>
          </a:p>
        </p:txBody>
      </p:sp>
      <p:sp>
        <p:nvSpPr>
          <p:cNvPr id="31847" name="Rectangle 103"/>
          <p:cNvSpPr>
            <a:spLocks noChangeArrowheads="1"/>
          </p:cNvSpPr>
          <p:nvPr/>
        </p:nvSpPr>
        <p:spPr bwMode="auto">
          <a:xfrm>
            <a:off x="539552" y="2132856"/>
            <a:ext cx="100806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zh-CN" altLang="en-US" sz="2800" b="1" dirty="0"/>
              <a:t>定义</a:t>
            </a:r>
            <a:r>
              <a:rPr kumimoji="1" lang="zh-CN" altLang="en-US" sz="2800" b="1" dirty="0">
                <a:sym typeface="Symbol" pitchFamily="18" charset="2"/>
              </a:rPr>
              <a:t></a:t>
            </a:r>
          </a:p>
        </p:txBody>
      </p:sp>
      <p:graphicFrame>
        <p:nvGraphicFramePr>
          <p:cNvPr id="31850" name="Object 10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3196298"/>
              </p:ext>
            </p:extLst>
          </p:nvPr>
        </p:nvGraphicFramePr>
        <p:xfrm>
          <a:off x="1346200" y="2171700"/>
          <a:ext cx="2509838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8" name="Equation" r:id="rId15" imgW="2539800" imgH="685800" progId="Equation.DSMT4">
                  <p:embed/>
                </p:oleObj>
              </mc:Choice>
              <mc:Fallback>
                <p:oleObj name="Equation" r:id="rId15" imgW="25398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200" y="2171700"/>
                        <a:ext cx="2509838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53" name="Object 1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3475880"/>
              </p:ext>
            </p:extLst>
          </p:nvPr>
        </p:nvGraphicFramePr>
        <p:xfrm>
          <a:off x="3868738" y="2203450"/>
          <a:ext cx="2116137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9" name="Equation" r:id="rId17" imgW="2143041" imgH="666713" progId="Equation.DSMT4">
                  <p:embed/>
                </p:oleObj>
              </mc:Choice>
              <mc:Fallback>
                <p:oleObj name="Equation" r:id="rId17" imgW="2143041" imgH="666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8738" y="2203450"/>
                        <a:ext cx="2116137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54" name="Object 110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9076666"/>
              </p:ext>
            </p:extLst>
          </p:nvPr>
        </p:nvGraphicFramePr>
        <p:xfrm>
          <a:off x="6084888" y="2205038"/>
          <a:ext cx="21844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0" name="Equation" r:id="rId19" imgW="2197080" imgH="431640" progId="Equation.DSMT4">
                  <p:embed/>
                </p:oleObj>
              </mc:Choice>
              <mc:Fallback>
                <p:oleObj name="Equation" r:id="rId19" imgW="2197080" imgH="4316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2205038"/>
                        <a:ext cx="21844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58" name="Object 1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4685177"/>
              </p:ext>
            </p:extLst>
          </p:nvPr>
        </p:nvGraphicFramePr>
        <p:xfrm>
          <a:off x="511754" y="2704643"/>
          <a:ext cx="280035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1" name="Equation" r:id="rId21" imgW="2781000" imgH="711000" progId="Equation.DSMT4">
                  <p:embed/>
                </p:oleObj>
              </mc:Choice>
              <mc:Fallback>
                <p:oleObj name="Equation" r:id="rId21" imgW="278100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754" y="2704643"/>
                        <a:ext cx="2800350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61" name="Object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7716829"/>
              </p:ext>
            </p:extLst>
          </p:nvPr>
        </p:nvGraphicFramePr>
        <p:xfrm>
          <a:off x="3351213" y="2997200"/>
          <a:ext cx="1816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2" name="Equation" r:id="rId23" imgW="1815840" imgH="431640" progId="Equation.DSMT4">
                  <p:embed/>
                </p:oleObj>
              </mc:Choice>
              <mc:Fallback>
                <p:oleObj name="Equation" r:id="rId23" imgW="18158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1213" y="2997200"/>
                        <a:ext cx="1816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62" name="Rectangle 118"/>
          <p:cNvSpPr>
            <a:spLocks noChangeArrowheads="1"/>
          </p:cNvSpPr>
          <p:nvPr/>
        </p:nvSpPr>
        <p:spPr bwMode="auto">
          <a:xfrm>
            <a:off x="5282453" y="2924944"/>
            <a:ext cx="5715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zh-CN" altLang="en-US" sz="2800" b="1" dirty="0"/>
              <a:t>则</a:t>
            </a: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31750" y="4479588"/>
            <a:ext cx="65" cy="4308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 sz="2800" b="1"/>
          </a:p>
        </p:txBody>
      </p:sp>
      <p:sp>
        <p:nvSpPr>
          <p:cNvPr id="31863" name="Text Box 119"/>
          <p:cNvSpPr txBox="1">
            <a:spLocks noChangeArrowheads="1"/>
          </p:cNvSpPr>
          <p:nvPr/>
        </p:nvSpPr>
        <p:spPr bwMode="auto">
          <a:xfrm>
            <a:off x="507273" y="4306535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 </a:t>
            </a: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说明</a:t>
            </a: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:  </a:t>
            </a:r>
            <a:r>
              <a:rPr kumimoji="1" lang="zh-CN" altLang="en-US" b="1" dirty="0">
                <a:latin typeface="+mn-lt"/>
                <a:ea typeface="+mn-ea"/>
              </a:rPr>
              <a:t>若定理中</a:t>
            </a:r>
          </a:p>
        </p:txBody>
      </p:sp>
      <p:graphicFrame>
        <p:nvGraphicFramePr>
          <p:cNvPr id="31864" name="Object 1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726101"/>
              </p:ext>
            </p:extLst>
          </p:nvPr>
        </p:nvGraphicFramePr>
        <p:xfrm>
          <a:off x="3221090" y="4365104"/>
          <a:ext cx="22860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3" name="Equation" r:id="rId25" imgW="2266820" imgH="704887" progId="Equation.DSMT4">
                  <p:embed/>
                </p:oleObj>
              </mc:Choice>
              <mc:Fallback>
                <p:oleObj name="Equation" r:id="rId25" imgW="2266820" imgH="70488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1090" y="4365104"/>
                        <a:ext cx="22860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65" name="Text Box 121"/>
          <p:cNvSpPr txBox="1">
            <a:spLocks noChangeArrowheads="1"/>
          </p:cNvSpPr>
          <p:nvPr/>
        </p:nvSpPr>
        <p:spPr bwMode="auto">
          <a:xfrm>
            <a:off x="5591560" y="4306535"/>
            <a:ext cx="228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则类似可得</a:t>
            </a:r>
          </a:p>
        </p:txBody>
      </p:sp>
      <p:graphicFrame>
        <p:nvGraphicFramePr>
          <p:cNvPr id="31866" name="Object 1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7502210"/>
              </p:ext>
            </p:extLst>
          </p:nvPr>
        </p:nvGraphicFramePr>
        <p:xfrm>
          <a:off x="1627188" y="5103813"/>
          <a:ext cx="23622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4" name="Equation" r:id="rId27" imgW="2343094" imgH="704887" progId="Equation.DSMT4">
                  <p:embed/>
                </p:oleObj>
              </mc:Choice>
              <mc:Fallback>
                <p:oleObj name="Equation" r:id="rId27" imgW="2343094" imgH="70488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7188" y="5103813"/>
                        <a:ext cx="23622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67" name="Object 1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4428462"/>
              </p:ext>
            </p:extLst>
          </p:nvPr>
        </p:nvGraphicFramePr>
        <p:xfrm>
          <a:off x="3938588" y="5133975"/>
          <a:ext cx="19812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5" name="Equation" r:id="rId29" imgW="1962057" imgH="600075" progId="Equation.3">
                  <p:embed/>
                </p:oleObj>
              </mc:Choice>
              <mc:Fallback>
                <p:oleObj name="Equation" r:id="rId29" imgW="1962057" imgH="6000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8588" y="5133975"/>
                        <a:ext cx="19812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376238" y="5802313"/>
            <a:ext cx="101822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solidFill>
                  <a:srgbClr val="C00000"/>
                </a:solidFill>
                <a:latin typeface="+mn-lt"/>
                <a:ea typeface="+mn-ea"/>
              </a:rPr>
              <a:t>推广</a:t>
            </a:r>
            <a:r>
              <a:rPr kumimoji="1" lang="en-US" altLang="zh-CN" b="1">
                <a:solidFill>
                  <a:srgbClr val="C00000"/>
                </a:solidFill>
                <a:latin typeface="+mn-lt"/>
                <a:ea typeface="+mn-ea"/>
              </a:rPr>
              <a:t>:</a:t>
            </a:r>
            <a:endParaRPr kumimoji="1" lang="zh-CN" altLang="en-US" b="1">
              <a:solidFill>
                <a:srgbClr val="C00000"/>
              </a:solidFill>
              <a:latin typeface="+mn-lt"/>
              <a:ea typeface="+mn-ea"/>
            </a:endParaRPr>
          </a:p>
        </p:txBody>
      </p:sp>
      <p:graphicFrame>
        <p:nvGraphicFramePr>
          <p:cNvPr id="3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0256734"/>
              </p:ext>
            </p:extLst>
          </p:nvPr>
        </p:nvGraphicFramePr>
        <p:xfrm>
          <a:off x="1466850" y="5905500"/>
          <a:ext cx="1397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6" name="Equation" r:id="rId31" imgW="1390669" imgH="381074" progId="Equation.DSMT4">
                  <p:embed/>
                </p:oleObj>
              </mc:Choice>
              <mc:Fallback>
                <p:oleObj name="Equation" r:id="rId31" imgW="1390669" imgH="38107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850" y="5905500"/>
                        <a:ext cx="1397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2892425" y="5802313"/>
            <a:ext cx="11384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en-US" altLang="zh-CN" b="1">
                <a:latin typeface="+mn-lt"/>
                <a:ea typeface="+mn-ea"/>
              </a:rPr>
              <a:t>(</a:t>
            </a:r>
            <a:r>
              <a:rPr kumimoji="1" lang="en-US" altLang="zh-CN" b="1" i="1">
                <a:latin typeface="+mn-lt"/>
                <a:ea typeface="+mn-ea"/>
              </a:rPr>
              <a:t>A</a:t>
            </a:r>
            <a:r>
              <a:rPr kumimoji="1" lang="en-US" altLang="zh-CN" b="1">
                <a:latin typeface="+mn-lt"/>
                <a:ea typeface="+mn-ea"/>
              </a:rPr>
              <a:t>&gt;0),</a:t>
            </a:r>
          </a:p>
        </p:txBody>
      </p:sp>
      <p:graphicFrame>
        <p:nvGraphicFramePr>
          <p:cNvPr id="3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4280575"/>
              </p:ext>
            </p:extLst>
          </p:nvPr>
        </p:nvGraphicFramePr>
        <p:xfrm>
          <a:off x="4025900" y="5905500"/>
          <a:ext cx="1422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7" name="Equation" r:id="rId33" imgW="1422360" imgH="393480" progId="Equation.DSMT4">
                  <p:embed/>
                </p:oleObj>
              </mc:Choice>
              <mc:Fallback>
                <p:oleObj name="Equation" r:id="rId33" imgW="14223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5905500"/>
                        <a:ext cx="1422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5537200" y="5802313"/>
            <a:ext cx="6335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则 </a:t>
            </a:r>
          </a:p>
        </p:txBody>
      </p:sp>
      <p:graphicFrame>
        <p:nvGraphicFramePr>
          <p:cNvPr id="3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2712141"/>
              </p:ext>
            </p:extLst>
          </p:nvPr>
        </p:nvGraphicFramePr>
        <p:xfrm>
          <a:off x="6070600" y="5802313"/>
          <a:ext cx="15906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8" name="Equation" r:id="rId35" imgW="1486012" imgH="447712" progId="Equation.DSMT4">
                  <p:embed/>
                </p:oleObj>
              </mc:Choice>
              <mc:Fallback>
                <p:oleObj name="Equation" r:id="rId35" imgW="1486012" imgH="4477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0600" y="5802313"/>
                        <a:ext cx="159067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3734104"/>
              </p:ext>
            </p:extLst>
          </p:nvPr>
        </p:nvGraphicFramePr>
        <p:xfrm>
          <a:off x="7747000" y="5802313"/>
          <a:ext cx="458788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9" name="Equation" r:id="rId37" imgW="419174" imgH="361987" progId="Equation.DSMT4">
                  <p:embed/>
                </p:oleObj>
              </mc:Choice>
              <mc:Fallback>
                <p:oleObj name="Equation" r:id="rId37" imgW="419174" imgH="36198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0" y="5802313"/>
                        <a:ext cx="458788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279373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1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1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1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1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1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1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1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1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1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26" grpId="0" animBg="1"/>
      <p:bldP spid="31827" grpId="0"/>
      <p:bldP spid="31834" grpId="0"/>
      <p:bldP spid="31838" grpId="0"/>
      <p:bldP spid="31842" grpId="0"/>
      <p:bldP spid="31846" grpId="0"/>
      <p:bldP spid="31847" grpId="0"/>
      <p:bldP spid="31862" grpId="0"/>
      <p:bldP spid="2" grpId="0" animBg="1"/>
      <p:bldP spid="31863" grpId="0" autoUpdateAnimBg="0"/>
      <p:bldP spid="31865" grpId="0" autoUpdateAnimBg="0"/>
      <p:bldP spid="29" grpId="0"/>
      <p:bldP spid="31" grpId="0"/>
      <p:bldP spid="33" grpId="0"/>
      <p:bldP spid="36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1450430" y="610022"/>
            <a:ext cx="1676400" cy="519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ea typeface="楷体_GB2312" pitchFamily="49" charset="-122"/>
              </a:rPr>
              <a:t>7. </a:t>
            </a:r>
            <a:r>
              <a:rPr lang="en-US" altLang="zh-CN" sz="1200" b="1" dirty="0" smtClean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zh-CN" altLang="en-US" sz="2800" b="1" dirty="0" smtClean="0">
                <a:solidFill>
                  <a:schemeClr val="tx1"/>
                </a:solidFill>
                <a:ea typeface="楷体_GB2312" pitchFamily="49" charset="-122"/>
              </a:rPr>
              <a:t>求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467892" y="1829222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解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  <a:r>
              <a:rPr kumimoji="1" lang="en-US" altLang="zh-CN" b="1"/>
              <a:t> </a:t>
            </a:r>
            <a:r>
              <a:rPr kumimoji="1" lang="en-US" altLang="zh-CN" sz="1200" b="1"/>
              <a:t> </a:t>
            </a:r>
            <a:r>
              <a:rPr kumimoji="1" lang="zh-CN" altLang="en-US" b="1"/>
              <a:t>令</a:t>
            </a:r>
          </a:p>
        </p:txBody>
      </p:sp>
      <p:graphicFrame>
        <p:nvGraphicFramePr>
          <p:cNvPr id="1638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584232"/>
              </p:ext>
            </p:extLst>
          </p:nvPr>
        </p:nvGraphicFramePr>
        <p:xfrm>
          <a:off x="2699792" y="476672"/>
          <a:ext cx="1866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0" name="Equation" r:id="rId3" imgW="1847980" imgH="904801" progId="Equation.3">
                  <p:embed/>
                </p:oleObj>
              </mc:Choice>
              <mc:Fallback>
                <p:oleObj name="Equation" r:id="rId3" imgW="1847980" imgH="9048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476672"/>
                        <a:ext cx="1866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279022"/>
              </p:ext>
            </p:extLst>
          </p:nvPr>
        </p:nvGraphicFramePr>
        <p:xfrm>
          <a:off x="2598192" y="1611735"/>
          <a:ext cx="3746500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1" name="Equation" r:id="rId5" imgW="1701720" imgH="431640" progId="Equation.DSMT4">
                  <p:embed/>
                </p:oleObj>
              </mc:Choice>
              <mc:Fallback>
                <p:oleObj name="Equation" r:id="rId5" imgW="17017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8192" y="1611735"/>
                        <a:ext cx="3746500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3087356"/>
              </p:ext>
            </p:extLst>
          </p:nvPr>
        </p:nvGraphicFramePr>
        <p:xfrm>
          <a:off x="2534692" y="2972222"/>
          <a:ext cx="1079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2" name="Equation" r:id="rId7" imgW="1057136" imgH="590699" progId="Equation.3">
                  <p:embed/>
                </p:oleObj>
              </mc:Choice>
              <mc:Fallback>
                <p:oleObj name="Equation" r:id="rId7" imgW="1057136" imgH="590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4692" y="2972222"/>
                        <a:ext cx="10795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6247522"/>
              </p:ext>
            </p:extLst>
          </p:nvPr>
        </p:nvGraphicFramePr>
        <p:xfrm>
          <a:off x="3682455" y="2749972"/>
          <a:ext cx="1917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3" name="Equation" r:id="rId9" imgW="1895484" imgH="819076" progId="Equation.3">
                  <p:embed/>
                </p:oleObj>
              </mc:Choice>
              <mc:Fallback>
                <p:oleObj name="Equation" r:id="rId9" imgW="1895484" imgH="8190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2455" y="2749972"/>
                        <a:ext cx="1917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2001292" y="4026322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/>
              <a:t>∴   </a:t>
            </a:r>
            <a:r>
              <a:rPr kumimoji="1" lang="zh-CN" altLang="en-US" b="1"/>
              <a:t>原式 </a:t>
            </a:r>
            <a:r>
              <a:rPr kumimoji="1" lang="en-US" altLang="zh-CN" b="1"/>
              <a:t>=</a:t>
            </a:r>
          </a:p>
        </p:txBody>
      </p:sp>
      <p:graphicFrame>
        <p:nvGraphicFramePr>
          <p:cNvPr id="1742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9409242"/>
              </p:ext>
            </p:extLst>
          </p:nvPr>
        </p:nvGraphicFramePr>
        <p:xfrm>
          <a:off x="3830092" y="4026322"/>
          <a:ext cx="1066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4" name="Equation" r:id="rId11" imgW="1047769" imgH="704887" progId="Equation.3">
                  <p:embed/>
                </p:oleObj>
              </mc:Choice>
              <mc:Fallback>
                <p:oleObj name="Equation" r:id="rId11" imgW="1047769" imgH="7048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0092" y="4026322"/>
                        <a:ext cx="10668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0206258"/>
              </p:ext>
            </p:extLst>
          </p:nvPr>
        </p:nvGraphicFramePr>
        <p:xfrm>
          <a:off x="4973092" y="3810422"/>
          <a:ext cx="787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5" name="Equation" r:id="rId13" imgW="771441" imgH="885713" progId="Equation.3">
                  <p:embed/>
                </p:oleObj>
              </mc:Choice>
              <mc:Fallback>
                <p:oleObj name="Equation" r:id="rId13" imgW="771441" imgH="88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3092" y="3810422"/>
                        <a:ext cx="7874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731952"/>
              </p:ext>
            </p:extLst>
          </p:nvPr>
        </p:nvGraphicFramePr>
        <p:xfrm>
          <a:off x="3525292" y="4953422"/>
          <a:ext cx="787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6" name="Equation" r:id="rId15" imgW="771441" imgH="866626" progId="Equation.3">
                  <p:embed/>
                </p:oleObj>
              </mc:Choice>
              <mc:Fallback>
                <p:oleObj name="Equation" r:id="rId15" imgW="771441" imgH="8666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5292" y="4953422"/>
                        <a:ext cx="787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6344692" y="4039022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400" b="1">
                <a:solidFill>
                  <a:schemeClr val="accent2"/>
                </a:solidFill>
              </a:rPr>
              <a:t>( </a:t>
            </a:r>
            <a:r>
              <a:rPr kumimoji="1" lang="zh-CN" altLang="en-US" sz="2400" b="1">
                <a:solidFill>
                  <a:schemeClr val="accent2"/>
                </a:solidFill>
              </a:rPr>
              <a:t>见</a:t>
            </a:r>
            <a:r>
              <a:rPr kumimoji="1" lang="en-US" altLang="zh-CN" sz="2400" b="1">
                <a:solidFill>
                  <a:schemeClr val="accent2"/>
                </a:solidFill>
              </a:rPr>
              <a:t>P34 </a:t>
            </a:r>
            <a:r>
              <a:rPr kumimoji="1" lang="zh-CN" altLang="en-US" sz="2400" b="1">
                <a:solidFill>
                  <a:schemeClr val="accent2"/>
                </a:solidFill>
              </a:rPr>
              <a:t>例</a:t>
            </a:r>
            <a:r>
              <a:rPr kumimoji="1" lang="en-US" altLang="zh-CN" sz="2400" b="1">
                <a:solidFill>
                  <a:schemeClr val="accent2"/>
                </a:solidFill>
              </a:rPr>
              <a:t>5 )</a:t>
            </a:r>
          </a:p>
        </p:txBody>
      </p:sp>
      <p:sp>
        <p:nvSpPr>
          <p:cNvPr id="14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585395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utoUpdateAnimBg="0"/>
      <p:bldP spid="17419" grpId="0" autoUpdateAnimBg="0"/>
      <p:bldP spid="17424" grpId="0" autoUpdateAnimBg="0"/>
      <p:bldP spid="14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519113" y="482600"/>
            <a:ext cx="1676400" cy="519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ea typeface="楷体_GB2312" pitchFamily="49" charset="-122"/>
              </a:rPr>
              <a:t>8 . </a:t>
            </a:r>
            <a:r>
              <a:rPr lang="zh-CN" altLang="en-US" sz="2800" b="1" dirty="0" smtClean="0">
                <a:solidFill>
                  <a:schemeClr val="tx1"/>
                </a:solidFill>
                <a:ea typeface="楷体_GB2312" pitchFamily="49" charset="-122"/>
              </a:rPr>
              <a:t>求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609600" y="1349375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</a:rPr>
              <a:t>解</a:t>
            </a:r>
            <a:r>
              <a:rPr kumimoji="1" lang="en-US" altLang="zh-CN" b="1" dirty="0">
                <a:solidFill>
                  <a:srgbClr val="0000FF"/>
                </a:solidFill>
              </a:rPr>
              <a:t>:  </a:t>
            </a:r>
            <a:r>
              <a:rPr kumimoji="1" lang="zh-CN" altLang="en-US" b="1" dirty="0">
                <a:solidFill>
                  <a:schemeClr val="tx2"/>
                </a:solidFill>
              </a:rPr>
              <a:t>方法 </a:t>
            </a:r>
            <a:r>
              <a:rPr kumimoji="1" lang="en-US" altLang="zh-CN" b="1" dirty="0">
                <a:solidFill>
                  <a:schemeClr val="tx2"/>
                </a:solidFill>
              </a:rPr>
              <a:t>1</a:t>
            </a:r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120335"/>
              </p:ext>
            </p:extLst>
          </p:nvPr>
        </p:nvGraphicFramePr>
        <p:xfrm>
          <a:off x="1955800" y="355600"/>
          <a:ext cx="1625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8" name="Equation" r:id="rId3" imgW="1609790" imgH="847874" progId="Equation.3">
                  <p:embed/>
                </p:oleObj>
              </mc:Choice>
              <mc:Fallback>
                <p:oleObj name="Equation" r:id="rId3" imgW="1609790" imgH="8478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355600"/>
                        <a:ext cx="16256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6253342"/>
              </p:ext>
            </p:extLst>
          </p:nvPr>
        </p:nvGraphicFramePr>
        <p:xfrm>
          <a:off x="3124200" y="1385888"/>
          <a:ext cx="1206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9" name="Equation" r:id="rId5" imgW="1190616" imgH="438001" progId="Equation.3">
                  <p:embed/>
                </p:oleObj>
              </mc:Choice>
              <mc:Fallback>
                <p:oleObj name="Equation" r:id="rId5" imgW="1190616" imgH="4380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385888"/>
                        <a:ext cx="1206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4343400" y="13081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则</a:t>
            </a:r>
          </a:p>
        </p:txBody>
      </p:sp>
      <p:graphicFrame>
        <p:nvGraphicFramePr>
          <p:cNvPr id="368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002073"/>
              </p:ext>
            </p:extLst>
          </p:nvPr>
        </p:nvGraphicFramePr>
        <p:xfrm>
          <a:off x="4953000" y="1371600"/>
          <a:ext cx="1371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0" name="Equation" r:id="rId7" imgW="1352531" imgH="590699" progId="Equation.3">
                  <p:embed/>
                </p:oleObj>
              </mc:Choice>
              <mc:Fallback>
                <p:oleObj name="Equation" r:id="rId7" imgW="1352531" imgH="590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371600"/>
                        <a:ext cx="1371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2590800" y="1344613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令</a:t>
            </a:r>
          </a:p>
        </p:txBody>
      </p:sp>
      <p:graphicFrame>
        <p:nvGraphicFramePr>
          <p:cNvPr id="3687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8794985"/>
              </p:ext>
            </p:extLst>
          </p:nvPr>
        </p:nvGraphicFramePr>
        <p:xfrm>
          <a:off x="2311400" y="2057400"/>
          <a:ext cx="2184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1" name="Equation" r:id="rId9" imgW="2162110" imgH="933599" progId="Equation.3">
                  <p:embed/>
                </p:oleObj>
              </mc:Choice>
              <mc:Fallback>
                <p:oleObj name="Equation" r:id="rId9" imgW="2162110" imgH="9335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2057400"/>
                        <a:ext cx="21844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2691854"/>
              </p:ext>
            </p:extLst>
          </p:nvPr>
        </p:nvGraphicFramePr>
        <p:xfrm>
          <a:off x="4597400" y="2400300"/>
          <a:ext cx="965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2" name="Equation" r:id="rId11" imgW="943059" imgH="295349" progId="Equation.3">
                  <p:embed/>
                </p:oleObj>
              </mc:Choice>
              <mc:Fallback>
                <p:oleObj name="Equation" r:id="rId11" imgW="943059" imgH="2953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7400" y="2400300"/>
                        <a:ext cx="965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1752600" y="3219450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/>
              <a:t>∴  </a:t>
            </a:r>
            <a:r>
              <a:rPr kumimoji="1" lang="zh-CN" altLang="en-US" b="1"/>
              <a:t>原式</a:t>
            </a:r>
          </a:p>
        </p:txBody>
      </p:sp>
      <p:graphicFrame>
        <p:nvGraphicFramePr>
          <p:cNvPr id="3688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8996192"/>
              </p:ext>
            </p:extLst>
          </p:nvPr>
        </p:nvGraphicFramePr>
        <p:xfrm>
          <a:off x="3200400" y="3276600"/>
          <a:ext cx="1714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3" name="Equation" r:id="rId13" imgW="1695431" imgH="590699" progId="Equation.3">
                  <p:embed/>
                </p:oleObj>
              </mc:Choice>
              <mc:Fallback>
                <p:oleObj name="Equation" r:id="rId13" imgW="1695431" imgH="590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276600"/>
                        <a:ext cx="17145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2886781"/>
              </p:ext>
            </p:extLst>
          </p:nvPr>
        </p:nvGraphicFramePr>
        <p:xfrm>
          <a:off x="4978400" y="3309938"/>
          <a:ext cx="508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4" name="Equation" r:id="rId15" imgW="485747" imgH="285638" progId="Equation.3">
                  <p:embed/>
                </p:oleObj>
              </mc:Choice>
              <mc:Fallback>
                <p:oleObj name="Equation" r:id="rId15" imgW="485747" imgH="2856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8400" y="3309938"/>
                        <a:ext cx="508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3" name="Text Box 19"/>
          <p:cNvSpPr txBox="1">
            <a:spLocks noChangeArrowheads="1"/>
          </p:cNvSpPr>
          <p:nvPr/>
        </p:nvSpPr>
        <p:spPr bwMode="auto">
          <a:xfrm>
            <a:off x="1219200" y="3917950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方法 </a:t>
            </a:r>
            <a:r>
              <a:rPr kumimoji="1" lang="en-US" altLang="zh-CN" b="1">
                <a:solidFill>
                  <a:schemeClr val="tx2"/>
                </a:solidFill>
              </a:rPr>
              <a:t>2</a:t>
            </a:r>
          </a:p>
        </p:txBody>
      </p:sp>
      <p:graphicFrame>
        <p:nvGraphicFramePr>
          <p:cNvPr id="3688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2706260"/>
              </p:ext>
            </p:extLst>
          </p:nvPr>
        </p:nvGraphicFramePr>
        <p:xfrm>
          <a:off x="1524000" y="4445000"/>
          <a:ext cx="14859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5" name="Equation" r:id="rId17" imgW="1466943" imgH="847874" progId="Equation.3">
                  <p:embed/>
                </p:oleObj>
              </mc:Choice>
              <mc:Fallback>
                <p:oleObj name="Equation" r:id="rId17" imgW="1466943" imgH="8478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445000"/>
                        <a:ext cx="14859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6000267"/>
              </p:ext>
            </p:extLst>
          </p:nvPr>
        </p:nvGraphicFramePr>
        <p:xfrm>
          <a:off x="3105150" y="4419600"/>
          <a:ext cx="2933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6" name="Equation" r:id="rId19" imgW="2914817" imgH="866626" progId="Equation.3">
                  <p:embed/>
                </p:oleObj>
              </mc:Choice>
              <mc:Fallback>
                <p:oleObj name="Equation" r:id="rId19" imgW="2914817" imgH="8666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5150" y="4419600"/>
                        <a:ext cx="29337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2171183"/>
              </p:ext>
            </p:extLst>
          </p:nvPr>
        </p:nvGraphicFramePr>
        <p:xfrm>
          <a:off x="6115050" y="4648200"/>
          <a:ext cx="19812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7" name="Equation" r:id="rId21" imgW="1962057" imgH="619162" progId="Equation.3">
                  <p:embed/>
                </p:oleObj>
              </mc:Choice>
              <mc:Fallback>
                <p:oleObj name="Equation" r:id="rId21" imgW="1962057" imgH="619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050" y="4648200"/>
                        <a:ext cx="19812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024913"/>
              </p:ext>
            </p:extLst>
          </p:nvPr>
        </p:nvGraphicFramePr>
        <p:xfrm>
          <a:off x="3143250" y="5562600"/>
          <a:ext cx="508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8" name="Equation" r:id="rId23" imgW="485747" imgH="285638" progId="Equation.3">
                  <p:embed/>
                </p:oleObj>
              </mc:Choice>
              <mc:Fallback>
                <p:oleObj name="Equation" r:id="rId23" imgW="485747" imgH="2856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5562600"/>
                        <a:ext cx="508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9" name="Oval 25"/>
          <p:cNvSpPr>
            <a:spLocks noChangeArrowheads="1"/>
          </p:cNvSpPr>
          <p:nvPr/>
        </p:nvSpPr>
        <p:spPr bwMode="auto">
          <a:xfrm>
            <a:off x="2514600" y="762000"/>
            <a:ext cx="609600" cy="5334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2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4257727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6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autoUpdateAnimBg="0"/>
      <p:bldP spid="36870" grpId="0" autoUpdateAnimBg="0"/>
      <p:bldP spid="36874" grpId="0" autoUpdateAnimBg="0"/>
      <p:bldP spid="36880" grpId="0" autoUpdateAnimBg="0"/>
      <p:bldP spid="36883" grpId="0" autoUpdateAnimBg="0"/>
      <p:bldP spid="36889" grpId="0" animBg="1"/>
      <p:bldP spid="22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381000" y="304800"/>
            <a:ext cx="2057400" cy="609600"/>
          </a:xfrm>
          <a:noFill/>
          <a:ln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800" b="1" smtClean="0">
                <a:latin typeface="+mn-lt"/>
                <a:ea typeface="+mn-ea"/>
              </a:rPr>
              <a:t>内容小结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381000" y="1004888"/>
            <a:ext cx="3124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1. </a:t>
            </a:r>
            <a:r>
              <a:rPr kumimoji="1" lang="zh-CN" altLang="en-US" b="1">
                <a:latin typeface="+mn-lt"/>
                <a:ea typeface="+mn-ea"/>
              </a:rPr>
              <a:t>极限运算法则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990600" y="1538288"/>
            <a:ext cx="3581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(1) </a:t>
            </a:r>
            <a:r>
              <a:rPr kumimoji="1" lang="zh-CN" altLang="en-US" b="1">
                <a:latin typeface="+mn-lt"/>
                <a:ea typeface="+mn-ea"/>
              </a:rPr>
              <a:t>无穷小运算法则</a:t>
            </a: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990600" y="2057400"/>
            <a:ext cx="365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(2) </a:t>
            </a:r>
            <a:r>
              <a:rPr kumimoji="1" lang="zh-CN" altLang="en-US" b="1">
                <a:latin typeface="+mn-lt"/>
                <a:ea typeface="+mn-ea"/>
              </a:rPr>
              <a:t>极限四则运算法则</a:t>
            </a: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990600" y="2590800"/>
            <a:ext cx="434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(3) </a:t>
            </a:r>
            <a:r>
              <a:rPr kumimoji="1" lang="zh-CN" altLang="en-US" b="1">
                <a:latin typeface="+mn-lt"/>
                <a:ea typeface="+mn-ea"/>
              </a:rPr>
              <a:t>复合函数极限运算法则</a:t>
            </a:r>
          </a:p>
        </p:txBody>
      </p:sp>
      <p:sp>
        <p:nvSpPr>
          <p:cNvPr id="41994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410200" y="2057400"/>
            <a:ext cx="251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注意使用条件</a:t>
            </a: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304800" y="3124200"/>
            <a:ext cx="350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2. </a:t>
            </a:r>
            <a:r>
              <a:rPr kumimoji="1" lang="zh-CN" altLang="en-US" b="1">
                <a:latin typeface="+mn-lt"/>
                <a:ea typeface="+mn-ea"/>
              </a:rPr>
              <a:t>求函数极限的方法</a:t>
            </a: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990600" y="3657600"/>
            <a:ext cx="449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(1) </a:t>
            </a:r>
            <a:r>
              <a:rPr kumimoji="1" lang="zh-CN" altLang="en-US" b="1">
                <a:latin typeface="+mn-lt"/>
                <a:ea typeface="+mn-ea"/>
              </a:rPr>
              <a:t>分式函数极限求法</a:t>
            </a:r>
          </a:p>
        </p:txBody>
      </p:sp>
      <p:graphicFrame>
        <p:nvGraphicFramePr>
          <p:cNvPr id="4199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5914727"/>
              </p:ext>
            </p:extLst>
          </p:nvPr>
        </p:nvGraphicFramePr>
        <p:xfrm>
          <a:off x="1579563" y="4230688"/>
          <a:ext cx="1384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0" name="Equation" r:id="rId4" imgW="1362233" imgH="428625" progId="Equation.3">
                  <p:embed/>
                </p:oleObj>
              </mc:Choice>
              <mc:Fallback>
                <p:oleObj name="Equation" r:id="rId4" imgW="1362233" imgH="4286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9563" y="4230688"/>
                        <a:ext cx="1384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2932113" y="4186238"/>
            <a:ext cx="2667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时</a:t>
            </a:r>
            <a:r>
              <a:rPr kumimoji="1" lang="en-US" altLang="zh-CN" b="1">
                <a:latin typeface="+mn-lt"/>
                <a:ea typeface="+mn-ea"/>
              </a:rPr>
              <a:t>, </a:t>
            </a:r>
            <a:r>
              <a:rPr kumimoji="1" lang="zh-CN" altLang="en-US" b="1">
                <a:latin typeface="+mn-lt"/>
                <a:ea typeface="+mn-ea"/>
              </a:rPr>
              <a:t>用代入法</a:t>
            </a:r>
          </a:p>
        </p:txBody>
      </p:sp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5123656" y="4176713"/>
            <a:ext cx="30876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 dirty="0">
                <a:latin typeface="+mn-lt"/>
                <a:ea typeface="+mn-ea"/>
              </a:rPr>
              <a:t>( </a:t>
            </a:r>
            <a:r>
              <a:rPr kumimoji="1" lang="zh-CN" altLang="en-US" b="1" dirty="0">
                <a:latin typeface="+mn-lt"/>
                <a:ea typeface="+mn-ea"/>
              </a:rPr>
              <a:t>要求分母不为 </a:t>
            </a:r>
            <a:r>
              <a:rPr kumimoji="1" lang="en-US" altLang="zh-CN" b="1" dirty="0">
                <a:latin typeface="+mn-lt"/>
                <a:ea typeface="+mn-ea"/>
              </a:rPr>
              <a:t>0 )</a:t>
            </a:r>
          </a:p>
        </p:txBody>
      </p:sp>
      <p:graphicFrame>
        <p:nvGraphicFramePr>
          <p:cNvPr id="4200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1560813"/>
              </p:ext>
            </p:extLst>
          </p:nvPr>
        </p:nvGraphicFramePr>
        <p:xfrm>
          <a:off x="1524000" y="4802188"/>
          <a:ext cx="1447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1" name="Equation" r:id="rId6" imgW="1428806" imgH="428625" progId="Equation.3">
                  <p:embed/>
                </p:oleObj>
              </mc:Choice>
              <mc:Fallback>
                <p:oleObj name="Equation" r:id="rId6" imgW="1428806" imgH="4286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02188"/>
                        <a:ext cx="1447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1" name="Text Box 17"/>
          <p:cNvSpPr txBox="1">
            <a:spLocks noChangeArrowheads="1"/>
          </p:cNvSpPr>
          <p:nvPr/>
        </p:nvSpPr>
        <p:spPr bwMode="auto">
          <a:xfrm>
            <a:off x="2971800" y="4757738"/>
            <a:ext cx="144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时</a:t>
            </a:r>
            <a:r>
              <a:rPr kumimoji="1" lang="en-US" altLang="zh-CN" b="1">
                <a:latin typeface="+mn-lt"/>
                <a:ea typeface="+mn-ea"/>
              </a:rPr>
              <a:t>, </a:t>
            </a:r>
            <a:r>
              <a:rPr kumimoji="1" lang="zh-CN" altLang="en-US" b="1">
                <a:latin typeface="+mn-lt"/>
                <a:ea typeface="+mn-ea"/>
              </a:rPr>
              <a:t>对</a:t>
            </a:r>
          </a:p>
        </p:txBody>
      </p:sp>
      <p:graphicFrame>
        <p:nvGraphicFramePr>
          <p:cNvPr id="4200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3424114"/>
              </p:ext>
            </p:extLst>
          </p:nvPr>
        </p:nvGraphicFramePr>
        <p:xfrm>
          <a:off x="3962400" y="4648200"/>
          <a:ext cx="38100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2" name="Equation" r:id="rId8" imgW="104710" imgH="238088" progId="Equation.3">
                  <p:embed/>
                </p:oleObj>
              </mc:Choice>
              <mc:Fallback>
                <p:oleObj name="Equation" r:id="rId8" imgW="104710" imgH="2380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648200"/>
                        <a:ext cx="381000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3" name="Text Box 19"/>
          <p:cNvSpPr txBox="1">
            <a:spLocks noChangeArrowheads="1"/>
          </p:cNvSpPr>
          <p:nvPr/>
        </p:nvSpPr>
        <p:spPr bwMode="auto">
          <a:xfrm>
            <a:off x="4267200" y="4757738"/>
            <a:ext cx="34731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型</a:t>
            </a:r>
            <a:r>
              <a:rPr kumimoji="1" lang="en-US" altLang="zh-CN" b="1" dirty="0">
                <a:latin typeface="+mn-lt"/>
                <a:ea typeface="+mn-ea"/>
              </a:rPr>
              <a:t>, </a:t>
            </a:r>
            <a:r>
              <a:rPr kumimoji="1" lang="zh-CN" altLang="en-US" b="1" dirty="0">
                <a:latin typeface="+mn-lt"/>
                <a:ea typeface="+mn-ea"/>
              </a:rPr>
              <a:t>约</a:t>
            </a:r>
            <a:r>
              <a:rPr kumimoji="1" lang="zh-CN" altLang="en-US" b="1" dirty="0" smtClean="0">
                <a:latin typeface="+mn-lt"/>
                <a:ea typeface="+mn-ea"/>
              </a:rPr>
              <a:t>去零因子法</a:t>
            </a:r>
            <a:endParaRPr kumimoji="1" lang="zh-CN" altLang="en-US" b="1" dirty="0">
              <a:latin typeface="+mn-lt"/>
              <a:ea typeface="+mn-ea"/>
            </a:endParaRPr>
          </a:p>
        </p:txBody>
      </p:sp>
      <p:graphicFrame>
        <p:nvGraphicFramePr>
          <p:cNvPr id="4200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0054932"/>
              </p:ext>
            </p:extLst>
          </p:nvPr>
        </p:nvGraphicFramePr>
        <p:xfrm>
          <a:off x="1543050" y="5453063"/>
          <a:ext cx="1384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3" name="Equation" r:id="rId10" imgW="1362233" imgH="390451" progId="Equation.3">
                  <p:embed/>
                </p:oleObj>
              </mc:Choice>
              <mc:Fallback>
                <p:oleObj name="Equation" r:id="rId10" imgW="1362233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50" y="5453063"/>
                        <a:ext cx="1384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5" name="Text Box 21"/>
          <p:cNvSpPr txBox="1">
            <a:spLocks noChangeArrowheads="1"/>
          </p:cNvSpPr>
          <p:nvPr/>
        </p:nvSpPr>
        <p:spPr bwMode="auto">
          <a:xfrm>
            <a:off x="2895600" y="5365750"/>
            <a:ext cx="449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时</a:t>
            </a:r>
            <a:r>
              <a:rPr kumimoji="1" lang="en-US" altLang="zh-CN" b="1">
                <a:latin typeface="+mn-lt"/>
                <a:ea typeface="+mn-ea"/>
              </a:rPr>
              <a:t>, </a:t>
            </a:r>
            <a:r>
              <a:rPr kumimoji="1" lang="zh-CN" altLang="en-US" b="1">
                <a:latin typeface="+mn-lt"/>
                <a:ea typeface="+mn-ea"/>
              </a:rPr>
              <a:t>分子分母同除最高次幂</a:t>
            </a:r>
          </a:p>
        </p:txBody>
      </p:sp>
      <p:sp>
        <p:nvSpPr>
          <p:cNvPr id="42007" name="Rectangle 23"/>
          <p:cNvSpPr>
            <a:spLocks noChangeArrowheads="1"/>
          </p:cNvSpPr>
          <p:nvPr/>
        </p:nvSpPr>
        <p:spPr bwMode="auto">
          <a:xfrm>
            <a:off x="7219366" y="5276850"/>
            <a:ext cx="1752600" cy="533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lnSpc>
                <a:spcPct val="100000"/>
              </a:lnSpc>
            </a:pPr>
            <a:r>
              <a:rPr kumimoji="1" lang="en-US" altLang="zh-CN" sz="2800" b="1">
                <a:solidFill>
                  <a:srgbClr val="0000FF"/>
                </a:solidFill>
              </a:rPr>
              <a:t>“ </a:t>
            </a:r>
            <a:r>
              <a:rPr kumimoji="1" lang="zh-CN" altLang="en-US" sz="2800" b="1">
                <a:solidFill>
                  <a:srgbClr val="0000FF"/>
                </a:solidFill>
              </a:rPr>
              <a:t>抓大头”</a:t>
            </a:r>
          </a:p>
        </p:txBody>
      </p:sp>
      <p:sp>
        <p:nvSpPr>
          <p:cNvPr id="42013" name="Text Box 29"/>
          <p:cNvSpPr txBox="1">
            <a:spLocks noChangeArrowheads="1"/>
          </p:cNvSpPr>
          <p:nvPr/>
        </p:nvSpPr>
        <p:spPr bwMode="auto">
          <a:xfrm>
            <a:off x="990600" y="5867400"/>
            <a:ext cx="419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(2) </a:t>
            </a:r>
            <a:r>
              <a:rPr kumimoji="1" lang="zh-CN" altLang="en-US" b="1">
                <a:latin typeface="+mn-lt"/>
                <a:ea typeface="+mn-ea"/>
              </a:rPr>
              <a:t>复合函数极限求法</a:t>
            </a:r>
          </a:p>
        </p:txBody>
      </p:sp>
      <p:sp>
        <p:nvSpPr>
          <p:cNvPr id="42014" name="Line 30"/>
          <p:cNvSpPr>
            <a:spLocks noChangeShapeType="1"/>
          </p:cNvSpPr>
          <p:nvPr/>
        </p:nvSpPr>
        <p:spPr bwMode="auto">
          <a:xfrm flipV="1">
            <a:off x="4614863" y="6157913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  <p:sp>
        <p:nvSpPr>
          <p:cNvPr id="42015" name="Text Box 31"/>
          <p:cNvSpPr txBox="1">
            <a:spLocks noChangeArrowheads="1"/>
          </p:cNvSpPr>
          <p:nvPr/>
        </p:nvSpPr>
        <p:spPr bwMode="auto">
          <a:xfrm>
            <a:off x="5410200" y="5867400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设中间变量</a:t>
            </a:r>
          </a:p>
        </p:txBody>
      </p:sp>
      <p:sp>
        <p:nvSpPr>
          <p:cNvPr id="42021" name="AutoShape 37"/>
          <p:cNvSpPr>
            <a:spLocks/>
          </p:cNvSpPr>
          <p:nvPr/>
        </p:nvSpPr>
        <p:spPr bwMode="auto">
          <a:xfrm>
            <a:off x="5257800" y="1676400"/>
            <a:ext cx="152400" cy="1295400"/>
          </a:xfrm>
          <a:prstGeom prst="rightBrace">
            <a:avLst>
              <a:gd name="adj1" fmla="val 708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25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2896554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2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2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2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2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autoUpdateAnimBg="0"/>
      <p:bldP spid="41989" grpId="0" autoUpdateAnimBg="0"/>
      <p:bldP spid="41990" grpId="0" autoUpdateAnimBg="0"/>
      <p:bldP spid="41991" grpId="0" autoUpdateAnimBg="0"/>
      <p:bldP spid="41994" grpId="0" autoUpdateAnimBg="0"/>
      <p:bldP spid="41995" grpId="0" autoUpdateAnimBg="0"/>
      <p:bldP spid="41996" grpId="0" autoUpdateAnimBg="0"/>
      <p:bldP spid="41998" grpId="0" autoUpdateAnimBg="0"/>
      <p:bldP spid="41999" grpId="0" autoUpdateAnimBg="0"/>
      <p:bldP spid="42001" grpId="0" autoUpdateAnimBg="0"/>
      <p:bldP spid="42003" grpId="0" autoUpdateAnimBg="0"/>
      <p:bldP spid="42005" grpId="0" autoUpdateAnimBg="0"/>
      <p:bldP spid="42007" grpId="0" animBg="1" autoUpdateAnimBg="0"/>
      <p:bldP spid="42013" grpId="0" autoUpdateAnimBg="0"/>
      <p:bldP spid="42014" grpId="0" animBg="1"/>
      <p:bldP spid="42015" grpId="0" autoUpdateAnimBg="0"/>
      <p:bldP spid="42021" grpId="0" animBg="1"/>
      <p:bldP spid="25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381000" y="304800"/>
            <a:ext cx="2514600" cy="685800"/>
          </a:xfrm>
          <a:noFill/>
          <a:ln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思考及练习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609600" y="1122363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tx2"/>
                </a:solidFill>
              </a:rPr>
              <a:t>1.</a:t>
            </a:r>
            <a:endParaRPr kumimoji="1" lang="en-US" altLang="zh-CN"/>
          </a:p>
        </p:txBody>
      </p:sp>
      <p:graphicFrame>
        <p:nvGraphicFramePr>
          <p:cNvPr id="39942" name="Object 6"/>
          <p:cNvGraphicFramePr>
            <a:graphicFrameLocks noChangeAspect="1"/>
          </p:cNvGraphicFramePr>
          <p:nvPr/>
        </p:nvGraphicFramePr>
        <p:xfrm>
          <a:off x="1066800" y="1204913"/>
          <a:ext cx="5067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0" name="Equation" r:id="rId3" imgW="5048157" imgH="438001" progId="Equation.3">
                  <p:embed/>
                </p:oleObj>
              </mc:Choice>
              <mc:Fallback>
                <p:oleObj name="Equation" r:id="rId3" imgW="5048157" imgH="4380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204913"/>
                        <a:ext cx="5067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4" name="Object 8"/>
          <p:cNvGraphicFramePr>
            <a:graphicFrameLocks noChangeAspect="1"/>
          </p:cNvGraphicFramePr>
          <p:nvPr/>
        </p:nvGraphicFramePr>
        <p:xfrm>
          <a:off x="1066800" y="1814513"/>
          <a:ext cx="2476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1" name="Equation" r:id="rId5" imgW="2457506" imgH="390451" progId="Equation.3">
                  <p:embed/>
                </p:oleObj>
              </mc:Choice>
              <mc:Fallback>
                <p:oleObj name="Equation" r:id="rId5" imgW="2457506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814513"/>
                        <a:ext cx="2476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3657600" y="1766888"/>
            <a:ext cx="3505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是否存在 </a:t>
            </a:r>
            <a:r>
              <a:rPr kumimoji="1" lang="en-US" altLang="zh-CN"/>
              <a:t>? </a:t>
            </a:r>
            <a:r>
              <a:rPr kumimoji="1" lang="zh-CN" altLang="en-US"/>
              <a:t>为什么 </a:t>
            </a:r>
            <a:r>
              <a:rPr kumimoji="1" lang="en-US" altLang="zh-CN"/>
              <a:t>?</a:t>
            </a:r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609600" y="2436813"/>
            <a:ext cx="2667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答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  <a:r>
              <a:rPr kumimoji="1" lang="en-US" altLang="zh-CN"/>
              <a:t> </a:t>
            </a:r>
            <a:r>
              <a:rPr kumimoji="1" lang="zh-CN" altLang="en-US"/>
              <a:t>不存在</a:t>
            </a:r>
            <a:r>
              <a:rPr kumimoji="1" lang="en-US" altLang="zh-CN"/>
              <a:t>.</a:t>
            </a:r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2555875" y="2436813"/>
            <a:ext cx="167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否则由</a:t>
            </a:r>
          </a:p>
        </p:txBody>
      </p:sp>
      <p:graphicFrame>
        <p:nvGraphicFramePr>
          <p:cNvPr id="39949" name="Object 13"/>
          <p:cNvGraphicFramePr>
            <a:graphicFrameLocks noChangeAspect="1"/>
          </p:cNvGraphicFramePr>
          <p:nvPr/>
        </p:nvGraphicFramePr>
        <p:xfrm>
          <a:off x="3775075" y="2517775"/>
          <a:ext cx="40370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2" name="Equation" r:id="rId7" imgW="4019457" imgH="390451" progId="Equation.3">
                  <p:embed/>
                </p:oleObj>
              </mc:Choice>
              <mc:Fallback>
                <p:oleObj name="Equation" r:id="rId7" imgW="4019457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5075" y="2517775"/>
                        <a:ext cx="40370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0" name="Text Box 14"/>
          <p:cNvSpPr txBox="1">
            <a:spLocks noChangeArrowheads="1"/>
          </p:cNvSpPr>
          <p:nvPr/>
        </p:nvSpPr>
        <p:spPr bwMode="auto">
          <a:xfrm>
            <a:off x="228600" y="3048000"/>
            <a:ext cx="525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利用极限四则运算法则可知</a:t>
            </a:r>
          </a:p>
        </p:txBody>
      </p:sp>
      <p:graphicFrame>
        <p:nvGraphicFramePr>
          <p:cNvPr id="39951" name="Object 15"/>
          <p:cNvGraphicFramePr>
            <a:graphicFrameLocks noChangeAspect="1"/>
          </p:cNvGraphicFramePr>
          <p:nvPr/>
        </p:nvGraphicFramePr>
        <p:xfrm>
          <a:off x="4699000" y="3143250"/>
          <a:ext cx="1244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3" name="Equation" r:id="rId9" imgW="1228753" imgH="390451" progId="Equation.3">
                  <p:embed/>
                </p:oleObj>
              </mc:Choice>
              <mc:Fallback>
                <p:oleObj name="Equation" r:id="rId9" imgW="1228753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0" y="3143250"/>
                        <a:ext cx="1244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2" name="Text Box 16"/>
          <p:cNvSpPr txBox="1">
            <a:spLocks noChangeArrowheads="1"/>
          </p:cNvSpPr>
          <p:nvPr/>
        </p:nvSpPr>
        <p:spPr bwMode="auto">
          <a:xfrm>
            <a:off x="5943600" y="3062288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存在</a:t>
            </a:r>
            <a:r>
              <a:rPr kumimoji="1" lang="en-US" altLang="zh-CN"/>
              <a:t>,</a:t>
            </a:r>
          </a:p>
        </p:txBody>
      </p:sp>
      <p:sp>
        <p:nvSpPr>
          <p:cNvPr id="39953" name="Text Box 17"/>
          <p:cNvSpPr txBox="1">
            <a:spLocks noChangeArrowheads="1"/>
          </p:cNvSpPr>
          <p:nvPr/>
        </p:nvSpPr>
        <p:spPr bwMode="auto">
          <a:xfrm>
            <a:off x="6835775" y="3048000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与已知条件</a:t>
            </a:r>
          </a:p>
        </p:txBody>
      </p:sp>
      <p:sp>
        <p:nvSpPr>
          <p:cNvPr id="39954" name="Text Box 18"/>
          <p:cNvSpPr txBox="1">
            <a:spLocks noChangeArrowheads="1"/>
          </p:cNvSpPr>
          <p:nvPr/>
        </p:nvSpPr>
        <p:spPr bwMode="auto">
          <a:xfrm>
            <a:off x="228600" y="3613150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矛盾</a:t>
            </a:r>
            <a:r>
              <a:rPr kumimoji="1" lang="en-US" altLang="zh-CN"/>
              <a:t>.</a:t>
            </a:r>
          </a:p>
        </p:txBody>
      </p:sp>
      <p:graphicFrame>
        <p:nvGraphicFramePr>
          <p:cNvPr id="39957" name="Object 21"/>
          <p:cNvGraphicFramePr>
            <a:graphicFrameLocks noChangeAspect="1"/>
          </p:cNvGraphicFramePr>
          <p:nvPr/>
        </p:nvGraphicFramePr>
        <p:xfrm>
          <a:off x="1146175" y="4083050"/>
          <a:ext cx="4938713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4" name="Equation" r:id="rId11" imgW="4924379" imgH="933599" progId="Equation.3">
                  <p:embed/>
                </p:oleObj>
              </mc:Choice>
              <mc:Fallback>
                <p:oleObj name="Equation" r:id="rId11" imgW="4924379" imgH="9335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175" y="4083050"/>
                        <a:ext cx="4938713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8" name="Text Box 22"/>
          <p:cNvSpPr txBox="1">
            <a:spLocks noChangeArrowheads="1"/>
          </p:cNvSpPr>
          <p:nvPr/>
        </p:nvSpPr>
        <p:spPr bwMode="auto">
          <a:xfrm>
            <a:off x="609600" y="5376863"/>
            <a:ext cx="91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解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39959" name="Text Box 23"/>
          <p:cNvSpPr txBox="1">
            <a:spLocks noChangeArrowheads="1"/>
          </p:cNvSpPr>
          <p:nvPr/>
        </p:nvSpPr>
        <p:spPr bwMode="auto">
          <a:xfrm>
            <a:off x="1295400" y="5407025"/>
            <a:ext cx="167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原式</a:t>
            </a:r>
          </a:p>
        </p:txBody>
      </p:sp>
      <p:graphicFrame>
        <p:nvGraphicFramePr>
          <p:cNvPr id="39961" name="Object 25"/>
          <p:cNvGraphicFramePr>
            <a:graphicFrameLocks noChangeAspect="1"/>
          </p:cNvGraphicFramePr>
          <p:nvPr/>
        </p:nvGraphicFramePr>
        <p:xfrm>
          <a:off x="2209800" y="5270500"/>
          <a:ext cx="2081213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5" name="Equation" r:id="rId13" imgW="2066767" imgH="933599" progId="Equation.3">
                  <p:embed/>
                </p:oleObj>
              </mc:Choice>
              <mc:Fallback>
                <p:oleObj name="Equation" r:id="rId13" imgW="2066767" imgH="9335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270500"/>
                        <a:ext cx="2081213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2" name="Object 26"/>
          <p:cNvGraphicFramePr>
            <a:graphicFrameLocks noChangeAspect="1"/>
          </p:cNvGraphicFramePr>
          <p:nvPr/>
        </p:nvGraphicFramePr>
        <p:xfrm>
          <a:off x="4343400" y="5272088"/>
          <a:ext cx="21701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6" name="Equation" r:id="rId15" imgW="2152743" imgH="828787" progId="Equation.3">
                  <p:embed/>
                </p:oleObj>
              </mc:Choice>
              <mc:Fallback>
                <p:oleObj name="Equation" r:id="rId15" imgW="2152743" imgH="828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272088"/>
                        <a:ext cx="2170113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3" name="Object 27"/>
          <p:cNvGraphicFramePr>
            <a:graphicFrameLocks noChangeAspect="1"/>
          </p:cNvGraphicFramePr>
          <p:nvPr/>
        </p:nvGraphicFramePr>
        <p:xfrm>
          <a:off x="6572250" y="5272088"/>
          <a:ext cx="533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7" name="Equation" r:id="rId17" imgW="514517" imgH="828787" progId="Equation.3">
                  <p:embed/>
                </p:oleObj>
              </mc:Choice>
              <mc:Fallback>
                <p:oleObj name="Equation" r:id="rId17" imgW="514517" imgH="828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0" y="5272088"/>
                        <a:ext cx="533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6" name="Text Box 30"/>
          <p:cNvSpPr txBox="1">
            <a:spLocks noChangeArrowheads="1"/>
          </p:cNvSpPr>
          <p:nvPr/>
        </p:nvSpPr>
        <p:spPr bwMode="auto">
          <a:xfrm>
            <a:off x="668338" y="4243388"/>
            <a:ext cx="450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lnSpc>
                <a:spcPct val="100000"/>
              </a:lnSpc>
            </a:pPr>
            <a:r>
              <a:rPr kumimoji="1" lang="en-US" altLang="zh-CN" b="1">
                <a:solidFill>
                  <a:schemeClr val="tx2"/>
                </a:solidFill>
                <a:ea typeface="仿宋_GB2312" pitchFamily="49" charset="-122"/>
              </a:rPr>
              <a:t>2.</a:t>
            </a:r>
          </a:p>
        </p:txBody>
      </p:sp>
      <p:sp>
        <p:nvSpPr>
          <p:cNvPr id="39968" name="Text Box 32"/>
          <p:cNvSpPr txBox="1">
            <a:spLocks noChangeArrowheads="1"/>
          </p:cNvSpPr>
          <p:nvPr/>
        </p:nvSpPr>
        <p:spPr bwMode="auto">
          <a:xfrm>
            <a:off x="6172200" y="11430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lnSpc>
                <a:spcPct val="100000"/>
              </a:lnSpc>
            </a:pPr>
            <a:r>
              <a:rPr kumimoji="1" lang="zh-CN" altLang="en-US"/>
              <a:t>问</a:t>
            </a:r>
          </a:p>
        </p:txBody>
      </p:sp>
      <p:sp>
        <p:nvSpPr>
          <p:cNvPr id="24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953965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9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9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9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9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9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9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9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9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9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9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9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build="p" autoUpdateAnimBg="0"/>
      <p:bldP spid="39945" grpId="0" autoUpdateAnimBg="0"/>
      <p:bldP spid="39947" grpId="0" autoUpdateAnimBg="0"/>
      <p:bldP spid="39948" grpId="0" autoUpdateAnimBg="0"/>
      <p:bldP spid="39950" grpId="0" autoUpdateAnimBg="0"/>
      <p:bldP spid="39952" grpId="0" autoUpdateAnimBg="0"/>
      <p:bldP spid="39953" grpId="0" autoUpdateAnimBg="0"/>
      <p:bldP spid="39954" grpId="0" autoUpdateAnimBg="0"/>
      <p:bldP spid="39958" grpId="0" autoUpdateAnimBg="0"/>
      <p:bldP spid="39959" grpId="0" autoUpdateAnimBg="0"/>
      <p:bldP spid="39966" grpId="0" build="p" autoUpdateAnimBg="0"/>
      <p:bldP spid="39968" grpId="0" build="p" autoUpdateAnimBg="0" advAuto="0"/>
      <p:bldP spid="24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ChangeArrowheads="1"/>
          </p:cNvSpPr>
          <p:nvPr>
            <p:ph type="title"/>
          </p:nvPr>
        </p:nvSpPr>
        <p:spPr bwMode="auto">
          <a:xfrm>
            <a:off x="363538" y="358775"/>
            <a:ext cx="14478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800" b="1" smtClean="0">
                <a:ea typeface="楷体_GB2312" pitchFamily="49" charset="-122"/>
              </a:rPr>
              <a:t>3.</a:t>
            </a:r>
            <a:r>
              <a:rPr lang="en-US" altLang="zh-CN" sz="2800" smtClean="0">
                <a:ea typeface="楷体_GB2312" pitchFamily="49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求</a:t>
            </a:r>
          </a:p>
        </p:txBody>
      </p:sp>
      <p:graphicFrame>
        <p:nvGraphicFramePr>
          <p:cNvPr id="20483" name="Object 6"/>
          <p:cNvGraphicFramePr>
            <a:graphicFrameLocks noChangeAspect="1"/>
          </p:cNvGraphicFramePr>
          <p:nvPr/>
        </p:nvGraphicFramePr>
        <p:xfrm>
          <a:off x="1411288" y="333375"/>
          <a:ext cx="3008312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4" name="Equation" r:id="rId3" imgW="2990757" imgH="695176" progId="Equation.3">
                  <p:embed/>
                </p:oleObj>
              </mc:Choice>
              <mc:Fallback>
                <p:oleObj name="Equation" r:id="rId3" imgW="2990757" imgH="6951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1288" y="333375"/>
                        <a:ext cx="3008312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609600" y="1120775"/>
            <a:ext cx="167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解法 </a:t>
            </a:r>
            <a:r>
              <a:rPr kumimoji="1" lang="en-US" altLang="zh-CN" b="1">
                <a:solidFill>
                  <a:schemeClr val="tx2"/>
                </a:solidFill>
              </a:rPr>
              <a:t>1 </a:t>
            </a:r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609600" y="1820863"/>
            <a:ext cx="167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原式 </a:t>
            </a:r>
            <a:r>
              <a:rPr kumimoji="1" lang="en-US" altLang="zh-CN"/>
              <a:t>=</a:t>
            </a:r>
          </a:p>
        </p:txBody>
      </p:sp>
      <p:graphicFrame>
        <p:nvGraphicFramePr>
          <p:cNvPr id="40969" name="Object 9"/>
          <p:cNvGraphicFramePr>
            <a:graphicFrameLocks noChangeAspect="1"/>
          </p:cNvGraphicFramePr>
          <p:nvPr/>
        </p:nvGraphicFramePr>
        <p:xfrm>
          <a:off x="1739900" y="1655763"/>
          <a:ext cx="24495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5" name="Equation" r:id="rId5" imgW="2428736" imgH="895424" progId="Equation.3">
                  <p:embed/>
                </p:oleObj>
              </mc:Choice>
              <mc:Fallback>
                <p:oleObj name="Equation" r:id="rId5" imgW="2428736" imgH="8954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1655763"/>
                        <a:ext cx="24495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0" name="Object 10"/>
          <p:cNvGraphicFramePr>
            <a:graphicFrameLocks noChangeAspect="1"/>
          </p:cNvGraphicFramePr>
          <p:nvPr/>
        </p:nvGraphicFramePr>
        <p:xfrm>
          <a:off x="4283075" y="1647825"/>
          <a:ext cx="2767013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6" name="Equation" r:id="rId7" imgW="2752567" imgH="1362224" progId="Equation.3">
                  <p:embed/>
                </p:oleObj>
              </mc:Choice>
              <mc:Fallback>
                <p:oleObj name="Equation" r:id="rId7" imgW="2752567" imgH="1362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075" y="1647825"/>
                        <a:ext cx="2767013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1" name="Object 11"/>
          <p:cNvGraphicFramePr>
            <a:graphicFrameLocks noChangeAspect="1"/>
          </p:cNvGraphicFramePr>
          <p:nvPr/>
        </p:nvGraphicFramePr>
        <p:xfrm>
          <a:off x="7162800" y="1676400"/>
          <a:ext cx="533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7" name="Equation" r:id="rId9" imgW="514517" imgH="828787" progId="Equation.3">
                  <p:embed/>
                </p:oleObj>
              </mc:Choice>
              <mc:Fallback>
                <p:oleObj name="Equation" r:id="rId9" imgW="514517" imgH="828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1676400"/>
                        <a:ext cx="533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609600" y="3198813"/>
            <a:ext cx="167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解法 </a:t>
            </a:r>
            <a:r>
              <a:rPr kumimoji="1" lang="en-US" altLang="zh-CN" b="1">
                <a:solidFill>
                  <a:schemeClr val="tx2"/>
                </a:solidFill>
              </a:rPr>
              <a:t>2 </a:t>
            </a:r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auto">
          <a:xfrm>
            <a:off x="1752600" y="323215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令</a:t>
            </a:r>
          </a:p>
        </p:txBody>
      </p:sp>
      <p:graphicFrame>
        <p:nvGraphicFramePr>
          <p:cNvPr id="40974" name="Object 14"/>
          <p:cNvGraphicFramePr>
            <a:graphicFrameLocks noChangeAspect="1"/>
          </p:cNvGraphicFramePr>
          <p:nvPr/>
        </p:nvGraphicFramePr>
        <p:xfrm>
          <a:off x="2286000" y="3111500"/>
          <a:ext cx="889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8" name="Equation" r:id="rId11" imgW="866784" imgH="828787" progId="Equation.3">
                  <p:embed/>
                </p:oleObj>
              </mc:Choice>
              <mc:Fallback>
                <p:oleObj name="Equation" r:id="rId11" imgW="866784" imgH="828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111500"/>
                        <a:ext cx="889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5" name="Object 15"/>
          <p:cNvGraphicFramePr>
            <a:graphicFrameLocks noChangeAspect="1"/>
          </p:cNvGraphicFramePr>
          <p:nvPr/>
        </p:nvGraphicFramePr>
        <p:xfrm>
          <a:off x="1790700" y="4137025"/>
          <a:ext cx="288131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9" name="Equation" r:id="rId13" imgW="2866979" imgH="923888" progId="Equation.3">
                  <p:embed/>
                </p:oleObj>
              </mc:Choice>
              <mc:Fallback>
                <p:oleObj name="Equation" r:id="rId13" imgW="2866979" imgH="9238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4137025"/>
                        <a:ext cx="2881313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6" name="Object 16"/>
          <p:cNvGraphicFramePr>
            <a:graphicFrameLocks noChangeAspect="1"/>
          </p:cNvGraphicFramePr>
          <p:nvPr/>
        </p:nvGraphicFramePr>
        <p:xfrm>
          <a:off x="4191000" y="5248275"/>
          <a:ext cx="533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0" name="Equation" r:id="rId15" imgW="514517" imgH="828787" progId="Equation.3">
                  <p:embed/>
                </p:oleObj>
              </mc:Choice>
              <mc:Fallback>
                <p:oleObj name="Equation" r:id="rId15" imgW="514517" imgH="828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248275"/>
                        <a:ext cx="533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7" name="Text Box 17"/>
          <p:cNvSpPr txBox="1">
            <a:spLocks noChangeArrowheads="1"/>
          </p:cNvSpPr>
          <p:nvPr/>
        </p:nvSpPr>
        <p:spPr bwMode="auto">
          <a:xfrm>
            <a:off x="3200400" y="3217863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则</a:t>
            </a:r>
          </a:p>
        </p:txBody>
      </p:sp>
      <p:sp>
        <p:nvSpPr>
          <p:cNvPr id="40978" name="Text Box 18"/>
          <p:cNvSpPr txBox="1">
            <a:spLocks noChangeArrowheads="1"/>
          </p:cNvSpPr>
          <p:nvPr/>
        </p:nvSpPr>
        <p:spPr bwMode="auto">
          <a:xfrm>
            <a:off x="609600" y="4356100"/>
            <a:ext cx="167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原式 </a:t>
            </a:r>
            <a:r>
              <a:rPr kumimoji="1" lang="en-US" altLang="zh-CN"/>
              <a:t>=</a:t>
            </a:r>
          </a:p>
        </p:txBody>
      </p:sp>
      <p:graphicFrame>
        <p:nvGraphicFramePr>
          <p:cNvPr id="40979" name="Object 19"/>
          <p:cNvGraphicFramePr>
            <a:graphicFrameLocks noChangeAspect="1"/>
          </p:cNvGraphicFramePr>
          <p:nvPr/>
        </p:nvGraphicFramePr>
        <p:xfrm>
          <a:off x="4764088" y="4060825"/>
          <a:ext cx="2576512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1" name="Equation" r:id="rId17" imgW="2562216" imgH="1000237" progId="Equation.3">
                  <p:embed/>
                </p:oleObj>
              </mc:Choice>
              <mc:Fallback>
                <p:oleObj name="Equation" r:id="rId17" imgW="2562216" imgH="10002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4088" y="4060825"/>
                        <a:ext cx="2576512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0" name="Object 20"/>
          <p:cNvGraphicFramePr>
            <a:graphicFrameLocks noChangeAspect="1"/>
          </p:cNvGraphicFramePr>
          <p:nvPr/>
        </p:nvGraphicFramePr>
        <p:xfrm>
          <a:off x="1524000" y="5241925"/>
          <a:ext cx="266541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2" name="Equation" r:id="rId19" imgW="2647857" imgH="904801" progId="Equation.3">
                  <p:embed/>
                </p:oleObj>
              </mc:Choice>
              <mc:Fallback>
                <p:oleObj name="Equation" r:id="rId19" imgW="2647857" imgH="9048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241925"/>
                        <a:ext cx="2665413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1" name="Object 21"/>
          <p:cNvGraphicFramePr>
            <a:graphicFrameLocks noChangeAspect="1"/>
          </p:cNvGraphicFramePr>
          <p:nvPr/>
        </p:nvGraphicFramePr>
        <p:xfrm>
          <a:off x="3746500" y="3240088"/>
          <a:ext cx="1016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3" name="Equation" r:id="rId21" imgW="1000264" imgH="409538" progId="Equation.3">
                  <p:embed/>
                </p:oleObj>
              </mc:Choice>
              <mc:Fallback>
                <p:oleObj name="Equation" r:id="rId21" imgW="1000264" imgH="4095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0" y="3240088"/>
                        <a:ext cx="1016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3349488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0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7" grpId="0" autoUpdateAnimBg="0"/>
      <p:bldP spid="40968" grpId="0" autoUpdateAnimBg="0"/>
      <p:bldP spid="40972" grpId="0" autoUpdateAnimBg="0"/>
      <p:bldP spid="40973" grpId="0" autoUpdateAnimBg="0"/>
      <p:bldP spid="40977" grpId="0" autoUpdateAnimBg="0"/>
      <p:bldP spid="40978" grpId="0" autoUpdateAnimBg="0"/>
      <p:bldP spid="20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6919987" y="3554413"/>
            <a:ext cx="1431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时</a:t>
            </a:r>
            <a:r>
              <a:rPr kumimoji="1" lang="en-US" altLang="zh-CN" b="1"/>
              <a:t>,  </a:t>
            </a:r>
            <a:r>
              <a:rPr kumimoji="1" lang="zh-CN" altLang="en-US" b="1"/>
              <a:t>有</a:t>
            </a:r>
          </a:p>
        </p:txBody>
      </p:sp>
      <p:graphicFrame>
        <p:nvGraphicFramePr>
          <p:cNvPr id="583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7111194"/>
              </p:ext>
            </p:extLst>
          </p:nvPr>
        </p:nvGraphicFramePr>
        <p:xfrm>
          <a:off x="1246262" y="3624263"/>
          <a:ext cx="2628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name="Equation" r:id="rId3" imgW="2609720" imgH="466799" progId="Equation.DSMT4">
                  <p:embed/>
                </p:oleObj>
              </mc:Choice>
              <mc:Fallback>
                <p:oleObj name="Equation" r:id="rId3" imgW="2609720" imgH="46679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262" y="3624263"/>
                        <a:ext cx="26289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Rectangle 4"/>
          <p:cNvSpPr>
            <a:spLocks noChangeArrowheads="1"/>
          </p:cNvSpPr>
          <p:nvPr>
            <p:ph type="title"/>
          </p:nvPr>
        </p:nvSpPr>
        <p:spPr bwMode="auto">
          <a:xfrm>
            <a:off x="539750" y="188913"/>
            <a:ext cx="426085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smtClean="0">
                <a:ea typeface="楷体_GB2312" pitchFamily="49" charset="-122"/>
              </a:rPr>
              <a:t>一、无穷小运算法则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592138" y="838200"/>
            <a:ext cx="6342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C00000"/>
                </a:solidFill>
                <a:latin typeface="+mn-lt"/>
                <a:ea typeface="+mn-ea"/>
              </a:rPr>
              <a:t>定理</a:t>
            </a:r>
            <a:r>
              <a:rPr kumimoji="1" lang="en-US" altLang="zh-CN" b="1" dirty="0">
                <a:solidFill>
                  <a:srgbClr val="C00000"/>
                </a:solidFill>
                <a:latin typeface="+mn-lt"/>
                <a:ea typeface="+mn-ea"/>
              </a:rPr>
              <a:t>1. </a:t>
            </a:r>
            <a:r>
              <a:rPr kumimoji="1" lang="zh-CN" altLang="en-US" b="1" dirty="0">
                <a:latin typeface="+mn-lt"/>
                <a:ea typeface="+mn-ea"/>
              </a:rPr>
              <a:t>有限个无穷小的和还是无穷小</a:t>
            </a:r>
            <a:r>
              <a:rPr kumimoji="1" lang="en-US" altLang="zh-CN" b="1" dirty="0">
                <a:latin typeface="+mn-lt"/>
                <a:ea typeface="+mn-ea"/>
              </a:rPr>
              <a:t>.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592138" y="1447800"/>
            <a:ext cx="441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</a:rPr>
              <a:t>证</a:t>
            </a:r>
            <a:r>
              <a:rPr kumimoji="1" lang="en-US" altLang="zh-CN" b="1" dirty="0">
                <a:solidFill>
                  <a:srgbClr val="0000FF"/>
                </a:solidFill>
              </a:rPr>
              <a:t>: </a:t>
            </a:r>
            <a:r>
              <a:rPr kumimoji="1" lang="zh-CN" altLang="en-US" b="1" dirty="0"/>
              <a:t>考虑两个无穷小的和</a:t>
            </a:r>
            <a:r>
              <a:rPr kumimoji="1" lang="en-US" altLang="zh-CN" b="1" dirty="0"/>
              <a:t>.</a:t>
            </a: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4572000" y="1428750"/>
            <a:ext cx="855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设</a:t>
            </a:r>
          </a:p>
        </p:txBody>
      </p:sp>
      <p:graphicFrame>
        <p:nvGraphicFramePr>
          <p:cNvPr id="583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4517422"/>
              </p:ext>
            </p:extLst>
          </p:nvPr>
        </p:nvGraphicFramePr>
        <p:xfrm>
          <a:off x="5048250" y="1524000"/>
          <a:ext cx="16891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" name="Equation" r:id="rId5" imgW="1666996" imgH="657337" progId="Equation.3">
                  <p:embed/>
                </p:oleObj>
              </mc:Choice>
              <mc:Fallback>
                <p:oleObj name="Equation" r:id="rId5" imgW="1666996" imgH="6573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0" y="1524000"/>
                        <a:ext cx="16891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156063"/>
              </p:ext>
            </p:extLst>
          </p:nvPr>
        </p:nvGraphicFramePr>
        <p:xfrm>
          <a:off x="6769100" y="1549400"/>
          <a:ext cx="17145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Equation" r:id="rId7" imgW="1695431" imgH="657337" progId="Equation.3">
                  <p:embed/>
                </p:oleObj>
              </mc:Choice>
              <mc:Fallback>
                <p:oleObj name="Equation" r:id="rId7" imgW="1695431" imgH="6573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9100" y="1549400"/>
                        <a:ext cx="17145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700540"/>
              </p:ext>
            </p:extLst>
          </p:nvPr>
        </p:nvGraphicFramePr>
        <p:xfrm>
          <a:off x="990674" y="2308225"/>
          <a:ext cx="1143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name="Equation" r:id="rId9" imgW="1124043" imgH="371363" progId="Equation.DSMT4">
                  <p:embed/>
                </p:oleObj>
              </mc:Choice>
              <mc:Fallback>
                <p:oleObj name="Equation" r:id="rId9" imgW="1124043" imgH="37136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74" y="2308225"/>
                        <a:ext cx="1143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09098"/>
              </p:ext>
            </p:extLst>
          </p:nvPr>
        </p:nvGraphicFramePr>
        <p:xfrm>
          <a:off x="2254324" y="2284413"/>
          <a:ext cx="1257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" name="Equation" r:id="rId11" imgW="1238120" imgH="428625" progId="Equation.3">
                  <p:embed/>
                </p:oleObj>
              </mc:Choice>
              <mc:Fallback>
                <p:oleObj name="Equation" r:id="rId11" imgW="1238120" imgH="4286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324" y="2284413"/>
                        <a:ext cx="1257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3433837" y="2209800"/>
            <a:ext cx="703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当</a:t>
            </a:r>
          </a:p>
        </p:txBody>
      </p:sp>
      <p:graphicFrame>
        <p:nvGraphicFramePr>
          <p:cNvPr id="5838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380328"/>
              </p:ext>
            </p:extLst>
          </p:nvPr>
        </p:nvGraphicFramePr>
        <p:xfrm>
          <a:off x="3892624" y="2290763"/>
          <a:ext cx="2247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" name="Equation" r:id="rId13" imgW="2229017" imgH="447712" progId="Equation.3">
                  <p:embed/>
                </p:oleObj>
              </mc:Choice>
              <mc:Fallback>
                <p:oleObj name="Equation" r:id="rId13" imgW="2229017" imgH="4477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2624" y="2290763"/>
                        <a:ext cx="2247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6102424" y="2252663"/>
            <a:ext cx="144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时 </a:t>
            </a:r>
            <a:r>
              <a:rPr kumimoji="1" lang="en-US" altLang="zh-CN" b="1"/>
              <a:t>, </a:t>
            </a:r>
            <a:r>
              <a:rPr kumimoji="1" lang="zh-CN" altLang="en-US" b="1"/>
              <a:t>有</a:t>
            </a:r>
          </a:p>
        </p:txBody>
      </p:sp>
      <p:graphicFrame>
        <p:nvGraphicFramePr>
          <p:cNvPr id="5838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3227676"/>
              </p:ext>
            </p:extLst>
          </p:nvPr>
        </p:nvGraphicFramePr>
        <p:xfrm>
          <a:off x="7308924" y="2254250"/>
          <a:ext cx="1003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" name="Equation" r:id="rId15" imgW="981196" imgH="504974" progId="Equation.3">
                  <p:embed/>
                </p:oleObj>
              </mc:Choice>
              <mc:Fallback>
                <p:oleObj name="Equation" r:id="rId15" imgW="981196" imgH="5049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924" y="2254250"/>
                        <a:ext cx="1003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972283"/>
              </p:ext>
            </p:extLst>
          </p:nvPr>
        </p:nvGraphicFramePr>
        <p:xfrm>
          <a:off x="2222574" y="3017838"/>
          <a:ext cx="1270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" name="Equation" r:id="rId17" imgW="1247821" imgH="428625" progId="Equation.3">
                  <p:embed/>
                </p:oleObj>
              </mc:Choice>
              <mc:Fallback>
                <p:oleObj name="Equation" r:id="rId17" imgW="1247821" imgH="4286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74" y="3017838"/>
                        <a:ext cx="1270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6" name="Text Box 18"/>
          <p:cNvSpPr txBox="1">
            <a:spLocks noChangeArrowheads="1"/>
          </p:cNvSpPr>
          <p:nvPr/>
        </p:nvSpPr>
        <p:spPr bwMode="auto">
          <a:xfrm>
            <a:off x="3408437" y="2895600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当</a:t>
            </a:r>
          </a:p>
        </p:txBody>
      </p:sp>
      <p:graphicFrame>
        <p:nvGraphicFramePr>
          <p:cNvPr id="5838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868096"/>
              </p:ext>
            </p:extLst>
          </p:nvPr>
        </p:nvGraphicFramePr>
        <p:xfrm>
          <a:off x="3892624" y="3001963"/>
          <a:ext cx="2298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" name="Equation" r:id="rId19" imgW="2276521" imgH="447712" progId="Equation.3">
                  <p:embed/>
                </p:oleObj>
              </mc:Choice>
              <mc:Fallback>
                <p:oleObj name="Equation" r:id="rId19" imgW="2276521" imgH="4477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2624" y="3001963"/>
                        <a:ext cx="2298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8" name="Text Box 20"/>
          <p:cNvSpPr txBox="1">
            <a:spLocks noChangeArrowheads="1"/>
          </p:cNvSpPr>
          <p:nvPr/>
        </p:nvSpPr>
        <p:spPr bwMode="auto">
          <a:xfrm>
            <a:off x="6178624" y="2919413"/>
            <a:ext cx="144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时 </a:t>
            </a:r>
            <a:r>
              <a:rPr kumimoji="1" lang="en-US" altLang="zh-CN" b="1"/>
              <a:t>, </a:t>
            </a:r>
            <a:r>
              <a:rPr kumimoji="1" lang="zh-CN" altLang="en-US" b="1"/>
              <a:t>有</a:t>
            </a:r>
          </a:p>
        </p:txBody>
      </p:sp>
      <p:graphicFrame>
        <p:nvGraphicFramePr>
          <p:cNvPr id="5838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4581852"/>
              </p:ext>
            </p:extLst>
          </p:nvPr>
        </p:nvGraphicFramePr>
        <p:xfrm>
          <a:off x="7347024" y="2927350"/>
          <a:ext cx="1041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" name="Equation" r:id="rId21" imgW="1019333" imgH="504974" progId="Equation.3">
                  <p:embed/>
                </p:oleObj>
              </mc:Choice>
              <mc:Fallback>
                <p:oleObj name="Equation" r:id="rId21" imgW="1019333" imgH="5049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7024" y="2927350"/>
                        <a:ext cx="1041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90" name="Text Box 22"/>
          <p:cNvSpPr txBox="1">
            <a:spLocks noChangeArrowheads="1"/>
          </p:cNvSpPr>
          <p:nvPr/>
        </p:nvSpPr>
        <p:spPr bwMode="auto">
          <a:xfrm>
            <a:off x="750962" y="3554413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取</a:t>
            </a:r>
          </a:p>
        </p:txBody>
      </p:sp>
      <p:sp>
        <p:nvSpPr>
          <p:cNvPr id="58391" name="Text Box 23"/>
          <p:cNvSpPr txBox="1">
            <a:spLocks noChangeArrowheads="1"/>
          </p:cNvSpPr>
          <p:nvPr/>
        </p:nvSpPr>
        <p:spPr bwMode="auto">
          <a:xfrm>
            <a:off x="3876749" y="3554413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则当</a:t>
            </a:r>
          </a:p>
        </p:txBody>
      </p:sp>
      <p:graphicFrame>
        <p:nvGraphicFramePr>
          <p:cNvPr id="5839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1720831"/>
              </p:ext>
            </p:extLst>
          </p:nvPr>
        </p:nvGraphicFramePr>
        <p:xfrm>
          <a:off x="4714949" y="3630613"/>
          <a:ext cx="2184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" name="Equation" r:id="rId23" imgW="2162110" imgH="447712" progId="Equation.3">
                  <p:embed/>
                </p:oleObj>
              </mc:Choice>
              <mc:Fallback>
                <p:oleObj name="Equation" r:id="rId23" imgW="2162110" imgH="4477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949" y="3630613"/>
                        <a:ext cx="2184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68622"/>
              </p:ext>
            </p:extLst>
          </p:nvPr>
        </p:nvGraphicFramePr>
        <p:xfrm>
          <a:off x="2178124" y="4332288"/>
          <a:ext cx="2705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" name="Equation" r:id="rId25" imgW="2685994" imgH="447712" progId="Equation.3">
                  <p:embed/>
                </p:oleObj>
              </mc:Choice>
              <mc:Fallback>
                <p:oleObj name="Equation" r:id="rId25" imgW="2685994" imgH="4477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8124" y="4332288"/>
                        <a:ext cx="2705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1356263"/>
              </p:ext>
            </p:extLst>
          </p:nvPr>
        </p:nvGraphicFramePr>
        <p:xfrm>
          <a:off x="4972124" y="4298950"/>
          <a:ext cx="10287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" name="Equation" r:id="rId27" imgW="962127" imgH="504974" progId="Equation.3">
                  <p:embed/>
                </p:oleObj>
              </mc:Choice>
              <mc:Fallback>
                <p:oleObj name="Equation" r:id="rId27" imgW="962127" imgH="5049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2124" y="4298950"/>
                        <a:ext cx="10287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673971"/>
              </p:ext>
            </p:extLst>
          </p:nvPr>
        </p:nvGraphicFramePr>
        <p:xfrm>
          <a:off x="6204024" y="4481513"/>
          <a:ext cx="508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" name="Equation" r:id="rId29" imgW="485747" imgH="219001" progId="Equation.3">
                  <p:embed/>
                </p:oleObj>
              </mc:Choice>
              <mc:Fallback>
                <p:oleObj name="Equation" r:id="rId29" imgW="485747" imgH="2190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4024" y="4481513"/>
                        <a:ext cx="5080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96" name="Text Box 28"/>
          <p:cNvSpPr txBox="1">
            <a:spLocks noChangeArrowheads="1"/>
          </p:cNvSpPr>
          <p:nvPr/>
        </p:nvSpPr>
        <p:spPr bwMode="auto">
          <a:xfrm>
            <a:off x="692224" y="4986338"/>
            <a:ext cx="1409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因此</a:t>
            </a:r>
          </a:p>
        </p:txBody>
      </p:sp>
      <p:graphicFrame>
        <p:nvGraphicFramePr>
          <p:cNvPr id="58397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8868398"/>
              </p:ext>
            </p:extLst>
          </p:nvPr>
        </p:nvGraphicFramePr>
        <p:xfrm>
          <a:off x="3130624" y="4995863"/>
          <a:ext cx="24384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" name="Equation" r:id="rId31" imgW="2419369" imgH="657337" progId="Equation.3">
                  <p:embed/>
                </p:oleObj>
              </mc:Choice>
              <mc:Fallback>
                <p:oleObj name="Equation" r:id="rId31" imgW="2419369" imgH="6573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0624" y="4995863"/>
                        <a:ext cx="24384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98" name="Text Box 30"/>
          <p:cNvSpPr txBox="1">
            <a:spLocks noChangeArrowheads="1"/>
          </p:cNvSpPr>
          <p:nvPr/>
        </p:nvSpPr>
        <p:spPr bwMode="auto">
          <a:xfrm>
            <a:off x="692224" y="5715000"/>
            <a:ext cx="198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这说明当</a:t>
            </a:r>
          </a:p>
        </p:txBody>
      </p:sp>
      <p:graphicFrame>
        <p:nvGraphicFramePr>
          <p:cNvPr id="58399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461399"/>
              </p:ext>
            </p:extLst>
          </p:nvPr>
        </p:nvGraphicFramePr>
        <p:xfrm>
          <a:off x="2216224" y="5800725"/>
          <a:ext cx="1054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" name="Equation" r:id="rId33" imgW="1038067" imgH="428625" progId="Equation.3">
                  <p:embed/>
                </p:oleObj>
              </mc:Choice>
              <mc:Fallback>
                <p:oleObj name="Equation" r:id="rId33" imgW="1038067" imgH="4286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224" y="5800725"/>
                        <a:ext cx="1054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00" name="Text Box 32"/>
          <p:cNvSpPr txBox="1">
            <a:spLocks noChangeArrowheads="1"/>
          </p:cNvSpPr>
          <p:nvPr/>
        </p:nvSpPr>
        <p:spPr bwMode="auto">
          <a:xfrm>
            <a:off x="3283024" y="57150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时</a:t>
            </a:r>
            <a:r>
              <a:rPr kumimoji="1" lang="en-US" altLang="zh-CN" b="1"/>
              <a:t>,</a:t>
            </a:r>
          </a:p>
        </p:txBody>
      </p:sp>
      <p:graphicFrame>
        <p:nvGraphicFramePr>
          <p:cNvPr id="58401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0193610"/>
              </p:ext>
            </p:extLst>
          </p:nvPr>
        </p:nvGraphicFramePr>
        <p:xfrm>
          <a:off x="3968824" y="5824538"/>
          <a:ext cx="876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" name="Equation" r:id="rId35" imgW="857417" imgH="371363" progId="Equation.3">
                  <p:embed/>
                </p:oleObj>
              </mc:Choice>
              <mc:Fallback>
                <p:oleObj name="Equation" r:id="rId35" imgW="857417" imgH="371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824" y="5824538"/>
                        <a:ext cx="876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02" name="Text Box 34"/>
          <p:cNvSpPr txBox="1">
            <a:spLocks noChangeArrowheads="1"/>
          </p:cNvSpPr>
          <p:nvPr/>
        </p:nvSpPr>
        <p:spPr bwMode="auto">
          <a:xfrm>
            <a:off x="4807024" y="5716588"/>
            <a:ext cx="2362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为无穷小量</a:t>
            </a:r>
            <a:r>
              <a:rPr kumimoji="1" lang="en-US" altLang="zh-CN" b="1"/>
              <a:t>.</a:t>
            </a:r>
          </a:p>
        </p:txBody>
      </p:sp>
      <p:sp>
        <p:nvSpPr>
          <p:cNvPr id="35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3692992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8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8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8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8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8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8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8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8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8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8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58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58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58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58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58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58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autoUpdateAnimBg="0"/>
      <p:bldP spid="58374" grpId="0" autoUpdateAnimBg="0"/>
      <p:bldP spid="58375" grpId="0" autoUpdateAnimBg="0"/>
      <p:bldP spid="58376" grpId="0" autoUpdateAnimBg="0"/>
      <p:bldP spid="58381" grpId="0" autoUpdateAnimBg="0"/>
      <p:bldP spid="58383" grpId="0" autoUpdateAnimBg="0"/>
      <p:bldP spid="58386" grpId="0" autoUpdateAnimBg="0"/>
      <p:bldP spid="58388" grpId="0" autoUpdateAnimBg="0"/>
      <p:bldP spid="58390" grpId="0" autoUpdateAnimBg="0"/>
      <p:bldP spid="58391" grpId="0" autoUpdateAnimBg="0"/>
      <p:bldP spid="58396" grpId="0" autoUpdateAnimBg="0"/>
      <p:bldP spid="58398" grpId="0" autoUpdateAnimBg="0"/>
      <p:bldP spid="58400" grpId="0" autoUpdateAnimBg="0"/>
      <p:bldP spid="58402" grpId="0" autoUpdateAnimBg="0"/>
      <p:bldP spid="35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684213" y="508000"/>
            <a:ext cx="34290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b="1" smtClean="0">
                <a:ea typeface="楷体_GB2312" pitchFamily="49" charset="-122"/>
              </a:rPr>
              <a:t>4.</a:t>
            </a:r>
            <a:r>
              <a:rPr lang="en-US" altLang="zh-CN" sz="2800" smtClean="0">
                <a:ea typeface="楷体_GB2312" pitchFamily="49" charset="-122"/>
              </a:rPr>
              <a:t> 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试确定常数 </a:t>
            </a:r>
            <a:r>
              <a:rPr lang="en-US" altLang="zh-CN" sz="2800" i="1" smtClean="0">
                <a:solidFill>
                  <a:schemeClr val="tx1"/>
                </a:solidFill>
                <a:ea typeface="楷体_GB2312" pitchFamily="49" charset="-122"/>
              </a:rPr>
              <a:t>a</a:t>
            </a:r>
            <a:r>
              <a:rPr lang="en-US" altLang="zh-CN" sz="2800" smtClean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使</a:t>
            </a:r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3770313" y="508000"/>
          <a:ext cx="33655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3" name="Equation" r:id="rId3" imgW="3343359" imgH="695176" progId="Equation.3">
                  <p:embed/>
                </p:oleObj>
              </mc:Choice>
              <mc:Fallback>
                <p:oleObj name="Equation" r:id="rId3" imgW="3343359" imgH="6951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0313" y="508000"/>
                        <a:ext cx="33655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609600" y="1400175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解 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1295400" y="1385888"/>
            <a:ext cx="822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令</a:t>
            </a:r>
          </a:p>
        </p:txBody>
      </p:sp>
      <p:graphicFrame>
        <p:nvGraphicFramePr>
          <p:cNvPr id="50182" name="Object 6"/>
          <p:cNvGraphicFramePr>
            <a:graphicFrameLocks noChangeAspect="1"/>
          </p:cNvGraphicFramePr>
          <p:nvPr/>
        </p:nvGraphicFramePr>
        <p:xfrm>
          <a:off x="1841500" y="1233488"/>
          <a:ext cx="901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4" name="Equation" r:id="rId5" imgW="885853" imgH="828787" progId="Equation.3">
                  <p:embed/>
                </p:oleObj>
              </mc:Choice>
              <mc:Fallback>
                <p:oleObj name="Equation" r:id="rId5" imgW="885853" imgH="828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1233488"/>
                        <a:ext cx="901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2743200" y="1344613"/>
            <a:ext cx="91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则</a:t>
            </a:r>
          </a:p>
        </p:txBody>
      </p:sp>
      <p:graphicFrame>
        <p:nvGraphicFramePr>
          <p:cNvPr id="50188" name="Object 12"/>
          <p:cNvGraphicFramePr>
            <a:graphicFrameLocks noChangeAspect="1"/>
          </p:cNvGraphicFramePr>
          <p:nvPr/>
        </p:nvGraphicFramePr>
        <p:xfrm>
          <a:off x="1943100" y="2224088"/>
          <a:ext cx="3162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5" name="Equation" r:id="rId7" imgW="3143306" imgH="904801" progId="Equation.3">
                  <p:embed/>
                </p:oleObj>
              </mc:Choice>
              <mc:Fallback>
                <p:oleObj name="Equation" r:id="rId7" imgW="3143306" imgH="9048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2224088"/>
                        <a:ext cx="3162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9" name="Object 13"/>
          <p:cNvGraphicFramePr>
            <a:graphicFrameLocks noChangeAspect="1"/>
          </p:cNvGraphicFramePr>
          <p:nvPr/>
        </p:nvGraphicFramePr>
        <p:xfrm>
          <a:off x="2438400" y="4433888"/>
          <a:ext cx="1498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6" name="Equation" r:id="rId9" imgW="1476310" imgH="295349" progId="Equation.3">
                  <p:embed/>
                </p:oleObj>
              </mc:Choice>
              <mc:Fallback>
                <p:oleObj name="Equation" r:id="rId9" imgW="1476310" imgH="2953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433888"/>
                        <a:ext cx="1498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2" name="Object 16"/>
          <p:cNvGraphicFramePr>
            <a:graphicFrameLocks noChangeAspect="1"/>
          </p:cNvGraphicFramePr>
          <p:nvPr/>
        </p:nvGraphicFramePr>
        <p:xfrm>
          <a:off x="5207000" y="2181225"/>
          <a:ext cx="2489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7" name="Equation" r:id="rId11" imgW="2466873" imgH="971438" progId="Equation.3">
                  <p:embed/>
                </p:oleObj>
              </mc:Choice>
              <mc:Fallback>
                <p:oleObj name="Equation" r:id="rId11" imgW="2466873" imgH="9714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0" y="2181225"/>
                        <a:ext cx="24892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3" name="Object 17"/>
          <p:cNvGraphicFramePr>
            <a:graphicFrameLocks noChangeAspect="1"/>
          </p:cNvGraphicFramePr>
          <p:nvPr/>
        </p:nvGraphicFramePr>
        <p:xfrm>
          <a:off x="1371600" y="3519488"/>
          <a:ext cx="36449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8" name="Equation" r:id="rId13" imgW="3629053" imgH="743062" progId="Equation.3">
                  <p:embed/>
                </p:oleObj>
              </mc:Choice>
              <mc:Fallback>
                <p:oleObj name="Equation" r:id="rId13" imgW="3629053" imgH="7430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519488"/>
                        <a:ext cx="36449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8" name="Text Box 22"/>
          <p:cNvSpPr txBox="1">
            <a:spLocks noChangeArrowheads="1"/>
          </p:cNvSpPr>
          <p:nvPr/>
        </p:nvSpPr>
        <p:spPr bwMode="auto">
          <a:xfrm>
            <a:off x="647700" y="4281488"/>
            <a:ext cx="83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故</a:t>
            </a:r>
          </a:p>
        </p:txBody>
      </p:sp>
      <p:graphicFrame>
        <p:nvGraphicFramePr>
          <p:cNvPr id="50200" name="Object 24"/>
          <p:cNvGraphicFramePr>
            <a:graphicFrameLocks noChangeAspect="1"/>
          </p:cNvGraphicFramePr>
          <p:nvPr/>
        </p:nvGraphicFramePr>
        <p:xfrm>
          <a:off x="2514600" y="4960938"/>
          <a:ext cx="952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9" name="Equation" r:id="rId15" imgW="933357" imgH="295349" progId="Equation.3">
                  <p:embed/>
                </p:oleObj>
              </mc:Choice>
              <mc:Fallback>
                <p:oleObj name="Equation" r:id="rId15" imgW="933357" imgH="2953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960938"/>
                        <a:ext cx="952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15" name="Text Box 39"/>
          <p:cNvSpPr txBox="1">
            <a:spLocks noChangeArrowheads="1"/>
          </p:cNvSpPr>
          <p:nvPr/>
        </p:nvSpPr>
        <p:spPr bwMode="auto">
          <a:xfrm>
            <a:off x="609600" y="4891088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/>
              <a:t>因此</a:t>
            </a:r>
          </a:p>
        </p:txBody>
      </p:sp>
      <p:sp>
        <p:nvSpPr>
          <p:cNvPr id="16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862656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结束</a:t>
            </a:r>
            <a:endParaRPr lang="zh-CN" alt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949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0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0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0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 autoUpdateAnimBg="0"/>
      <p:bldP spid="50181" grpId="0" autoUpdateAnimBg="0"/>
      <p:bldP spid="50186" grpId="0" autoUpdateAnimBg="0"/>
      <p:bldP spid="50198" grpId="0" autoUpdateAnimBg="0"/>
      <p:bldP spid="50215" grpId="0" build="p" autoUpdateAnimBg="0"/>
      <p:bldP spid="16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855316" y="1447800"/>
            <a:ext cx="777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chemeClr val="tx2"/>
                </a:solidFill>
                <a:latin typeface="+mn-lt"/>
                <a:ea typeface="+mn-ea"/>
              </a:rPr>
              <a:t>说明</a:t>
            </a:r>
            <a:r>
              <a:rPr kumimoji="1" lang="en-US" altLang="zh-CN" b="1" dirty="0">
                <a:solidFill>
                  <a:schemeClr val="tx2"/>
                </a:solidFill>
                <a:latin typeface="+mn-lt"/>
                <a:ea typeface="+mn-ea"/>
              </a:rPr>
              <a:t>:</a:t>
            </a:r>
            <a:r>
              <a:rPr kumimoji="1" lang="en-US" altLang="zh-CN" b="1" dirty="0">
                <a:latin typeface="+mn-lt"/>
                <a:ea typeface="+mn-ea"/>
              </a:rPr>
              <a:t> </a:t>
            </a: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无限个无穷小之和不一定是无穷小 </a:t>
            </a: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!</a:t>
            </a: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838200" y="2224088"/>
            <a:ext cx="1501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例如，</a:t>
            </a:r>
          </a:p>
        </p:txBody>
      </p:sp>
      <p:graphicFrame>
        <p:nvGraphicFramePr>
          <p:cNvPr id="378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4984515"/>
              </p:ext>
            </p:extLst>
          </p:nvPr>
        </p:nvGraphicFramePr>
        <p:xfrm>
          <a:off x="1085850" y="2965450"/>
          <a:ext cx="5976938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4" imgW="5953079" imgH="904801" progId="Equation.3">
                  <p:embed/>
                </p:oleObj>
              </mc:Choice>
              <mc:Fallback>
                <p:oleObj name="Equation" r:id="rId4" imgW="5953079" imgH="9048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5850" y="2965450"/>
                        <a:ext cx="5976938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7551655"/>
              </p:ext>
            </p:extLst>
          </p:nvPr>
        </p:nvGraphicFramePr>
        <p:xfrm>
          <a:off x="7112000" y="3276600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6" imgW="409473" imgH="285638" progId="Equation.3">
                  <p:embed/>
                </p:oleObj>
              </mc:Choice>
              <mc:Fallback>
                <p:oleObj name="Equation" r:id="rId6" imgW="409473" imgH="2856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0" y="3276600"/>
                        <a:ext cx="431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5715000" y="4129088"/>
            <a:ext cx="274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>
                <a:solidFill>
                  <a:schemeClr val="accent2"/>
                </a:solidFill>
              </a:rPr>
              <a:t>( P56  </a:t>
            </a:r>
            <a:r>
              <a:rPr kumimoji="1" lang="zh-CN" altLang="en-US">
                <a:solidFill>
                  <a:schemeClr val="accent2"/>
                </a:solidFill>
              </a:rPr>
              <a:t>题 </a:t>
            </a:r>
            <a:r>
              <a:rPr kumimoji="1" lang="en-US" altLang="zh-CN">
                <a:solidFill>
                  <a:schemeClr val="accent2"/>
                </a:solidFill>
              </a:rPr>
              <a:t>4 (2) )</a:t>
            </a:r>
          </a:p>
        </p:txBody>
      </p:sp>
      <p:sp>
        <p:nvSpPr>
          <p:cNvPr id="37901" name="AutoShape 13">
            <a:hlinkClick r:id="rId8" action="ppaction://hlinkpres?slideindex=18&amp;slidetitle=例5. 证明" highlightClick="1"/>
          </p:cNvPr>
          <p:cNvSpPr>
            <a:spLocks noChangeArrowheads="1"/>
          </p:cNvSpPr>
          <p:nvPr/>
        </p:nvSpPr>
        <p:spPr bwMode="auto">
          <a:xfrm>
            <a:off x="5410200" y="4724400"/>
            <a:ext cx="3505200" cy="685800"/>
          </a:xfrm>
          <a:prstGeom prst="actionButtonBlank">
            <a:avLst/>
          </a:prstGeom>
          <a:solidFill>
            <a:srgbClr val="0033CC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lnSpc>
                <a:spcPct val="100000"/>
              </a:lnSpc>
            </a:pPr>
            <a:r>
              <a:rPr kumimoji="1" lang="zh-CN" altLang="en-US" sz="2400" b="1">
                <a:solidFill>
                  <a:srgbClr val="FFFFFF"/>
                </a:solidFill>
              </a:rPr>
              <a:t>解答见课件第二节 例</a:t>
            </a:r>
            <a:r>
              <a:rPr kumimoji="1" lang="en-US" altLang="zh-CN" sz="2400" b="1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4104" name="Text Box 29"/>
          <p:cNvSpPr txBox="1">
            <a:spLocks noChangeArrowheads="1"/>
          </p:cNvSpPr>
          <p:nvPr/>
        </p:nvSpPr>
        <p:spPr bwMode="auto">
          <a:xfrm>
            <a:off x="838200" y="752475"/>
            <a:ext cx="68659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 dirty="0">
                <a:latin typeface="+mn-lt"/>
                <a:ea typeface="+mn-ea"/>
              </a:rPr>
              <a:t>类似可证</a:t>
            </a:r>
            <a:r>
              <a:rPr kumimoji="1" lang="en-US" altLang="zh-CN" b="1" dirty="0">
                <a:latin typeface="+mn-lt"/>
                <a:ea typeface="+mn-ea"/>
              </a:rPr>
              <a:t>:  </a:t>
            </a: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有限个无穷小之和仍为无穷小</a:t>
            </a: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. </a:t>
            </a:r>
          </a:p>
        </p:txBody>
      </p:sp>
      <p:sp>
        <p:nvSpPr>
          <p:cNvPr id="10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1167096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4" grpId="0" autoUpdateAnimBg="0"/>
      <p:bldP spid="37895" grpId="0" autoUpdateAnimBg="0"/>
      <p:bldP spid="37898" grpId="0" autoUpdateAnimBg="0"/>
      <p:bldP spid="37901" grpId="0" animBg="1" autoUpdateAnimBg="0"/>
      <p:bldP spid="10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581025" y="292100"/>
            <a:ext cx="70866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rgbClr val="C00000"/>
                </a:solidFill>
                <a:latin typeface="+mn-lt"/>
                <a:ea typeface="+mn-ea"/>
              </a:rPr>
              <a:t>定理</a:t>
            </a:r>
            <a:r>
              <a:rPr lang="en-US" altLang="zh-CN" sz="2800" b="1" dirty="0" smtClean="0">
                <a:solidFill>
                  <a:srgbClr val="C00000"/>
                </a:solidFill>
                <a:latin typeface="+mn-lt"/>
                <a:ea typeface="+mn-ea"/>
              </a:rPr>
              <a:t>2. 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有界函数与无穷小的乘积是无穷小</a:t>
            </a:r>
            <a:r>
              <a:rPr lang="en-US" altLang="zh-CN" sz="2800" b="1" dirty="0" smtClean="0">
                <a:solidFill>
                  <a:schemeClr val="tx1"/>
                </a:solidFill>
                <a:latin typeface="+mn-lt"/>
                <a:ea typeface="+mn-ea"/>
              </a:rPr>
              <a:t>.</a:t>
            </a:r>
            <a:r>
              <a:rPr lang="en-US" altLang="zh-CN" sz="2800" b="1" dirty="0" smtClean="0">
                <a:latin typeface="+mn-lt"/>
                <a:ea typeface="+mn-ea"/>
              </a:rPr>
              <a:t> </a:t>
            </a:r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609600" y="977900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</a:rPr>
              <a:t>证</a:t>
            </a:r>
            <a:r>
              <a:rPr kumimoji="1" lang="en-US" altLang="zh-CN" b="1" dirty="0">
                <a:solidFill>
                  <a:srgbClr val="0000FF"/>
                </a:solidFill>
              </a:rPr>
              <a:t>:  </a:t>
            </a:r>
            <a:r>
              <a:rPr kumimoji="1" lang="zh-CN" altLang="en-US" b="1" dirty="0"/>
              <a:t>设</a:t>
            </a:r>
          </a:p>
        </p:txBody>
      </p:sp>
      <p:graphicFrame>
        <p:nvGraphicFramePr>
          <p:cNvPr id="308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535590"/>
              </p:ext>
            </p:extLst>
          </p:nvPr>
        </p:nvGraphicFramePr>
        <p:xfrm>
          <a:off x="1763713" y="800100"/>
          <a:ext cx="2501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Equation" r:id="rId3" imgW="2485941" imgH="695176" progId="Equation.3">
                  <p:embed/>
                </p:oleObj>
              </mc:Choice>
              <mc:Fallback>
                <p:oleObj name="Equation" r:id="rId3" imgW="2485941" imgH="6951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800100"/>
                        <a:ext cx="25019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3527690"/>
              </p:ext>
            </p:extLst>
          </p:nvPr>
        </p:nvGraphicFramePr>
        <p:xfrm>
          <a:off x="4386263" y="1054100"/>
          <a:ext cx="1168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Equation" r:id="rId5" imgW="1152479" imgH="447712" progId="Equation.3">
                  <p:embed/>
                </p:oleObj>
              </mc:Choice>
              <mc:Fallback>
                <p:oleObj name="Equation" r:id="rId5" imgW="1152479" imgH="4477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6263" y="1054100"/>
                        <a:ext cx="1168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9" name="Text Box 17"/>
          <p:cNvSpPr txBox="1">
            <a:spLocks noChangeArrowheads="1"/>
          </p:cNvSpPr>
          <p:nvPr/>
        </p:nvSpPr>
        <p:spPr bwMode="auto">
          <a:xfrm>
            <a:off x="609600" y="1612900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又设</a:t>
            </a:r>
          </a:p>
        </p:txBody>
      </p:sp>
      <p:graphicFrame>
        <p:nvGraphicFramePr>
          <p:cNvPr id="309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20710"/>
              </p:ext>
            </p:extLst>
          </p:nvPr>
        </p:nvGraphicFramePr>
        <p:xfrm>
          <a:off x="1447800" y="1689100"/>
          <a:ext cx="16510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Equation" r:id="rId7" imgW="1628859" imgH="657337" progId="Equation.3">
                  <p:embed/>
                </p:oleObj>
              </mc:Choice>
              <mc:Fallback>
                <p:oleObj name="Equation" r:id="rId7" imgW="1628859" imgH="6573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689100"/>
                        <a:ext cx="16510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2" name="Text Box 20"/>
          <p:cNvSpPr txBox="1">
            <a:spLocks noChangeArrowheads="1"/>
          </p:cNvSpPr>
          <p:nvPr/>
        </p:nvSpPr>
        <p:spPr bwMode="auto">
          <a:xfrm>
            <a:off x="3124200" y="1627188"/>
            <a:ext cx="83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即</a:t>
            </a:r>
          </a:p>
        </p:txBody>
      </p:sp>
      <p:graphicFrame>
        <p:nvGraphicFramePr>
          <p:cNvPr id="309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2288983"/>
              </p:ext>
            </p:extLst>
          </p:nvPr>
        </p:nvGraphicFramePr>
        <p:xfrm>
          <a:off x="3683000" y="1752600"/>
          <a:ext cx="1143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Equation" r:id="rId9" imgW="1124043" imgH="371363" progId="Equation.DSMT4">
                  <p:embed/>
                </p:oleObj>
              </mc:Choice>
              <mc:Fallback>
                <p:oleObj name="Equation" r:id="rId9" imgW="1124043" imgH="37136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0" y="1752600"/>
                        <a:ext cx="1143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879941"/>
              </p:ext>
            </p:extLst>
          </p:nvPr>
        </p:nvGraphicFramePr>
        <p:xfrm>
          <a:off x="4953000" y="1701800"/>
          <a:ext cx="1308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Equation" r:id="rId11" imgW="1285959" imgH="428625" progId="Equation.3">
                  <p:embed/>
                </p:oleObj>
              </mc:Choice>
              <mc:Fallback>
                <p:oleObj name="Equation" r:id="rId11" imgW="1285959" imgH="4286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701800"/>
                        <a:ext cx="1308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6" name="Text Box 24"/>
          <p:cNvSpPr txBox="1">
            <a:spLocks noChangeArrowheads="1"/>
          </p:cNvSpPr>
          <p:nvPr/>
        </p:nvSpPr>
        <p:spPr bwMode="auto">
          <a:xfrm>
            <a:off x="6172200" y="1627188"/>
            <a:ext cx="83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当</a:t>
            </a:r>
          </a:p>
        </p:txBody>
      </p:sp>
      <p:graphicFrame>
        <p:nvGraphicFramePr>
          <p:cNvPr id="309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562116"/>
              </p:ext>
            </p:extLst>
          </p:nvPr>
        </p:nvGraphicFramePr>
        <p:xfrm>
          <a:off x="6604000" y="1441450"/>
          <a:ext cx="2197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Equation" r:id="rId13" imgW="2181179" imgH="695176" progId="Equation.3">
                  <p:embed/>
                </p:oleObj>
              </mc:Choice>
              <mc:Fallback>
                <p:oleObj name="Equation" r:id="rId13" imgW="2181179" imgH="6951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0" y="1441450"/>
                        <a:ext cx="21971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0" name="Text Box 28"/>
          <p:cNvSpPr txBox="1">
            <a:spLocks noChangeArrowheads="1"/>
          </p:cNvSpPr>
          <p:nvPr/>
        </p:nvSpPr>
        <p:spPr bwMode="auto">
          <a:xfrm>
            <a:off x="638200" y="2430463"/>
            <a:ext cx="160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/>
              <a:t>时</a:t>
            </a:r>
            <a:r>
              <a:rPr kumimoji="1" lang="en-US" altLang="zh-CN" b="1" dirty="0"/>
              <a:t>, </a:t>
            </a:r>
            <a:r>
              <a:rPr kumimoji="1" lang="zh-CN" altLang="en-US" b="1" dirty="0"/>
              <a:t>有</a:t>
            </a:r>
          </a:p>
        </p:txBody>
      </p:sp>
      <p:graphicFrame>
        <p:nvGraphicFramePr>
          <p:cNvPr id="3101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1677276"/>
              </p:ext>
            </p:extLst>
          </p:nvPr>
        </p:nvGraphicFramePr>
        <p:xfrm>
          <a:off x="1641500" y="2432050"/>
          <a:ext cx="11303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Equation" r:id="rId15" imgW="1114341" imgH="542813" progId="Equation.3">
                  <p:embed/>
                </p:oleObj>
              </mc:Choice>
              <mc:Fallback>
                <p:oleObj name="Equation" r:id="rId15" imgW="1114341" imgH="5428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1500" y="2432050"/>
                        <a:ext cx="11303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2" name="Text Box 30"/>
          <p:cNvSpPr txBox="1">
            <a:spLocks noChangeArrowheads="1"/>
          </p:cNvSpPr>
          <p:nvPr/>
        </p:nvSpPr>
        <p:spPr bwMode="auto">
          <a:xfrm>
            <a:off x="609600" y="2987675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取</a:t>
            </a:r>
          </a:p>
        </p:txBody>
      </p:sp>
      <p:graphicFrame>
        <p:nvGraphicFramePr>
          <p:cNvPr id="3103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2719491"/>
              </p:ext>
            </p:extLst>
          </p:nvPr>
        </p:nvGraphicFramePr>
        <p:xfrm>
          <a:off x="1147763" y="3030538"/>
          <a:ext cx="2590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Equation" r:id="rId17" imgW="2571917" imgH="466799" progId="Equation.DSMT4">
                  <p:embed/>
                </p:oleObj>
              </mc:Choice>
              <mc:Fallback>
                <p:oleObj name="Equation" r:id="rId17" imgW="2571917" imgH="46679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763" y="3030538"/>
                        <a:ext cx="2590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4" name="Text Box 32"/>
          <p:cNvSpPr txBox="1">
            <a:spLocks noChangeArrowheads="1"/>
          </p:cNvSpPr>
          <p:nvPr/>
        </p:nvSpPr>
        <p:spPr bwMode="auto">
          <a:xfrm>
            <a:off x="3810000" y="2994025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则当</a:t>
            </a:r>
          </a:p>
        </p:txBody>
      </p:sp>
      <p:graphicFrame>
        <p:nvGraphicFramePr>
          <p:cNvPr id="3106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1467147"/>
              </p:ext>
            </p:extLst>
          </p:nvPr>
        </p:nvGraphicFramePr>
        <p:xfrm>
          <a:off x="4629150" y="2814638"/>
          <a:ext cx="20066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Equation" r:id="rId19" imgW="1990827" imgH="695176" progId="Equation.3">
                  <p:embed/>
                </p:oleObj>
              </mc:Choice>
              <mc:Fallback>
                <p:oleObj name="Equation" r:id="rId19" imgW="1990827" imgH="6951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9150" y="2814638"/>
                        <a:ext cx="20066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9" name="Text Box 37"/>
          <p:cNvSpPr txBox="1">
            <a:spLocks noChangeArrowheads="1"/>
          </p:cNvSpPr>
          <p:nvPr/>
        </p:nvSpPr>
        <p:spPr bwMode="auto">
          <a:xfrm>
            <a:off x="6629400" y="3000375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时</a:t>
            </a:r>
            <a:r>
              <a:rPr kumimoji="1" lang="en-US" altLang="zh-CN" b="1"/>
              <a:t>, </a:t>
            </a:r>
            <a:r>
              <a:rPr kumimoji="1" lang="zh-CN" altLang="en-US" b="1"/>
              <a:t>就有</a:t>
            </a:r>
          </a:p>
        </p:txBody>
      </p:sp>
      <p:graphicFrame>
        <p:nvGraphicFramePr>
          <p:cNvPr id="3110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4810260"/>
              </p:ext>
            </p:extLst>
          </p:nvPr>
        </p:nvGraphicFramePr>
        <p:xfrm>
          <a:off x="2476500" y="3689350"/>
          <a:ext cx="1003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Equation" r:id="rId21" imgW="981196" imgH="447712" progId="Equation.3">
                  <p:embed/>
                </p:oleObj>
              </mc:Choice>
              <mc:Fallback>
                <p:oleObj name="Equation" r:id="rId21" imgW="981196" imgH="4477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3689350"/>
                        <a:ext cx="1003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2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9748942"/>
              </p:ext>
            </p:extLst>
          </p:nvPr>
        </p:nvGraphicFramePr>
        <p:xfrm>
          <a:off x="3517900" y="3689350"/>
          <a:ext cx="901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Equation" r:id="rId23" imgW="885853" imgH="447712" progId="Equation.3">
                  <p:embed/>
                </p:oleObj>
              </mc:Choice>
              <mc:Fallback>
                <p:oleObj name="Equation" r:id="rId23" imgW="885853" imgH="4477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900" y="3689350"/>
                        <a:ext cx="901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2346178"/>
              </p:ext>
            </p:extLst>
          </p:nvPr>
        </p:nvGraphicFramePr>
        <p:xfrm>
          <a:off x="4533900" y="3651250"/>
          <a:ext cx="1701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Equation" r:id="rId25" imgW="1686064" imgH="542813" progId="Equation.3">
                  <p:embed/>
                </p:oleObj>
              </mc:Choice>
              <mc:Fallback>
                <p:oleObj name="Equation" r:id="rId25" imgW="1686064" imgH="5428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0" y="3651250"/>
                        <a:ext cx="17018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4" name="Text Box 42"/>
          <p:cNvSpPr txBox="1">
            <a:spLocks noChangeArrowheads="1"/>
          </p:cNvSpPr>
          <p:nvPr/>
        </p:nvSpPr>
        <p:spPr bwMode="auto">
          <a:xfrm>
            <a:off x="560784" y="4310063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故</a:t>
            </a:r>
          </a:p>
        </p:txBody>
      </p:sp>
      <p:graphicFrame>
        <p:nvGraphicFramePr>
          <p:cNvPr id="3115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7138612"/>
              </p:ext>
            </p:extLst>
          </p:nvPr>
        </p:nvGraphicFramePr>
        <p:xfrm>
          <a:off x="1017984" y="4384675"/>
          <a:ext cx="18796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Equation" r:id="rId27" imgW="1857347" imgH="657337" progId="Equation.3">
                  <p:embed/>
                </p:oleObj>
              </mc:Choice>
              <mc:Fallback>
                <p:oleObj name="Equation" r:id="rId27" imgW="1857347" imgH="6573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984" y="4384675"/>
                        <a:ext cx="18796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6" name="Text Box 44"/>
          <p:cNvSpPr txBox="1">
            <a:spLocks noChangeArrowheads="1"/>
          </p:cNvSpPr>
          <p:nvPr/>
        </p:nvSpPr>
        <p:spPr bwMode="auto">
          <a:xfrm>
            <a:off x="2922984" y="4310063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即</a:t>
            </a:r>
          </a:p>
        </p:txBody>
      </p:sp>
      <p:graphicFrame>
        <p:nvGraphicFramePr>
          <p:cNvPr id="3117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8084369"/>
              </p:ext>
            </p:extLst>
          </p:nvPr>
        </p:nvGraphicFramePr>
        <p:xfrm>
          <a:off x="3124200" y="4497388"/>
          <a:ext cx="508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Equation" r:id="rId29" imgW="485747" imgH="295349" progId="Equation.3">
                  <p:embed/>
                </p:oleObj>
              </mc:Choice>
              <mc:Fallback>
                <p:oleObj name="Equation" r:id="rId29" imgW="485747" imgH="2953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497388"/>
                        <a:ext cx="508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8" name="Text Box 46"/>
          <p:cNvSpPr txBox="1">
            <a:spLocks noChangeArrowheads="1"/>
          </p:cNvSpPr>
          <p:nvPr/>
        </p:nvSpPr>
        <p:spPr bwMode="auto">
          <a:xfrm>
            <a:off x="3989784" y="4295775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是</a:t>
            </a:r>
          </a:p>
        </p:txBody>
      </p:sp>
      <p:graphicFrame>
        <p:nvGraphicFramePr>
          <p:cNvPr id="3119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257553"/>
              </p:ext>
            </p:extLst>
          </p:nvPr>
        </p:nvGraphicFramePr>
        <p:xfrm>
          <a:off x="4523184" y="4370388"/>
          <a:ext cx="1054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Equation" r:id="rId31" imgW="1038067" imgH="428625" progId="Equation.3">
                  <p:embed/>
                </p:oleObj>
              </mc:Choice>
              <mc:Fallback>
                <p:oleObj name="Equation" r:id="rId31" imgW="1038067" imgH="4286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3184" y="4370388"/>
                        <a:ext cx="1054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20" name="Text Box 48"/>
          <p:cNvSpPr txBox="1">
            <a:spLocks noChangeArrowheads="1"/>
          </p:cNvSpPr>
          <p:nvPr/>
        </p:nvSpPr>
        <p:spPr bwMode="auto">
          <a:xfrm>
            <a:off x="5589984" y="4337050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时的无穷小</a:t>
            </a:r>
            <a:r>
              <a:rPr kumimoji="1" lang="en-US" altLang="zh-CN" b="1"/>
              <a:t>.</a:t>
            </a:r>
          </a:p>
        </p:txBody>
      </p:sp>
      <p:sp>
        <p:nvSpPr>
          <p:cNvPr id="3121" name="Text Box 49"/>
          <p:cNvSpPr txBox="1">
            <a:spLocks noChangeArrowheads="1"/>
          </p:cNvSpPr>
          <p:nvPr/>
        </p:nvSpPr>
        <p:spPr bwMode="auto">
          <a:xfrm>
            <a:off x="533400" y="5057775"/>
            <a:ext cx="685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推论</a:t>
            </a:r>
            <a:r>
              <a:rPr kumimoji="1" lang="en-US" altLang="zh-CN" b="1" dirty="0">
                <a:latin typeface="+mn-lt"/>
                <a:ea typeface="+mn-ea"/>
              </a:rPr>
              <a:t>1. </a:t>
            </a: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常数与无穷小的乘积是无穷小</a:t>
            </a: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.</a:t>
            </a:r>
          </a:p>
        </p:txBody>
      </p:sp>
      <p:sp>
        <p:nvSpPr>
          <p:cNvPr id="3122" name="Text Box 50"/>
          <p:cNvSpPr txBox="1">
            <a:spLocks noChangeArrowheads="1"/>
          </p:cNvSpPr>
          <p:nvPr/>
        </p:nvSpPr>
        <p:spPr bwMode="auto">
          <a:xfrm>
            <a:off x="533400" y="5729288"/>
            <a:ext cx="6477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推论</a:t>
            </a:r>
            <a:r>
              <a:rPr kumimoji="1" lang="en-US" altLang="zh-CN" b="1" dirty="0">
                <a:latin typeface="+mn-lt"/>
                <a:ea typeface="+mn-ea"/>
              </a:rPr>
              <a:t>2. </a:t>
            </a: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有限个无穷小的乘积是无穷小</a:t>
            </a: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.</a:t>
            </a:r>
          </a:p>
        </p:txBody>
      </p:sp>
      <p:sp>
        <p:nvSpPr>
          <p:cNvPr id="33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1186865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3" grpId="0" autoUpdateAnimBg="0"/>
      <p:bldP spid="3089" grpId="0" autoUpdateAnimBg="0"/>
      <p:bldP spid="3092" grpId="0" autoUpdateAnimBg="0"/>
      <p:bldP spid="3096" grpId="0" autoUpdateAnimBg="0"/>
      <p:bldP spid="3100" grpId="0" autoUpdateAnimBg="0"/>
      <p:bldP spid="3102" grpId="0" autoUpdateAnimBg="0"/>
      <p:bldP spid="3104" grpId="0" autoUpdateAnimBg="0"/>
      <p:bldP spid="3109" grpId="0" autoUpdateAnimBg="0"/>
      <p:bldP spid="3114" grpId="0" autoUpdateAnimBg="0"/>
      <p:bldP spid="3116" grpId="0" autoUpdateAnimBg="0"/>
      <p:bldP spid="3118" grpId="0" autoUpdateAnimBg="0"/>
      <p:bldP spid="3120" grpId="0" autoUpdateAnimBg="0"/>
      <p:bldP spid="3121" grpId="0" autoUpdateAnimBg="0"/>
      <p:bldP spid="3122" grpId="0" autoUpdateAnimBg="0"/>
      <p:bldP spid="33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976858" y="877888"/>
            <a:ext cx="16764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rgbClr val="FF0000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ea typeface="楷体_GB2312" pitchFamily="49" charset="-122"/>
              </a:rPr>
              <a:t>1.  </a:t>
            </a:r>
            <a:r>
              <a:rPr lang="zh-CN" altLang="en-US" sz="2800" b="1" dirty="0" smtClean="0">
                <a:solidFill>
                  <a:schemeClr val="tx1"/>
                </a:solidFill>
                <a:ea typeface="楷体_GB2312" pitchFamily="49" charset="-122"/>
              </a:rPr>
              <a:t>求</a:t>
            </a:r>
          </a:p>
        </p:txBody>
      </p:sp>
      <p:graphicFrame>
        <p:nvGraphicFramePr>
          <p:cNvPr id="614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763364"/>
              </p:ext>
            </p:extLst>
          </p:nvPr>
        </p:nvGraphicFramePr>
        <p:xfrm>
          <a:off x="2215108" y="749300"/>
          <a:ext cx="1498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Equation" r:id="rId3" imgW="1476310" imgH="828787" progId="Equation.3">
                  <p:embed/>
                </p:oleObj>
              </mc:Choice>
              <mc:Fallback>
                <p:oleObj name="Equation" r:id="rId3" imgW="1476310" imgH="828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5108" y="749300"/>
                        <a:ext cx="1498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976858" y="1919288"/>
            <a:ext cx="167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</a:rPr>
              <a:t>解</a:t>
            </a:r>
            <a:r>
              <a:rPr kumimoji="1" lang="en-US" altLang="zh-CN" b="1" dirty="0">
                <a:solidFill>
                  <a:srgbClr val="0000FF"/>
                </a:solidFill>
              </a:rPr>
              <a:t>: </a:t>
            </a:r>
          </a:p>
        </p:txBody>
      </p:sp>
      <p:graphicFrame>
        <p:nvGraphicFramePr>
          <p:cNvPr id="41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7614603"/>
              </p:ext>
            </p:extLst>
          </p:nvPr>
        </p:nvGraphicFramePr>
        <p:xfrm>
          <a:off x="1757908" y="1981200"/>
          <a:ext cx="1803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name="Equation" r:id="rId5" imgW="1781073" imgH="447712" progId="Equation.3">
                  <p:embed/>
                </p:oleObj>
              </mc:Choice>
              <mc:Fallback>
                <p:oleObj name="Equation" r:id="rId5" imgW="1781073" imgH="4477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7908" y="1981200"/>
                        <a:ext cx="1803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8480565"/>
              </p:ext>
            </p:extLst>
          </p:nvPr>
        </p:nvGraphicFramePr>
        <p:xfrm>
          <a:off x="2170658" y="2705100"/>
          <a:ext cx="1435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name="Equation" r:id="rId7" imgW="1419104" imgH="828787" progId="Equation.3">
                  <p:embed/>
                </p:oleObj>
              </mc:Choice>
              <mc:Fallback>
                <p:oleObj name="Equation" r:id="rId7" imgW="1419104" imgH="828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658" y="2705100"/>
                        <a:ext cx="1435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976858" y="3824288"/>
            <a:ext cx="3124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利用定理 </a:t>
            </a:r>
            <a:r>
              <a:rPr kumimoji="1" lang="en-US" altLang="zh-CN" b="1"/>
              <a:t>2 </a:t>
            </a:r>
            <a:r>
              <a:rPr kumimoji="1" lang="zh-CN" altLang="en-US" b="1"/>
              <a:t>可知</a:t>
            </a:r>
          </a:p>
        </p:txBody>
      </p:sp>
      <p:graphicFrame>
        <p:nvGraphicFramePr>
          <p:cNvPr id="410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3740652"/>
              </p:ext>
            </p:extLst>
          </p:nvPr>
        </p:nvGraphicFramePr>
        <p:xfrm>
          <a:off x="3726408" y="3657600"/>
          <a:ext cx="2044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name="Equation" r:id="rId9" imgW="2028964" imgH="828787" progId="Equation.3">
                  <p:embed/>
                </p:oleObj>
              </mc:Choice>
              <mc:Fallback>
                <p:oleObj name="Equation" r:id="rId9" imgW="2028964" imgH="828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6408" y="3657600"/>
                        <a:ext cx="2044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" name="Text Box 20"/>
          <p:cNvSpPr txBox="1">
            <a:spLocks noChangeArrowheads="1"/>
          </p:cNvSpPr>
          <p:nvPr/>
        </p:nvSpPr>
        <p:spPr bwMode="auto">
          <a:xfrm>
            <a:off x="976858" y="4953000"/>
            <a:ext cx="237917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solidFill>
                  <a:schemeClr val="tx2"/>
                </a:solidFill>
              </a:rPr>
              <a:t>说明</a:t>
            </a:r>
            <a:r>
              <a:rPr kumimoji="1" lang="en-US" altLang="zh-CN" b="1">
                <a:solidFill>
                  <a:schemeClr val="tx2"/>
                </a:solidFill>
              </a:rPr>
              <a:t>: </a:t>
            </a:r>
            <a:r>
              <a:rPr kumimoji="1" lang="en-US" altLang="zh-CN" b="1"/>
              <a:t> </a:t>
            </a:r>
            <a:r>
              <a:rPr kumimoji="1" lang="en-US" altLang="zh-CN" b="1" i="1"/>
              <a:t>y</a:t>
            </a:r>
            <a:r>
              <a:rPr kumimoji="1" lang="en-US" altLang="zh-CN" b="1"/>
              <a:t> = 0 </a:t>
            </a:r>
            <a:r>
              <a:rPr kumimoji="1" lang="zh-CN" altLang="en-US" b="1"/>
              <a:t>是</a:t>
            </a:r>
          </a:p>
        </p:txBody>
      </p:sp>
      <p:graphicFrame>
        <p:nvGraphicFramePr>
          <p:cNvPr id="411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4205696"/>
              </p:ext>
            </p:extLst>
          </p:nvPr>
        </p:nvGraphicFramePr>
        <p:xfrm>
          <a:off x="3332708" y="4787900"/>
          <a:ext cx="1308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name="Equation" r:id="rId11" imgW="1285959" imgH="828787" progId="Equation.3">
                  <p:embed/>
                </p:oleObj>
              </mc:Choice>
              <mc:Fallback>
                <p:oleObj name="Equation" r:id="rId11" imgW="1285959" imgH="828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2708" y="4787900"/>
                        <a:ext cx="1308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8" name="Text Box 22"/>
          <p:cNvSpPr txBox="1">
            <a:spLocks noChangeArrowheads="1"/>
          </p:cNvSpPr>
          <p:nvPr/>
        </p:nvSpPr>
        <p:spPr bwMode="auto">
          <a:xfrm>
            <a:off x="4748758" y="4953000"/>
            <a:ext cx="17171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/>
              <a:t>的渐近线</a:t>
            </a:r>
            <a:r>
              <a:rPr kumimoji="1" lang="en-US" altLang="zh-CN" b="1"/>
              <a:t>.</a:t>
            </a:r>
          </a:p>
        </p:txBody>
      </p:sp>
      <p:grpSp>
        <p:nvGrpSpPr>
          <p:cNvPr id="4186" name="Group 90"/>
          <p:cNvGrpSpPr>
            <a:grpSpLocks/>
          </p:cNvGrpSpPr>
          <p:nvPr/>
        </p:nvGrpSpPr>
        <p:grpSpPr bwMode="auto">
          <a:xfrm>
            <a:off x="4972050" y="906463"/>
            <a:ext cx="3810000" cy="2001837"/>
            <a:chOff x="3132" y="571"/>
            <a:chExt cx="2400" cy="1261"/>
          </a:xfrm>
        </p:grpSpPr>
        <p:sp>
          <p:nvSpPr>
            <p:cNvPr id="6165" name="Line 91"/>
            <p:cNvSpPr>
              <a:spLocks noChangeShapeType="1"/>
            </p:cNvSpPr>
            <p:nvPr/>
          </p:nvSpPr>
          <p:spPr bwMode="auto">
            <a:xfrm flipV="1">
              <a:off x="3132" y="1483"/>
              <a:ext cx="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6" name="Line 92"/>
            <p:cNvSpPr>
              <a:spLocks noChangeShapeType="1"/>
            </p:cNvSpPr>
            <p:nvPr/>
          </p:nvSpPr>
          <p:spPr bwMode="auto">
            <a:xfrm>
              <a:off x="4235" y="571"/>
              <a:ext cx="1" cy="12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167" name="Object 93"/>
            <p:cNvGraphicFramePr>
              <a:graphicFrameLocks noChangeAspect="1"/>
            </p:cNvGraphicFramePr>
            <p:nvPr/>
          </p:nvGraphicFramePr>
          <p:xfrm>
            <a:off x="4032" y="1528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8" name="Equation" r:id="rId13" imgW="285694" imgH="295349" progId="Equation.3">
                    <p:embed/>
                  </p:oleObj>
                </mc:Choice>
                <mc:Fallback>
                  <p:oleObj name="Equation" r:id="rId13" imgW="285694" imgH="2953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1528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8" name="Object 94"/>
            <p:cNvGraphicFramePr>
              <a:graphicFrameLocks noChangeAspect="1"/>
            </p:cNvGraphicFramePr>
            <p:nvPr/>
          </p:nvGraphicFramePr>
          <p:xfrm>
            <a:off x="5388" y="1566"/>
            <a:ext cx="13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9" name="Equation" r:id="rId15" imgW="200053" imgH="209624" progId="Equation.3">
                    <p:embed/>
                  </p:oleObj>
                </mc:Choice>
                <mc:Fallback>
                  <p:oleObj name="Equation" r:id="rId15" imgW="200053" imgH="2096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88" y="1566"/>
                          <a:ext cx="13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9" name="Object 95"/>
            <p:cNvGraphicFramePr>
              <a:graphicFrameLocks noChangeAspect="1"/>
            </p:cNvGraphicFramePr>
            <p:nvPr/>
          </p:nvGraphicFramePr>
          <p:xfrm>
            <a:off x="4036" y="619"/>
            <a:ext cx="15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0" name="Equation" r:id="rId17" imgW="219121" imgH="285638" progId="Equation.3">
                    <p:embed/>
                  </p:oleObj>
                </mc:Choice>
                <mc:Fallback>
                  <p:oleObj name="Equation" r:id="rId17" imgW="219121" imgH="28563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6" y="619"/>
                          <a:ext cx="15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92" name="Object 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953936"/>
              </p:ext>
            </p:extLst>
          </p:nvPr>
        </p:nvGraphicFramePr>
        <p:xfrm>
          <a:off x="7086600" y="1308100"/>
          <a:ext cx="1173163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" name="Equation" r:id="rId19" imgW="1276257" imgH="828787" progId="Equation.3">
                  <p:embed/>
                </p:oleObj>
              </mc:Choice>
              <mc:Fallback>
                <p:oleObj name="Equation" r:id="rId19" imgW="1276257" imgH="828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1308100"/>
                        <a:ext cx="1173163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93" name="Group 97"/>
          <p:cNvGrpSpPr>
            <a:grpSpLocks/>
          </p:cNvGrpSpPr>
          <p:nvPr/>
        </p:nvGrpSpPr>
        <p:grpSpPr bwMode="auto">
          <a:xfrm>
            <a:off x="5105400" y="1354138"/>
            <a:ext cx="3246438" cy="1222375"/>
            <a:chOff x="2010" y="1875"/>
            <a:chExt cx="1860" cy="642"/>
          </a:xfrm>
        </p:grpSpPr>
        <p:sp>
          <p:nvSpPr>
            <p:cNvPr id="6161" name="Freeform 98"/>
            <p:cNvSpPr>
              <a:spLocks/>
            </p:cNvSpPr>
            <p:nvPr/>
          </p:nvSpPr>
          <p:spPr bwMode="auto">
            <a:xfrm>
              <a:off x="2010" y="2367"/>
              <a:ext cx="474" cy="66"/>
            </a:xfrm>
            <a:custGeom>
              <a:avLst/>
              <a:gdLst>
                <a:gd name="T0" fmla="*/ 6 w 474"/>
                <a:gd name="T1" fmla="*/ 42 h 66"/>
                <a:gd name="T2" fmla="*/ 18 w 474"/>
                <a:gd name="T3" fmla="*/ 48 h 66"/>
                <a:gd name="T4" fmla="*/ 24 w 474"/>
                <a:gd name="T5" fmla="*/ 54 h 66"/>
                <a:gd name="T6" fmla="*/ 36 w 474"/>
                <a:gd name="T7" fmla="*/ 54 h 66"/>
                <a:gd name="T8" fmla="*/ 42 w 474"/>
                <a:gd name="T9" fmla="*/ 60 h 66"/>
                <a:gd name="T10" fmla="*/ 54 w 474"/>
                <a:gd name="T11" fmla="*/ 60 h 66"/>
                <a:gd name="T12" fmla="*/ 66 w 474"/>
                <a:gd name="T13" fmla="*/ 60 h 66"/>
                <a:gd name="T14" fmla="*/ 72 w 474"/>
                <a:gd name="T15" fmla="*/ 54 h 66"/>
                <a:gd name="T16" fmla="*/ 84 w 474"/>
                <a:gd name="T17" fmla="*/ 54 h 66"/>
                <a:gd name="T18" fmla="*/ 90 w 474"/>
                <a:gd name="T19" fmla="*/ 48 h 66"/>
                <a:gd name="T20" fmla="*/ 102 w 474"/>
                <a:gd name="T21" fmla="*/ 42 h 66"/>
                <a:gd name="T22" fmla="*/ 108 w 474"/>
                <a:gd name="T23" fmla="*/ 36 h 66"/>
                <a:gd name="T24" fmla="*/ 120 w 474"/>
                <a:gd name="T25" fmla="*/ 30 h 66"/>
                <a:gd name="T26" fmla="*/ 126 w 474"/>
                <a:gd name="T27" fmla="*/ 24 h 66"/>
                <a:gd name="T28" fmla="*/ 138 w 474"/>
                <a:gd name="T29" fmla="*/ 18 h 66"/>
                <a:gd name="T30" fmla="*/ 144 w 474"/>
                <a:gd name="T31" fmla="*/ 18 h 66"/>
                <a:gd name="T32" fmla="*/ 156 w 474"/>
                <a:gd name="T33" fmla="*/ 12 h 66"/>
                <a:gd name="T34" fmla="*/ 168 w 474"/>
                <a:gd name="T35" fmla="*/ 12 h 66"/>
                <a:gd name="T36" fmla="*/ 174 w 474"/>
                <a:gd name="T37" fmla="*/ 12 h 66"/>
                <a:gd name="T38" fmla="*/ 186 w 474"/>
                <a:gd name="T39" fmla="*/ 12 h 66"/>
                <a:gd name="T40" fmla="*/ 192 w 474"/>
                <a:gd name="T41" fmla="*/ 12 h 66"/>
                <a:gd name="T42" fmla="*/ 204 w 474"/>
                <a:gd name="T43" fmla="*/ 18 h 66"/>
                <a:gd name="T44" fmla="*/ 210 w 474"/>
                <a:gd name="T45" fmla="*/ 24 h 66"/>
                <a:gd name="T46" fmla="*/ 222 w 474"/>
                <a:gd name="T47" fmla="*/ 30 h 66"/>
                <a:gd name="T48" fmla="*/ 228 w 474"/>
                <a:gd name="T49" fmla="*/ 36 h 66"/>
                <a:gd name="T50" fmla="*/ 240 w 474"/>
                <a:gd name="T51" fmla="*/ 42 h 66"/>
                <a:gd name="T52" fmla="*/ 252 w 474"/>
                <a:gd name="T53" fmla="*/ 54 h 66"/>
                <a:gd name="T54" fmla="*/ 258 w 474"/>
                <a:gd name="T55" fmla="*/ 54 h 66"/>
                <a:gd name="T56" fmla="*/ 270 w 474"/>
                <a:gd name="T57" fmla="*/ 60 h 66"/>
                <a:gd name="T58" fmla="*/ 276 w 474"/>
                <a:gd name="T59" fmla="*/ 66 h 66"/>
                <a:gd name="T60" fmla="*/ 288 w 474"/>
                <a:gd name="T61" fmla="*/ 66 h 66"/>
                <a:gd name="T62" fmla="*/ 294 w 474"/>
                <a:gd name="T63" fmla="*/ 66 h 66"/>
                <a:gd name="T64" fmla="*/ 306 w 474"/>
                <a:gd name="T65" fmla="*/ 66 h 66"/>
                <a:gd name="T66" fmla="*/ 312 w 474"/>
                <a:gd name="T67" fmla="*/ 60 h 66"/>
                <a:gd name="T68" fmla="*/ 324 w 474"/>
                <a:gd name="T69" fmla="*/ 54 h 66"/>
                <a:gd name="T70" fmla="*/ 330 w 474"/>
                <a:gd name="T71" fmla="*/ 48 h 66"/>
                <a:gd name="T72" fmla="*/ 342 w 474"/>
                <a:gd name="T73" fmla="*/ 42 h 66"/>
                <a:gd name="T74" fmla="*/ 354 w 474"/>
                <a:gd name="T75" fmla="*/ 30 h 66"/>
                <a:gd name="T76" fmla="*/ 360 w 474"/>
                <a:gd name="T77" fmla="*/ 24 h 66"/>
                <a:gd name="T78" fmla="*/ 372 w 474"/>
                <a:gd name="T79" fmla="*/ 12 h 66"/>
                <a:gd name="T80" fmla="*/ 378 w 474"/>
                <a:gd name="T81" fmla="*/ 6 h 66"/>
                <a:gd name="T82" fmla="*/ 390 w 474"/>
                <a:gd name="T83" fmla="*/ 0 h 66"/>
                <a:gd name="T84" fmla="*/ 396 w 474"/>
                <a:gd name="T85" fmla="*/ 0 h 66"/>
                <a:gd name="T86" fmla="*/ 408 w 474"/>
                <a:gd name="T87" fmla="*/ 0 h 66"/>
                <a:gd name="T88" fmla="*/ 414 w 474"/>
                <a:gd name="T89" fmla="*/ 0 h 66"/>
                <a:gd name="T90" fmla="*/ 426 w 474"/>
                <a:gd name="T91" fmla="*/ 6 h 66"/>
                <a:gd name="T92" fmla="*/ 438 w 474"/>
                <a:gd name="T93" fmla="*/ 12 h 66"/>
                <a:gd name="T94" fmla="*/ 444 w 474"/>
                <a:gd name="T95" fmla="*/ 18 h 66"/>
                <a:gd name="T96" fmla="*/ 456 w 474"/>
                <a:gd name="T97" fmla="*/ 24 h 66"/>
                <a:gd name="T98" fmla="*/ 462 w 474"/>
                <a:gd name="T99" fmla="*/ 36 h 66"/>
                <a:gd name="T100" fmla="*/ 474 w 474"/>
                <a:gd name="T101" fmla="*/ 48 h 6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74" h="66">
                  <a:moveTo>
                    <a:pt x="0" y="36"/>
                  </a:moveTo>
                  <a:lnTo>
                    <a:pt x="0" y="42"/>
                  </a:lnTo>
                  <a:lnTo>
                    <a:pt x="6" y="42"/>
                  </a:lnTo>
                  <a:lnTo>
                    <a:pt x="12" y="42"/>
                  </a:lnTo>
                  <a:lnTo>
                    <a:pt x="12" y="48"/>
                  </a:lnTo>
                  <a:lnTo>
                    <a:pt x="18" y="48"/>
                  </a:lnTo>
                  <a:lnTo>
                    <a:pt x="24" y="48"/>
                  </a:lnTo>
                  <a:lnTo>
                    <a:pt x="24" y="54"/>
                  </a:lnTo>
                  <a:lnTo>
                    <a:pt x="30" y="54"/>
                  </a:lnTo>
                  <a:lnTo>
                    <a:pt x="36" y="54"/>
                  </a:lnTo>
                  <a:lnTo>
                    <a:pt x="42" y="54"/>
                  </a:lnTo>
                  <a:lnTo>
                    <a:pt x="42" y="60"/>
                  </a:lnTo>
                  <a:lnTo>
                    <a:pt x="48" y="60"/>
                  </a:lnTo>
                  <a:lnTo>
                    <a:pt x="54" y="60"/>
                  </a:lnTo>
                  <a:lnTo>
                    <a:pt x="60" y="60"/>
                  </a:lnTo>
                  <a:lnTo>
                    <a:pt x="66" y="60"/>
                  </a:lnTo>
                  <a:lnTo>
                    <a:pt x="66" y="54"/>
                  </a:lnTo>
                  <a:lnTo>
                    <a:pt x="72" y="54"/>
                  </a:lnTo>
                  <a:lnTo>
                    <a:pt x="78" y="54"/>
                  </a:lnTo>
                  <a:lnTo>
                    <a:pt x="84" y="54"/>
                  </a:lnTo>
                  <a:lnTo>
                    <a:pt x="90" y="48"/>
                  </a:lnTo>
                  <a:lnTo>
                    <a:pt x="96" y="48"/>
                  </a:lnTo>
                  <a:lnTo>
                    <a:pt x="96" y="42"/>
                  </a:lnTo>
                  <a:lnTo>
                    <a:pt x="102" y="42"/>
                  </a:lnTo>
                  <a:lnTo>
                    <a:pt x="108" y="42"/>
                  </a:lnTo>
                  <a:lnTo>
                    <a:pt x="108" y="36"/>
                  </a:lnTo>
                  <a:lnTo>
                    <a:pt x="114" y="36"/>
                  </a:lnTo>
                  <a:lnTo>
                    <a:pt x="120" y="30"/>
                  </a:lnTo>
                  <a:lnTo>
                    <a:pt x="126" y="30"/>
                  </a:lnTo>
                  <a:lnTo>
                    <a:pt x="126" y="24"/>
                  </a:lnTo>
                  <a:lnTo>
                    <a:pt x="132" y="24"/>
                  </a:lnTo>
                  <a:lnTo>
                    <a:pt x="138" y="24"/>
                  </a:lnTo>
                  <a:lnTo>
                    <a:pt x="138" y="18"/>
                  </a:lnTo>
                  <a:lnTo>
                    <a:pt x="144" y="18"/>
                  </a:lnTo>
                  <a:lnTo>
                    <a:pt x="150" y="12"/>
                  </a:lnTo>
                  <a:lnTo>
                    <a:pt x="156" y="12"/>
                  </a:lnTo>
                  <a:lnTo>
                    <a:pt x="162" y="12"/>
                  </a:lnTo>
                  <a:lnTo>
                    <a:pt x="168" y="12"/>
                  </a:lnTo>
                  <a:lnTo>
                    <a:pt x="174" y="12"/>
                  </a:lnTo>
                  <a:lnTo>
                    <a:pt x="180" y="12"/>
                  </a:lnTo>
                  <a:lnTo>
                    <a:pt x="186" y="12"/>
                  </a:lnTo>
                  <a:lnTo>
                    <a:pt x="192" y="12"/>
                  </a:lnTo>
                  <a:lnTo>
                    <a:pt x="198" y="18"/>
                  </a:lnTo>
                  <a:lnTo>
                    <a:pt x="204" y="18"/>
                  </a:lnTo>
                  <a:lnTo>
                    <a:pt x="210" y="24"/>
                  </a:lnTo>
                  <a:lnTo>
                    <a:pt x="216" y="24"/>
                  </a:lnTo>
                  <a:lnTo>
                    <a:pt x="216" y="30"/>
                  </a:lnTo>
                  <a:lnTo>
                    <a:pt x="222" y="30"/>
                  </a:lnTo>
                  <a:lnTo>
                    <a:pt x="228" y="36"/>
                  </a:lnTo>
                  <a:lnTo>
                    <a:pt x="234" y="36"/>
                  </a:lnTo>
                  <a:lnTo>
                    <a:pt x="234" y="42"/>
                  </a:lnTo>
                  <a:lnTo>
                    <a:pt x="240" y="42"/>
                  </a:lnTo>
                  <a:lnTo>
                    <a:pt x="240" y="48"/>
                  </a:lnTo>
                  <a:lnTo>
                    <a:pt x="246" y="48"/>
                  </a:lnTo>
                  <a:lnTo>
                    <a:pt x="252" y="54"/>
                  </a:lnTo>
                  <a:lnTo>
                    <a:pt x="258" y="54"/>
                  </a:lnTo>
                  <a:lnTo>
                    <a:pt x="258" y="60"/>
                  </a:lnTo>
                  <a:lnTo>
                    <a:pt x="264" y="60"/>
                  </a:lnTo>
                  <a:lnTo>
                    <a:pt x="270" y="60"/>
                  </a:lnTo>
                  <a:lnTo>
                    <a:pt x="270" y="66"/>
                  </a:lnTo>
                  <a:lnTo>
                    <a:pt x="276" y="66"/>
                  </a:lnTo>
                  <a:lnTo>
                    <a:pt x="282" y="66"/>
                  </a:lnTo>
                  <a:lnTo>
                    <a:pt x="288" y="66"/>
                  </a:lnTo>
                  <a:lnTo>
                    <a:pt x="294" y="66"/>
                  </a:lnTo>
                  <a:lnTo>
                    <a:pt x="300" y="66"/>
                  </a:lnTo>
                  <a:lnTo>
                    <a:pt x="306" y="66"/>
                  </a:lnTo>
                  <a:lnTo>
                    <a:pt x="306" y="60"/>
                  </a:lnTo>
                  <a:lnTo>
                    <a:pt x="312" y="60"/>
                  </a:lnTo>
                  <a:lnTo>
                    <a:pt x="318" y="60"/>
                  </a:lnTo>
                  <a:lnTo>
                    <a:pt x="318" y="54"/>
                  </a:lnTo>
                  <a:lnTo>
                    <a:pt x="324" y="54"/>
                  </a:lnTo>
                  <a:lnTo>
                    <a:pt x="330" y="54"/>
                  </a:lnTo>
                  <a:lnTo>
                    <a:pt x="330" y="48"/>
                  </a:lnTo>
                  <a:lnTo>
                    <a:pt x="336" y="48"/>
                  </a:lnTo>
                  <a:lnTo>
                    <a:pt x="336" y="42"/>
                  </a:lnTo>
                  <a:lnTo>
                    <a:pt x="342" y="42"/>
                  </a:lnTo>
                  <a:lnTo>
                    <a:pt x="342" y="36"/>
                  </a:lnTo>
                  <a:lnTo>
                    <a:pt x="348" y="36"/>
                  </a:lnTo>
                  <a:lnTo>
                    <a:pt x="348" y="30"/>
                  </a:lnTo>
                  <a:lnTo>
                    <a:pt x="354" y="30"/>
                  </a:lnTo>
                  <a:lnTo>
                    <a:pt x="360" y="24"/>
                  </a:lnTo>
                  <a:lnTo>
                    <a:pt x="360" y="18"/>
                  </a:lnTo>
                  <a:lnTo>
                    <a:pt x="366" y="18"/>
                  </a:lnTo>
                  <a:lnTo>
                    <a:pt x="372" y="12"/>
                  </a:lnTo>
                  <a:lnTo>
                    <a:pt x="378" y="12"/>
                  </a:lnTo>
                  <a:lnTo>
                    <a:pt x="378" y="6"/>
                  </a:lnTo>
                  <a:lnTo>
                    <a:pt x="384" y="6"/>
                  </a:lnTo>
                  <a:lnTo>
                    <a:pt x="390" y="0"/>
                  </a:lnTo>
                  <a:lnTo>
                    <a:pt x="396" y="0"/>
                  </a:lnTo>
                  <a:lnTo>
                    <a:pt x="402" y="0"/>
                  </a:lnTo>
                  <a:lnTo>
                    <a:pt x="408" y="0"/>
                  </a:lnTo>
                  <a:lnTo>
                    <a:pt x="414" y="0"/>
                  </a:lnTo>
                  <a:lnTo>
                    <a:pt x="420" y="0"/>
                  </a:lnTo>
                  <a:lnTo>
                    <a:pt x="426" y="0"/>
                  </a:lnTo>
                  <a:lnTo>
                    <a:pt x="426" y="6"/>
                  </a:lnTo>
                  <a:lnTo>
                    <a:pt x="432" y="6"/>
                  </a:lnTo>
                  <a:lnTo>
                    <a:pt x="438" y="12"/>
                  </a:lnTo>
                  <a:lnTo>
                    <a:pt x="444" y="18"/>
                  </a:lnTo>
                  <a:lnTo>
                    <a:pt x="450" y="18"/>
                  </a:lnTo>
                  <a:lnTo>
                    <a:pt x="450" y="24"/>
                  </a:lnTo>
                  <a:lnTo>
                    <a:pt x="456" y="24"/>
                  </a:lnTo>
                  <a:lnTo>
                    <a:pt x="456" y="30"/>
                  </a:lnTo>
                  <a:lnTo>
                    <a:pt x="462" y="30"/>
                  </a:lnTo>
                  <a:lnTo>
                    <a:pt x="462" y="36"/>
                  </a:lnTo>
                  <a:lnTo>
                    <a:pt x="468" y="36"/>
                  </a:lnTo>
                  <a:lnTo>
                    <a:pt x="468" y="42"/>
                  </a:lnTo>
                  <a:lnTo>
                    <a:pt x="468" y="48"/>
                  </a:lnTo>
                  <a:lnTo>
                    <a:pt x="474" y="48"/>
                  </a:lnTo>
                </a:path>
              </a:pathLst>
            </a:custGeom>
            <a:noFill/>
            <a:ln w="28575" cmpd="sng">
              <a:solidFill>
                <a:srgbClr val="33CC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2" name="Freeform 99"/>
            <p:cNvSpPr>
              <a:spLocks/>
            </p:cNvSpPr>
            <p:nvPr/>
          </p:nvSpPr>
          <p:spPr bwMode="auto">
            <a:xfrm>
              <a:off x="2484" y="1875"/>
              <a:ext cx="474" cy="642"/>
            </a:xfrm>
            <a:custGeom>
              <a:avLst/>
              <a:gdLst>
                <a:gd name="T0" fmla="*/ 6 w 474"/>
                <a:gd name="T1" fmla="*/ 552 h 642"/>
                <a:gd name="T2" fmla="*/ 18 w 474"/>
                <a:gd name="T3" fmla="*/ 558 h 642"/>
                <a:gd name="T4" fmla="*/ 24 w 474"/>
                <a:gd name="T5" fmla="*/ 564 h 642"/>
                <a:gd name="T6" fmla="*/ 36 w 474"/>
                <a:gd name="T7" fmla="*/ 570 h 642"/>
                <a:gd name="T8" fmla="*/ 42 w 474"/>
                <a:gd name="T9" fmla="*/ 576 h 642"/>
                <a:gd name="T10" fmla="*/ 54 w 474"/>
                <a:gd name="T11" fmla="*/ 576 h 642"/>
                <a:gd name="T12" fmla="*/ 66 w 474"/>
                <a:gd name="T13" fmla="*/ 576 h 642"/>
                <a:gd name="T14" fmla="*/ 72 w 474"/>
                <a:gd name="T15" fmla="*/ 570 h 642"/>
                <a:gd name="T16" fmla="*/ 84 w 474"/>
                <a:gd name="T17" fmla="*/ 558 h 642"/>
                <a:gd name="T18" fmla="*/ 90 w 474"/>
                <a:gd name="T19" fmla="*/ 546 h 642"/>
                <a:gd name="T20" fmla="*/ 102 w 474"/>
                <a:gd name="T21" fmla="*/ 534 h 642"/>
                <a:gd name="T22" fmla="*/ 108 w 474"/>
                <a:gd name="T23" fmla="*/ 522 h 642"/>
                <a:gd name="T24" fmla="*/ 120 w 474"/>
                <a:gd name="T25" fmla="*/ 504 h 642"/>
                <a:gd name="T26" fmla="*/ 126 w 474"/>
                <a:gd name="T27" fmla="*/ 492 h 642"/>
                <a:gd name="T28" fmla="*/ 138 w 474"/>
                <a:gd name="T29" fmla="*/ 480 h 642"/>
                <a:gd name="T30" fmla="*/ 150 w 474"/>
                <a:gd name="T31" fmla="*/ 468 h 642"/>
                <a:gd name="T32" fmla="*/ 156 w 474"/>
                <a:gd name="T33" fmla="*/ 462 h 642"/>
                <a:gd name="T34" fmla="*/ 168 w 474"/>
                <a:gd name="T35" fmla="*/ 462 h 642"/>
                <a:gd name="T36" fmla="*/ 174 w 474"/>
                <a:gd name="T37" fmla="*/ 462 h 642"/>
                <a:gd name="T38" fmla="*/ 186 w 474"/>
                <a:gd name="T39" fmla="*/ 468 h 642"/>
                <a:gd name="T40" fmla="*/ 192 w 474"/>
                <a:gd name="T41" fmla="*/ 474 h 642"/>
                <a:gd name="T42" fmla="*/ 204 w 474"/>
                <a:gd name="T43" fmla="*/ 492 h 642"/>
                <a:gd name="T44" fmla="*/ 210 w 474"/>
                <a:gd name="T45" fmla="*/ 504 h 642"/>
                <a:gd name="T46" fmla="*/ 222 w 474"/>
                <a:gd name="T47" fmla="*/ 528 h 642"/>
                <a:gd name="T48" fmla="*/ 228 w 474"/>
                <a:gd name="T49" fmla="*/ 546 h 642"/>
                <a:gd name="T50" fmla="*/ 240 w 474"/>
                <a:gd name="T51" fmla="*/ 570 h 642"/>
                <a:gd name="T52" fmla="*/ 252 w 474"/>
                <a:gd name="T53" fmla="*/ 594 h 642"/>
                <a:gd name="T54" fmla="*/ 258 w 474"/>
                <a:gd name="T55" fmla="*/ 612 h 642"/>
                <a:gd name="T56" fmla="*/ 270 w 474"/>
                <a:gd name="T57" fmla="*/ 624 h 642"/>
                <a:gd name="T58" fmla="*/ 276 w 474"/>
                <a:gd name="T59" fmla="*/ 636 h 642"/>
                <a:gd name="T60" fmla="*/ 288 w 474"/>
                <a:gd name="T61" fmla="*/ 642 h 642"/>
                <a:gd name="T62" fmla="*/ 294 w 474"/>
                <a:gd name="T63" fmla="*/ 642 h 642"/>
                <a:gd name="T64" fmla="*/ 306 w 474"/>
                <a:gd name="T65" fmla="*/ 630 h 642"/>
                <a:gd name="T66" fmla="*/ 312 w 474"/>
                <a:gd name="T67" fmla="*/ 612 h 642"/>
                <a:gd name="T68" fmla="*/ 324 w 474"/>
                <a:gd name="T69" fmla="*/ 588 h 642"/>
                <a:gd name="T70" fmla="*/ 336 w 474"/>
                <a:gd name="T71" fmla="*/ 552 h 642"/>
                <a:gd name="T72" fmla="*/ 342 w 474"/>
                <a:gd name="T73" fmla="*/ 510 h 642"/>
                <a:gd name="T74" fmla="*/ 354 w 474"/>
                <a:gd name="T75" fmla="*/ 462 h 642"/>
                <a:gd name="T76" fmla="*/ 360 w 474"/>
                <a:gd name="T77" fmla="*/ 414 h 642"/>
                <a:gd name="T78" fmla="*/ 372 w 474"/>
                <a:gd name="T79" fmla="*/ 354 h 642"/>
                <a:gd name="T80" fmla="*/ 378 w 474"/>
                <a:gd name="T81" fmla="*/ 300 h 642"/>
                <a:gd name="T82" fmla="*/ 390 w 474"/>
                <a:gd name="T83" fmla="*/ 240 h 642"/>
                <a:gd name="T84" fmla="*/ 396 w 474"/>
                <a:gd name="T85" fmla="*/ 186 h 642"/>
                <a:gd name="T86" fmla="*/ 408 w 474"/>
                <a:gd name="T87" fmla="*/ 138 h 642"/>
                <a:gd name="T88" fmla="*/ 414 w 474"/>
                <a:gd name="T89" fmla="*/ 90 h 642"/>
                <a:gd name="T90" fmla="*/ 426 w 474"/>
                <a:gd name="T91" fmla="*/ 54 h 642"/>
                <a:gd name="T92" fmla="*/ 438 w 474"/>
                <a:gd name="T93" fmla="*/ 24 h 642"/>
                <a:gd name="T94" fmla="*/ 444 w 474"/>
                <a:gd name="T95" fmla="*/ 6 h 642"/>
                <a:gd name="T96" fmla="*/ 456 w 474"/>
                <a:gd name="T97" fmla="*/ 0 h 642"/>
                <a:gd name="T98" fmla="*/ 462 w 474"/>
                <a:gd name="T99" fmla="*/ 6 h 642"/>
                <a:gd name="T100" fmla="*/ 474 w 474"/>
                <a:gd name="T101" fmla="*/ 18 h 64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74" h="642">
                  <a:moveTo>
                    <a:pt x="0" y="540"/>
                  </a:moveTo>
                  <a:lnTo>
                    <a:pt x="0" y="546"/>
                  </a:lnTo>
                  <a:lnTo>
                    <a:pt x="6" y="546"/>
                  </a:lnTo>
                  <a:lnTo>
                    <a:pt x="6" y="552"/>
                  </a:lnTo>
                  <a:lnTo>
                    <a:pt x="12" y="552"/>
                  </a:lnTo>
                  <a:lnTo>
                    <a:pt x="12" y="558"/>
                  </a:lnTo>
                  <a:lnTo>
                    <a:pt x="18" y="558"/>
                  </a:lnTo>
                  <a:lnTo>
                    <a:pt x="18" y="564"/>
                  </a:lnTo>
                  <a:lnTo>
                    <a:pt x="24" y="564"/>
                  </a:lnTo>
                  <a:lnTo>
                    <a:pt x="30" y="570"/>
                  </a:lnTo>
                  <a:lnTo>
                    <a:pt x="36" y="570"/>
                  </a:lnTo>
                  <a:lnTo>
                    <a:pt x="36" y="576"/>
                  </a:lnTo>
                  <a:lnTo>
                    <a:pt x="42" y="576"/>
                  </a:lnTo>
                  <a:lnTo>
                    <a:pt x="48" y="576"/>
                  </a:lnTo>
                  <a:lnTo>
                    <a:pt x="54" y="576"/>
                  </a:lnTo>
                  <a:lnTo>
                    <a:pt x="60" y="576"/>
                  </a:lnTo>
                  <a:lnTo>
                    <a:pt x="66" y="576"/>
                  </a:lnTo>
                  <a:lnTo>
                    <a:pt x="66" y="570"/>
                  </a:lnTo>
                  <a:lnTo>
                    <a:pt x="72" y="570"/>
                  </a:lnTo>
                  <a:lnTo>
                    <a:pt x="72" y="564"/>
                  </a:lnTo>
                  <a:lnTo>
                    <a:pt x="78" y="564"/>
                  </a:lnTo>
                  <a:lnTo>
                    <a:pt x="78" y="558"/>
                  </a:lnTo>
                  <a:lnTo>
                    <a:pt x="84" y="558"/>
                  </a:lnTo>
                  <a:lnTo>
                    <a:pt x="84" y="552"/>
                  </a:lnTo>
                  <a:lnTo>
                    <a:pt x="90" y="552"/>
                  </a:lnTo>
                  <a:lnTo>
                    <a:pt x="90" y="546"/>
                  </a:lnTo>
                  <a:lnTo>
                    <a:pt x="96" y="546"/>
                  </a:lnTo>
                  <a:lnTo>
                    <a:pt x="96" y="540"/>
                  </a:lnTo>
                  <a:lnTo>
                    <a:pt x="102" y="534"/>
                  </a:lnTo>
                  <a:lnTo>
                    <a:pt x="102" y="528"/>
                  </a:lnTo>
                  <a:lnTo>
                    <a:pt x="108" y="528"/>
                  </a:lnTo>
                  <a:lnTo>
                    <a:pt x="108" y="522"/>
                  </a:lnTo>
                  <a:lnTo>
                    <a:pt x="114" y="516"/>
                  </a:lnTo>
                  <a:lnTo>
                    <a:pt x="114" y="510"/>
                  </a:lnTo>
                  <a:lnTo>
                    <a:pt x="120" y="510"/>
                  </a:lnTo>
                  <a:lnTo>
                    <a:pt x="120" y="504"/>
                  </a:lnTo>
                  <a:lnTo>
                    <a:pt x="126" y="504"/>
                  </a:lnTo>
                  <a:lnTo>
                    <a:pt x="126" y="498"/>
                  </a:lnTo>
                  <a:lnTo>
                    <a:pt x="126" y="492"/>
                  </a:lnTo>
                  <a:lnTo>
                    <a:pt x="132" y="492"/>
                  </a:lnTo>
                  <a:lnTo>
                    <a:pt x="132" y="486"/>
                  </a:lnTo>
                  <a:lnTo>
                    <a:pt x="138" y="480"/>
                  </a:lnTo>
                  <a:lnTo>
                    <a:pt x="144" y="474"/>
                  </a:lnTo>
                  <a:lnTo>
                    <a:pt x="150" y="468"/>
                  </a:lnTo>
                  <a:lnTo>
                    <a:pt x="156" y="462"/>
                  </a:lnTo>
                  <a:lnTo>
                    <a:pt x="162" y="462"/>
                  </a:lnTo>
                  <a:lnTo>
                    <a:pt x="168" y="462"/>
                  </a:lnTo>
                  <a:lnTo>
                    <a:pt x="174" y="462"/>
                  </a:lnTo>
                  <a:lnTo>
                    <a:pt x="180" y="462"/>
                  </a:lnTo>
                  <a:lnTo>
                    <a:pt x="180" y="468"/>
                  </a:lnTo>
                  <a:lnTo>
                    <a:pt x="186" y="468"/>
                  </a:lnTo>
                  <a:lnTo>
                    <a:pt x="192" y="474"/>
                  </a:lnTo>
                  <a:lnTo>
                    <a:pt x="198" y="480"/>
                  </a:lnTo>
                  <a:lnTo>
                    <a:pt x="198" y="486"/>
                  </a:lnTo>
                  <a:lnTo>
                    <a:pt x="204" y="486"/>
                  </a:lnTo>
                  <a:lnTo>
                    <a:pt x="204" y="492"/>
                  </a:lnTo>
                  <a:lnTo>
                    <a:pt x="204" y="498"/>
                  </a:lnTo>
                  <a:lnTo>
                    <a:pt x="210" y="498"/>
                  </a:lnTo>
                  <a:lnTo>
                    <a:pt x="210" y="504"/>
                  </a:lnTo>
                  <a:lnTo>
                    <a:pt x="216" y="510"/>
                  </a:lnTo>
                  <a:lnTo>
                    <a:pt x="216" y="516"/>
                  </a:lnTo>
                  <a:lnTo>
                    <a:pt x="222" y="522"/>
                  </a:lnTo>
                  <a:lnTo>
                    <a:pt x="222" y="528"/>
                  </a:lnTo>
                  <a:lnTo>
                    <a:pt x="228" y="534"/>
                  </a:lnTo>
                  <a:lnTo>
                    <a:pt x="228" y="540"/>
                  </a:lnTo>
                  <a:lnTo>
                    <a:pt x="228" y="546"/>
                  </a:lnTo>
                  <a:lnTo>
                    <a:pt x="234" y="552"/>
                  </a:lnTo>
                  <a:lnTo>
                    <a:pt x="234" y="558"/>
                  </a:lnTo>
                  <a:lnTo>
                    <a:pt x="234" y="564"/>
                  </a:lnTo>
                  <a:lnTo>
                    <a:pt x="240" y="564"/>
                  </a:lnTo>
                  <a:lnTo>
                    <a:pt x="240" y="570"/>
                  </a:lnTo>
                  <a:lnTo>
                    <a:pt x="240" y="576"/>
                  </a:lnTo>
                  <a:lnTo>
                    <a:pt x="246" y="582"/>
                  </a:lnTo>
                  <a:lnTo>
                    <a:pt x="246" y="588"/>
                  </a:lnTo>
                  <a:lnTo>
                    <a:pt x="252" y="594"/>
                  </a:lnTo>
                  <a:lnTo>
                    <a:pt x="252" y="600"/>
                  </a:lnTo>
                  <a:lnTo>
                    <a:pt x="258" y="606"/>
                  </a:lnTo>
                  <a:lnTo>
                    <a:pt x="258" y="612"/>
                  </a:lnTo>
                  <a:lnTo>
                    <a:pt x="264" y="618"/>
                  </a:lnTo>
                  <a:lnTo>
                    <a:pt x="264" y="624"/>
                  </a:lnTo>
                  <a:lnTo>
                    <a:pt x="270" y="624"/>
                  </a:lnTo>
                  <a:lnTo>
                    <a:pt x="270" y="630"/>
                  </a:lnTo>
                  <a:lnTo>
                    <a:pt x="276" y="636"/>
                  </a:lnTo>
                  <a:lnTo>
                    <a:pt x="282" y="642"/>
                  </a:lnTo>
                  <a:lnTo>
                    <a:pt x="288" y="642"/>
                  </a:lnTo>
                  <a:lnTo>
                    <a:pt x="294" y="642"/>
                  </a:lnTo>
                  <a:lnTo>
                    <a:pt x="300" y="642"/>
                  </a:lnTo>
                  <a:lnTo>
                    <a:pt x="300" y="636"/>
                  </a:lnTo>
                  <a:lnTo>
                    <a:pt x="306" y="636"/>
                  </a:lnTo>
                  <a:lnTo>
                    <a:pt x="306" y="630"/>
                  </a:lnTo>
                  <a:lnTo>
                    <a:pt x="312" y="624"/>
                  </a:lnTo>
                  <a:lnTo>
                    <a:pt x="312" y="618"/>
                  </a:lnTo>
                  <a:lnTo>
                    <a:pt x="312" y="612"/>
                  </a:lnTo>
                  <a:lnTo>
                    <a:pt x="318" y="606"/>
                  </a:lnTo>
                  <a:lnTo>
                    <a:pt x="318" y="600"/>
                  </a:lnTo>
                  <a:lnTo>
                    <a:pt x="324" y="594"/>
                  </a:lnTo>
                  <a:lnTo>
                    <a:pt x="324" y="588"/>
                  </a:lnTo>
                  <a:lnTo>
                    <a:pt x="324" y="582"/>
                  </a:lnTo>
                  <a:lnTo>
                    <a:pt x="330" y="576"/>
                  </a:lnTo>
                  <a:lnTo>
                    <a:pt x="330" y="570"/>
                  </a:lnTo>
                  <a:lnTo>
                    <a:pt x="330" y="558"/>
                  </a:lnTo>
                  <a:lnTo>
                    <a:pt x="336" y="552"/>
                  </a:lnTo>
                  <a:lnTo>
                    <a:pt x="336" y="546"/>
                  </a:lnTo>
                  <a:lnTo>
                    <a:pt x="336" y="540"/>
                  </a:lnTo>
                  <a:lnTo>
                    <a:pt x="336" y="528"/>
                  </a:lnTo>
                  <a:lnTo>
                    <a:pt x="342" y="522"/>
                  </a:lnTo>
                  <a:lnTo>
                    <a:pt x="342" y="510"/>
                  </a:lnTo>
                  <a:lnTo>
                    <a:pt x="342" y="504"/>
                  </a:lnTo>
                  <a:lnTo>
                    <a:pt x="348" y="492"/>
                  </a:lnTo>
                  <a:lnTo>
                    <a:pt x="348" y="486"/>
                  </a:lnTo>
                  <a:lnTo>
                    <a:pt x="348" y="474"/>
                  </a:lnTo>
                  <a:lnTo>
                    <a:pt x="354" y="462"/>
                  </a:lnTo>
                  <a:lnTo>
                    <a:pt x="354" y="456"/>
                  </a:lnTo>
                  <a:lnTo>
                    <a:pt x="354" y="444"/>
                  </a:lnTo>
                  <a:lnTo>
                    <a:pt x="360" y="432"/>
                  </a:lnTo>
                  <a:lnTo>
                    <a:pt x="360" y="426"/>
                  </a:lnTo>
                  <a:lnTo>
                    <a:pt x="360" y="414"/>
                  </a:lnTo>
                  <a:lnTo>
                    <a:pt x="366" y="402"/>
                  </a:lnTo>
                  <a:lnTo>
                    <a:pt x="366" y="390"/>
                  </a:lnTo>
                  <a:lnTo>
                    <a:pt x="366" y="378"/>
                  </a:lnTo>
                  <a:lnTo>
                    <a:pt x="366" y="366"/>
                  </a:lnTo>
                  <a:lnTo>
                    <a:pt x="372" y="354"/>
                  </a:lnTo>
                  <a:lnTo>
                    <a:pt x="372" y="348"/>
                  </a:lnTo>
                  <a:lnTo>
                    <a:pt x="372" y="336"/>
                  </a:lnTo>
                  <a:lnTo>
                    <a:pt x="378" y="324"/>
                  </a:lnTo>
                  <a:lnTo>
                    <a:pt x="378" y="312"/>
                  </a:lnTo>
                  <a:lnTo>
                    <a:pt x="378" y="300"/>
                  </a:lnTo>
                  <a:lnTo>
                    <a:pt x="384" y="288"/>
                  </a:lnTo>
                  <a:lnTo>
                    <a:pt x="384" y="276"/>
                  </a:lnTo>
                  <a:lnTo>
                    <a:pt x="384" y="264"/>
                  </a:lnTo>
                  <a:lnTo>
                    <a:pt x="390" y="252"/>
                  </a:lnTo>
                  <a:lnTo>
                    <a:pt x="390" y="240"/>
                  </a:lnTo>
                  <a:lnTo>
                    <a:pt x="390" y="234"/>
                  </a:lnTo>
                  <a:lnTo>
                    <a:pt x="390" y="222"/>
                  </a:lnTo>
                  <a:lnTo>
                    <a:pt x="396" y="210"/>
                  </a:lnTo>
                  <a:lnTo>
                    <a:pt x="396" y="198"/>
                  </a:lnTo>
                  <a:lnTo>
                    <a:pt x="396" y="186"/>
                  </a:lnTo>
                  <a:lnTo>
                    <a:pt x="402" y="174"/>
                  </a:lnTo>
                  <a:lnTo>
                    <a:pt x="402" y="168"/>
                  </a:lnTo>
                  <a:lnTo>
                    <a:pt x="402" y="156"/>
                  </a:lnTo>
                  <a:lnTo>
                    <a:pt x="408" y="144"/>
                  </a:lnTo>
                  <a:lnTo>
                    <a:pt x="408" y="138"/>
                  </a:lnTo>
                  <a:lnTo>
                    <a:pt x="408" y="126"/>
                  </a:lnTo>
                  <a:lnTo>
                    <a:pt x="414" y="120"/>
                  </a:lnTo>
                  <a:lnTo>
                    <a:pt x="414" y="108"/>
                  </a:lnTo>
                  <a:lnTo>
                    <a:pt x="414" y="102"/>
                  </a:lnTo>
                  <a:lnTo>
                    <a:pt x="414" y="90"/>
                  </a:lnTo>
                  <a:lnTo>
                    <a:pt x="420" y="84"/>
                  </a:lnTo>
                  <a:lnTo>
                    <a:pt x="420" y="78"/>
                  </a:lnTo>
                  <a:lnTo>
                    <a:pt x="420" y="66"/>
                  </a:lnTo>
                  <a:lnTo>
                    <a:pt x="426" y="60"/>
                  </a:lnTo>
                  <a:lnTo>
                    <a:pt x="426" y="54"/>
                  </a:lnTo>
                  <a:lnTo>
                    <a:pt x="426" y="48"/>
                  </a:lnTo>
                  <a:lnTo>
                    <a:pt x="432" y="42"/>
                  </a:lnTo>
                  <a:lnTo>
                    <a:pt x="432" y="36"/>
                  </a:lnTo>
                  <a:lnTo>
                    <a:pt x="432" y="30"/>
                  </a:lnTo>
                  <a:lnTo>
                    <a:pt x="438" y="24"/>
                  </a:lnTo>
                  <a:lnTo>
                    <a:pt x="438" y="18"/>
                  </a:lnTo>
                  <a:lnTo>
                    <a:pt x="444" y="12"/>
                  </a:lnTo>
                  <a:lnTo>
                    <a:pt x="444" y="6"/>
                  </a:lnTo>
                  <a:lnTo>
                    <a:pt x="450" y="6"/>
                  </a:lnTo>
                  <a:lnTo>
                    <a:pt x="450" y="0"/>
                  </a:lnTo>
                  <a:lnTo>
                    <a:pt x="456" y="0"/>
                  </a:lnTo>
                  <a:lnTo>
                    <a:pt x="462" y="0"/>
                  </a:lnTo>
                  <a:lnTo>
                    <a:pt x="462" y="6"/>
                  </a:lnTo>
                  <a:lnTo>
                    <a:pt x="468" y="6"/>
                  </a:lnTo>
                  <a:lnTo>
                    <a:pt x="468" y="12"/>
                  </a:lnTo>
                  <a:lnTo>
                    <a:pt x="474" y="18"/>
                  </a:lnTo>
                  <a:lnTo>
                    <a:pt x="474" y="24"/>
                  </a:lnTo>
                </a:path>
              </a:pathLst>
            </a:custGeom>
            <a:noFill/>
            <a:ln w="28575" cmpd="sng">
              <a:solidFill>
                <a:srgbClr val="33CC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3" name="Freeform 100"/>
            <p:cNvSpPr>
              <a:spLocks/>
            </p:cNvSpPr>
            <p:nvPr/>
          </p:nvSpPr>
          <p:spPr bwMode="auto">
            <a:xfrm>
              <a:off x="2958" y="1899"/>
              <a:ext cx="474" cy="618"/>
            </a:xfrm>
            <a:custGeom>
              <a:avLst/>
              <a:gdLst>
                <a:gd name="T0" fmla="*/ 6 w 474"/>
                <a:gd name="T1" fmla="*/ 18 h 618"/>
                <a:gd name="T2" fmla="*/ 18 w 474"/>
                <a:gd name="T3" fmla="*/ 54 h 618"/>
                <a:gd name="T4" fmla="*/ 24 w 474"/>
                <a:gd name="T5" fmla="*/ 96 h 618"/>
                <a:gd name="T6" fmla="*/ 36 w 474"/>
                <a:gd name="T7" fmla="*/ 144 h 618"/>
                <a:gd name="T8" fmla="*/ 48 w 474"/>
                <a:gd name="T9" fmla="*/ 198 h 618"/>
                <a:gd name="T10" fmla="*/ 54 w 474"/>
                <a:gd name="T11" fmla="*/ 252 h 618"/>
                <a:gd name="T12" fmla="*/ 66 w 474"/>
                <a:gd name="T13" fmla="*/ 312 h 618"/>
                <a:gd name="T14" fmla="*/ 72 w 474"/>
                <a:gd name="T15" fmla="*/ 366 h 618"/>
                <a:gd name="T16" fmla="*/ 84 w 474"/>
                <a:gd name="T17" fmla="*/ 420 h 618"/>
                <a:gd name="T18" fmla="*/ 90 w 474"/>
                <a:gd name="T19" fmla="*/ 468 h 618"/>
                <a:gd name="T20" fmla="*/ 102 w 474"/>
                <a:gd name="T21" fmla="*/ 516 h 618"/>
                <a:gd name="T22" fmla="*/ 108 w 474"/>
                <a:gd name="T23" fmla="*/ 552 h 618"/>
                <a:gd name="T24" fmla="*/ 120 w 474"/>
                <a:gd name="T25" fmla="*/ 582 h 618"/>
                <a:gd name="T26" fmla="*/ 126 w 474"/>
                <a:gd name="T27" fmla="*/ 600 h 618"/>
                <a:gd name="T28" fmla="*/ 138 w 474"/>
                <a:gd name="T29" fmla="*/ 612 h 618"/>
                <a:gd name="T30" fmla="*/ 150 w 474"/>
                <a:gd name="T31" fmla="*/ 618 h 618"/>
                <a:gd name="T32" fmla="*/ 156 w 474"/>
                <a:gd name="T33" fmla="*/ 618 h 618"/>
                <a:gd name="T34" fmla="*/ 168 w 474"/>
                <a:gd name="T35" fmla="*/ 606 h 618"/>
                <a:gd name="T36" fmla="*/ 174 w 474"/>
                <a:gd name="T37" fmla="*/ 594 h 618"/>
                <a:gd name="T38" fmla="*/ 186 w 474"/>
                <a:gd name="T39" fmla="*/ 576 h 618"/>
                <a:gd name="T40" fmla="*/ 192 w 474"/>
                <a:gd name="T41" fmla="*/ 558 h 618"/>
                <a:gd name="T42" fmla="*/ 204 w 474"/>
                <a:gd name="T43" fmla="*/ 534 h 618"/>
                <a:gd name="T44" fmla="*/ 210 w 474"/>
                <a:gd name="T45" fmla="*/ 510 h 618"/>
                <a:gd name="T46" fmla="*/ 222 w 474"/>
                <a:gd name="T47" fmla="*/ 492 h 618"/>
                <a:gd name="T48" fmla="*/ 234 w 474"/>
                <a:gd name="T49" fmla="*/ 474 h 618"/>
                <a:gd name="T50" fmla="*/ 240 w 474"/>
                <a:gd name="T51" fmla="*/ 456 h 618"/>
                <a:gd name="T52" fmla="*/ 252 w 474"/>
                <a:gd name="T53" fmla="*/ 444 h 618"/>
                <a:gd name="T54" fmla="*/ 258 w 474"/>
                <a:gd name="T55" fmla="*/ 438 h 618"/>
                <a:gd name="T56" fmla="*/ 270 w 474"/>
                <a:gd name="T57" fmla="*/ 438 h 618"/>
                <a:gd name="T58" fmla="*/ 276 w 474"/>
                <a:gd name="T59" fmla="*/ 438 h 618"/>
                <a:gd name="T60" fmla="*/ 288 w 474"/>
                <a:gd name="T61" fmla="*/ 444 h 618"/>
                <a:gd name="T62" fmla="*/ 294 w 474"/>
                <a:gd name="T63" fmla="*/ 450 h 618"/>
                <a:gd name="T64" fmla="*/ 306 w 474"/>
                <a:gd name="T65" fmla="*/ 462 h 618"/>
                <a:gd name="T66" fmla="*/ 312 w 474"/>
                <a:gd name="T67" fmla="*/ 480 h 618"/>
                <a:gd name="T68" fmla="*/ 324 w 474"/>
                <a:gd name="T69" fmla="*/ 492 h 618"/>
                <a:gd name="T70" fmla="*/ 336 w 474"/>
                <a:gd name="T71" fmla="*/ 504 h 618"/>
                <a:gd name="T72" fmla="*/ 342 w 474"/>
                <a:gd name="T73" fmla="*/ 516 h 618"/>
                <a:gd name="T74" fmla="*/ 354 w 474"/>
                <a:gd name="T75" fmla="*/ 528 h 618"/>
                <a:gd name="T76" fmla="*/ 360 w 474"/>
                <a:gd name="T77" fmla="*/ 540 h 618"/>
                <a:gd name="T78" fmla="*/ 372 w 474"/>
                <a:gd name="T79" fmla="*/ 546 h 618"/>
                <a:gd name="T80" fmla="*/ 378 w 474"/>
                <a:gd name="T81" fmla="*/ 552 h 618"/>
                <a:gd name="T82" fmla="*/ 390 w 474"/>
                <a:gd name="T83" fmla="*/ 552 h 618"/>
                <a:gd name="T84" fmla="*/ 396 w 474"/>
                <a:gd name="T85" fmla="*/ 552 h 618"/>
                <a:gd name="T86" fmla="*/ 408 w 474"/>
                <a:gd name="T87" fmla="*/ 546 h 618"/>
                <a:gd name="T88" fmla="*/ 420 w 474"/>
                <a:gd name="T89" fmla="*/ 540 h 618"/>
                <a:gd name="T90" fmla="*/ 426 w 474"/>
                <a:gd name="T91" fmla="*/ 528 h 618"/>
                <a:gd name="T92" fmla="*/ 438 w 474"/>
                <a:gd name="T93" fmla="*/ 522 h 618"/>
                <a:gd name="T94" fmla="*/ 444 w 474"/>
                <a:gd name="T95" fmla="*/ 510 h 618"/>
                <a:gd name="T96" fmla="*/ 456 w 474"/>
                <a:gd name="T97" fmla="*/ 498 h 618"/>
                <a:gd name="T98" fmla="*/ 462 w 474"/>
                <a:gd name="T99" fmla="*/ 486 h 618"/>
                <a:gd name="T100" fmla="*/ 474 w 474"/>
                <a:gd name="T101" fmla="*/ 480 h 61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74" h="618">
                  <a:moveTo>
                    <a:pt x="0" y="0"/>
                  </a:moveTo>
                  <a:lnTo>
                    <a:pt x="0" y="0"/>
                  </a:lnTo>
                  <a:lnTo>
                    <a:pt x="6" y="6"/>
                  </a:lnTo>
                  <a:lnTo>
                    <a:pt x="6" y="12"/>
                  </a:lnTo>
                  <a:lnTo>
                    <a:pt x="6" y="18"/>
                  </a:lnTo>
                  <a:lnTo>
                    <a:pt x="12" y="24"/>
                  </a:lnTo>
                  <a:lnTo>
                    <a:pt x="12" y="30"/>
                  </a:lnTo>
                  <a:lnTo>
                    <a:pt x="12" y="36"/>
                  </a:lnTo>
                  <a:lnTo>
                    <a:pt x="18" y="42"/>
                  </a:lnTo>
                  <a:lnTo>
                    <a:pt x="18" y="54"/>
                  </a:lnTo>
                  <a:lnTo>
                    <a:pt x="18" y="60"/>
                  </a:lnTo>
                  <a:lnTo>
                    <a:pt x="24" y="66"/>
                  </a:lnTo>
                  <a:lnTo>
                    <a:pt x="24" y="78"/>
                  </a:lnTo>
                  <a:lnTo>
                    <a:pt x="24" y="84"/>
                  </a:lnTo>
                  <a:lnTo>
                    <a:pt x="24" y="96"/>
                  </a:lnTo>
                  <a:lnTo>
                    <a:pt x="30" y="102"/>
                  </a:lnTo>
                  <a:lnTo>
                    <a:pt x="30" y="114"/>
                  </a:lnTo>
                  <a:lnTo>
                    <a:pt x="30" y="120"/>
                  </a:lnTo>
                  <a:lnTo>
                    <a:pt x="36" y="132"/>
                  </a:lnTo>
                  <a:lnTo>
                    <a:pt x="36" y="144"/>
                  </a:lnTo>
                  <a:lnTo>
                    <a:pt x="36" y="150"/>
                  </a:lnTo>
                  <a:lnTo>
                    <a:pt x="42" y="162"/>
                  </a:lnTo>
                  <a:lnTo>
                    <a:pt x="42" y="174"/>
                  </a:lnTo>
                  <a:lnTo>
                    <a:pt x="42" y="186"/>
                  </a:lnTo>
                  <a:lnTo>
                    <a:pt x="48" y="198"/>
                  </a:lnTo>
                  <a:lnTo>
                    <a:pt x="48" y="210"/>
                  </a:lnTo>
                  <a:lnTo>
                    <a:pt x="48" y="216"/>
                  </a:lnTo>
                  <a:lnTo>
                    <a:pt x="48" y="228"/>
                  </a:lnTo>
                  <a:lnTo>
                    <a:pt x="54" y="240"/>
                  </a:lnTo>
                  <a:lnTo>
                    <a:pt x="54" y="252"/>
                  </a:lnTo>
                  <a:lnTo>
                    <a:pt x="54" y="264"/>
                  </a:lnTo>
                  <a:lnTo>
                    <a:pt x="60" y="276"/>
                  </a:lnTo>
                  <a:lnTo>
                    <a:pt x="60" y="288"/>
                  </a:lnTo>
                  <a:lnTo>
                    <a:pt x="60" y="300"/>
                  </a:lnTo>
                  <a:lnTo>
                    <a:pt x="66" y="312"/>
                  </a:lnTo>
                  <a:lnTo>
                    <a:pt x="66" y="324"/>
                  </a:lnTo>
                  <a:lnTo>
                    <a:pt x="66" y="330"/>
                  </a:lnTo>
                  <a:lnTo>
                    <a:pt x="72" y="342"/>
                  </a:lnTo>
                  <a:lnTo>
                    <a:pt x="72" y="354"/>
                  </a:lnTo>
                  <a:lnTo>
                    <a:pt x="72" y="366"/>
                  </a:lnTo>
                  <a:lnTo>
                    <a:pt x="78" y="378"/>
                  </a:lnTo>
                  <a:lnTo>
                    <a:pt x="78" y="390"/>
                  </a:lnTo>
                  <a:lnTo>
                    <a:pt x="78" y="402"/>
                  </a:lnTo>
                  <a:lnTo>
                    <a:pt x="78" y="408"/>
                  </a:lnTo>
                  <a:lnTo>
                    <a:pt x="84" y="420"/>
                  </a:lnTo>
                  <a:lnTo>
                    <a:pt x="84" y="432"/>
                  </a:lnTo>
                  <a:lnTo>
                    <a:pt x="84" y="438"/>
                  </a:lnTo>
                  <a:lnTo>
                    <a:pt x="90" y="450"/>
                  </a:lnTo>
                  <a:lnTo>
                    <a:pt x="90" y="462"/>
                  </a:lnTo>
                  <a:lnTo>
                    <a:pt x="90" y="468"/>
                  </a:lnTo>
                  <a:lnTo>
                    <a:pt x="96" y="480"/>
                  </a:lnTo>
                  <a:lnTo>
                    <a:pt x="96" y="486"/>
                  </a:lnTo>
                  <a:lnTo>
                    <a:pt x="96" y="498"/>
                  </a:lnTo>
                  <a:lnTo>
                    <a:pt x="102" y="504"/>
                  </a:lnTo>
                  <a:lnTo>
                    <a:pt x="102" y="516"/>
                  </a:lnTo>
                  <a:lnTo>
                    <a:pt x="102" y="522"/>
                  </a:lnTo>
                  <a:lnTo>
                    <a:pt x="102" y="528"/>
                  </a:lnTo>
                  <a:lnTo>
                    <a:pt x="108" y="534"/>
                  </a:lnTo>
                  <a:lnTo>
                    <a:pt x="108" y="546"/>
                  </a:lnTo>
                  <a:lnTo>
                    <a:pt x="108" y="552"/>
                  </a:lnTo>
                  <a:lnTo>
                    <a:pt x="114" y="558"/>
                  </a:lnTo>
                  <a:lnTo>
                    <a:pt x="114" y="564"/>
                  </a:lnTo>
                  <a:lnTo>
                    <a:pt x="114" y="570"/>
                  </a:lnTo>
                  <a:lnTo>
                    <a:pt x="120" y="576"/>
                  </a:lnTo>
                  <a:lnTo>
                    <a:pt x="120" y="582"/>
                  </a:lnTo>
                  <a:lnTo>
                    <a:pt x="126" y="588"/>
                  </a:lnTo>
                  <a:lnTo>
                    <a:pt x="126" y="594"/>
                  </a:lnTo>
                  <a:lnTo>
                    <a:pt x="126" y="600"/>
                  </a:lnTo>
                  <a:lnTo>
                    <a:pt x="132" y="606"/>
                  </a:lnTo>
                  <a:lnTo>
                    <a:pt x="132" y="612"/>
                  </a:lnTo>
                  <a:lnTo>
                    <a:pt x="138" y="612"/>
                  </a:lnTo>
                  <a:lnTo>
                    <a:pt x="138" y="618"/>
                  </a:lnTo>
                  <a:lnTo>
                    <a:pt x="144" y="618"/>
                  </a:lnTo>
                  <a:lnTo>
                    <a:pt x="150" y="618"/>
                  </a:lnTo>
                  <a:lnTo>
                    <a:pt x="156" y="618"/>
                  </a:lnTo>
                  <a:lnTo>
                    <a:pt x="162" y="612"/>
                  </a:lnTo>
                  <a:lnTo>
                    <a:pt x="168" y="606"/>
                  </a:lnTo>
                  <a:lnTo>
                    <a:pt x="168" y="600"/>
                  </a:lnTo>
                  <a:lnTo>
                    <a:pt x="174" y="600"/>
                  </a:lnTo>
                  <a:lnTo>
                    <a:pt x="174" y="594"/>
                  </a:lnTo>
                  <a:lnTo>
                    <a:pt x="180" y="588"/>
                  </a:lnTo>
                  <a:lnTo>
                    <a:pt x="180" y="582"/>
                  </a:lnTo>
                  <a:lnTo>
                    <a:pt x="186" y="576"/>
                  </a:lnTo>
                  <a:lnTo>
                    <a:pt x="186" y="570"/>
                  </a:lnTo>
                  <a:lnTo>
                    <a:pt x="192" y="564"/>
                  </a:lnTo>
                  <a:lnTo>
                    <a:pt x="192" y="558"/>
                  </a:lnTo>
                  <a:lnTo>
                    <a:pt x="198" y="552"/>
                  </a:lnTo>
                  <a:lnTo>
                    <a:pt x="198" y="546"/>
                  </a:lnTo>
                  <a:lnTo>
                    <a:pt x="198" y="540"/>
                  </a:lnTo>
                  <a:lnTo>
                    <a:pt x="204" y="540"/>
                  </a:lnTo>
                  <a:lnTo>
                    <a:pt x="204" y="534"/>
                  </a:lnTo>
                  <a:lnTo>
                    <a:pt x="204" y="528"/>
                  </a:lnTo>
                  <a:lnTo>
                    <a:pt x="210" y="522"/>
                  </a:lnTo>
                  <a:lnTo>
                    <a:pt x="210" y="516"/>
                  </a:lnTo>
                  <a:lnTo>
                    <a:pt x="210" y="510"/>
                  </a:lnTo>
                  <a:lnTo>
                    <a:pt x="216" y="504"/>
                  </a:lnTo>
                  <a:lnTo>
                    <a:pt x="216" y="498"/>
                  </a:lnTo>
                  <a:lnTo>
                    <a:pt x="222" y="492"/>
                  </a:lnTo>
                  <a:lnTo>
                    <a:pt x="222" y="486"/>
                  </a:lnTo>
                  <a:lnTo>
                    <a:pt x="228" y="480"/>
                  </a:lnTo>
                  <a:lnTo>
                    <a:pt x="228" y="474"/>
                  </a:lnTo>
                  <a:lnTo>
                    <a:pt x="234" y="474"/>
                  </a:lnTo>
                  <a:lnTo>
                    <a:pt x="234" y="468"/>
                  </a:lnTo>
                  <a:lnTo>
                    <a:pt x="234" y="462"/>
                  </a:lnTo>
                  <a:lnTo>
                    <a:pt x="240" y="462"/>
                  </a:lnTo>
                  <a:lnTo>
                    <a:pt x="240" y="456"/>
                  </a:lnTo>
                  <a:lnTo>
                    <a:pt x="246" y="450"/>
                  </a:lnTo>
                  <a:lnTo>
                    <a:pt x="252" y="444"/>
                  </a:lnTo>
                  <a:lnTo>
                    <a:pt x="258" y="444"/>
                  </a:lnTo>
                  <a:lnTo>
                    <a:pt x="258" y="438"/>
                  </a:lnTo>
                  <a:lnTo>
                    <a:pt x="264" y="438"/>
                  </a:lnTo>
                  <a:lnTo>
                    <a:pt x="270" y="438"/>
                  </a:lnTo>
                  <a:lnTo>
                    <a:pt x="276" y="438"/>
                  </a:lnTo>
                  <a:lnTo>
                    <a:pt x="282" y="438"/>
                  </a:lnTo>
                  <a:lnTo>
                    <a:pt x="288" y="444"/>
                  </a:lnTo>
                  <a:lnTo>
                    <a:pt x="294" y="450"/>
                  </a:lnTo>
                  <a:lnTo>
                    <a:pt x="300" y="456"/>
                  </a:lnTo>
                  <a:lnTo>
                    <a:pt x="306" y="462"/>
                  </a:lnTo>
                  <a:lnTo>
                    <a:pt x="306" y="468"/>
                  </a:lnTo>
                  <a:lnTo>
                    <a:pt x="312" y="468"/>
                  </a:lnTo>
                  <a:lnTo>
                    <a:pt x="312" y="474"/>
                  </a:lnTo>
                  <a:lnTo>
                    <a:pt x="312" y="480"/>
                  </a:lnTo>
                  <a:lnTo>
                    <a:pt x="318" y="480"/>
                  </a:lnTo>
                  <a:lnTo>
                    <a:pt x="318" y="486"/>
                  </a:lnTo>
                  <a:lnTo>
                    <a:pt x="324" y="486"/>
                  </a:lnTo>
                  <a:lnTo>
                    <a:pt x="324" y="492"/>
                  </a:lnTo>
                  <a:lnTo>
                    <a:pt x="330" y="498"/>
                  </a:lnTo>
                  <a:lnTo>
                    <a:pt x="330" y="504"/>
                  </a:lnTo>
                  <a:lnTo>
                    <a:pt x="336" y="504"/>
                  </a:lnTo>
                  <a:lnTo>
                    <a:pt x="336" y="510"/>
                  </a:lnTo>
                  <a:lnTo>
                    <a:pt x="342" y="516"/>
                  </a:lnTo>
                  <a:lnTo>
                    <a:pt x="342" y="522"/>
                  </a:lnTo>
                  <a:lnTo>
                    <a:pt x="348" y="522"/>
                  </a:lnTo>
                  <a:lnTo>
                    <a:pt x="348" y="528"/>
                  </a:lnTo>
                  <a:lnTo>
                    <a:pt x="354" y="528"/>
                  </a:lnTo>
                  <a:lnTo>
                    <a:pt x="354" y="534"/>
                  </a:lnTo>
                  <a:lnTo>
                    <a:pt x="360" y="534"/>
                  </a:lnTo>
                  <a:lnTo>
                    <a:pt x="360" y="540"/>
                  </a:lnTo>
                  <a:lnTo>
                    <a:pt x="366" y="540"/>
                  </a:lnTo>
                  <a:lnTo>
                    <a:pt x="366" y="546"/>
                  </a:lnTo>
                  <a:lnTo>
                    <a:pt x="372" y="546"/>
                  </a:lnTo>
                  <a:lnTo>
                    <a:pt x="372" y="552"/>
                  </a:lnTo>
                  <a:lnTo>
                    <a:pt x="378" y="552"/>
                  </a:lnTo>
                  <a:lnTo>
                    <a:pt x="384" y="552"/>
                  </a:lnTo>
                  <a:lnTo>
                    <a:pt x="390" y="552"/>
                  </a:lnTo>
                  <a:lnTo>
                    <a:pt x="396" y="552"/>
                  </a:lnTo>
                  <a:lnTo>
                    <a:pt x="402" y="552"/>
                  </a:lnTo>
                  <a:lnTo>
                    <a:pt x="402" y="546"/>
                  </a:lnTo>
                  <a:lnTo>
                    <a:pt x="408" y="546"/>
                  </a:lnTo>
                  <a:lnTo>
                    <a:pt x="414" y="540"/>
                  </a:lnTo>
                  <a:lnTo>
                    <a:pt x="420" y="540"/>
                  </a:lnTo>
                  <a:lnTo>
                    <a:pt x="420" y="534"/>
                  </a:lnTo>
                  <a:lnTo>
                    <a:pt x="426" y="534"/>
                  </a:lnTo>
                  <a:lnTo>
                    <a:pt x="426" y="528"/>
                  </a:lnTo>
                  <a:lnTo>
                    <a:pt x="432" y="528"/>
                  </a:lnTo>
                  <a:lnTo>
                    <a:pt x="432" y="522"/>
                  </a:lnTo>
                  <a:lnTo>
                    <a:pt x="438" y="522"/>
                  </a:lnTo>
                  <a:lnTo>
                    <a:pt x="438" y="516"/>
                  </a:lnTo>
                  <a:lnTo>
                    <a:pt x="444" y="516"/>
                  </a:lnTo>
                  <a:lnTo>
                    <a:pt x="444" y="510"/>
                  </a:lnTo>
                  <a:lnTo>
                    <a:pt x="450" y="504"/>
                  </a:lnTo>
                  <a:lnTo>
                    <a:pt x="450" y="498"/>
                  </a:lnTo>
                  <a:lnTo>
                    <a:pt x="456" y="498"/>
                  </a:lnTo>
                  <a:lnTo>
                    <a:pt x="456" y="492"/>
                  </a:lnTo>
                  <a:lnTo>
                    <a:pt x="462" y="492"/>
                  </a:lnTo>
                  <a:lnTo>
                    <a:pt x="462" y="486"/>
                  </a:lnTo>
                  <a:lnTo>
                    <a:pt x="468" y="486"/>
                  </a:lnTo>
                  <a:lnTo>
                    <a:pt x="474" y="480"/>
                  </a:lnTo>
                </a:path>
              </a:pathLst>
            </a:custGeom>
            <a:noFill/>
            <a:ln w="28575" cmpd="sng">
              <a:solidFill>
                <a:srgbClr val="33CC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4" name="Freeform 101"/>
            <p:cNvSpPr>
              <a:spLocks/>
            </p:cNvSpPr>
            <p:nvPr/>
          </p:nvSpPr>
          <p:spPr bwMode="auto">
            <a:xfrm>
              <a:off x="3432" y="2367"/>
              <a:ext cx="438" cy="66"/>
            </a:xfrm>
            <a:custGeom>
              <a:avLst/>
              <a:gdLst>
                <a:gd name="T0" fmla="*/ 6 w 438"/>
                <a:gd name="T1" fmla="*/ 6 h 66"/>
                <a:gd name="T2" fmla="*/ 12 w 438"/>
                <a:gd name="T3" fmla="*/ 0 h 66"/>
                <a:gd name="T4" fmla="*/ 24 w 438"/>
                <a:gd name="T5" fmla="*/ 0 h 66"/>
                <a:gd name="T6" fmla="*/ 30 w 438"/>
                <a:gd name="T7" fmla="*/ 0 h 66"/>
                <a:gd name="T8" fmla="*/ 36 w 438"/>
                <a:gd name="T9" fmla="*/ 0 h 66"/>
                <a:gd name="T10" fmla="*/ 42 w 438"/>
                <a:gd name="T11" fmla="*/ 0 h 66"/>
                <a:gd name="T12" fmla="*/ 54 w 438"/>
                <a:gd name="T13" fmla="*/ 6 h 66"/>
                <a:gd name="T14" fmla="*/ 60 w 438"/>
                <a:gd name="T15" fmla="*/ 6 h 66"/>
                <a:gd name="T16" fmla="*/ 66 w 438"/>
                <a:gd name="T17" fmla="*/ 12 h 66"/>
                <a:gd name="T18" fmla="*/ 72 w 438"/>
                <a:gd name="T19" fmla="*/ 18 h 66"/>
                <a:gd name="T20" fmla="*/ 78 w 438"/>
                <a:gd name="T21" fmla="*/ 24 h 66"/>
                <a:gd name="T22" fmla="*/ 90 w 438"/>
                <a:gd name="T23" fmla="*/ 30 h 66"/>
                <a:gd name="T24" fmla="*/ 96 w 438"/>
                <a:gd name="T25" fmla="*/ 42 h 66"/>
                <a:gd name="T26" fmla="*/ 102 w 438"/>
                <a:gd name="T27" fmla="*/ 48 h 66"/>
                <a:gd name="T28" fmla="*/ 108 w 438"/>
                <a:gd name="T29" fmla="*/ 54 h 66"/>
                <a:gd name="T30" fmla="*/ 120 w 438"/>
                <a:gd name="T31" fmla="*/ 54 h 66"/>
                <a:gd name="T32" fmla="*/ 126 w 438"/>
                <a:gd name="T33" fmla="*/ 60 h 66"/>
                <a:gd name="T34" fmla="*/ 132 w 438"/>
                <a:gd name="T35" fmla="*/ 66 h 66"/>
                <a:gd name="T36" fmla="*/ 138 w 438"/>
                <a:gd name="T37" fmla="*/ 66 h 66"/>
                <a:gd name="T38" fmla="*/ 150 w 438"/>
                <a:gd name="T39" fmla="*/ 66 h 66"/>
                <a:gd name="T40" fmla="*/ 156 w 438"/>
                <a:gd name="T41" fmla="*/ 66 h 66"/>
                <a:gd name="T42" fmla="*/ 162 w 438"/>
                <a:gd name="T43" fmla="*/ 66 h 66"/>
                <a:gd name="T44" fmla="*/ 168 w 438"/>
                <a:gd name="T45" fmla="*/ 60 h 66"/>
                <a:gd name="T46" fmla="*/ 180 w 438"/>
                <a:gd name="T47" fmla="*/ 60 h 66"/>
                <a:gd name="T48" fmla="*/ 186 w 438"/>
                <a:gd name="T49" fmla="*/ 54 h 66"/>
                <a:gd name="T50" fmla="*/ 192 w 438"/>
                <a:gd name="T51" fmla="*/ 48 h 66"/>
                <a:gd name="T52" fmla="*/ 198 w 438"/>
                <a:gd name="T53" fmla="*/ 42 h 66"/>
                <a:gd name="T54" fmla="*/ 210 w 438"/>
                <a:gd name="T55" fmla="*/ 36 h 66"/>
                <a:gd name="T56" fmla="*/ 216 w 438"/>
                <a:gd name="T57" fmla="*/ 30 h 66"/>
                <a:gd name="T58" fmla="*/ 222 w 438"/>
                <a:gd name="T59" fmla="*/ 24 h 66"/>
                <a:gd name="T60" fmla="*/ 228 w 438"/>
                <a:gd name="T61" fmla="*/ 24 h 66"/>
                <a:gd name="T62" fmla="*/ 240 w 438"/>
                <a:gd name="T63" fmla="*/ 18 h 66"/>
                <a:gd name="T64" fmla="*/ 246 w 438"/>
                <a:gd name="T65" fmla="*/ 12 h 66"/>
                <a:gd name="T66" fmla="*/ 252 w 438"/>
                <a:gd name="T67" fmla="*/ 12 h 66"/>
                <a:gd name="T68" fmla="*/ 258 w 438"/>
                <a:gd name="T69" fmla="*/ 12 h 66"/>
                <a:gd name="T70" fmla="*/ 264 w 438"/>
                <a:gd name="T71" fmla="*/ 12 h 66"/>
                <a:gd name="T72" fmla="*/ 276 w 438"/>
                <a:gd name="T73" fmla="*/ 12 h 66"/>
                <a:gd name="T74" fmla="*/ 282 w 438"/>
                <a:gd name="T75" fmla="*/ 12 h 66"/>
                <a:gd name="T76" fmla="*/ 288 w 438"/>
                <a:gd name="T77" fmla="*/ 12 h 66"/>
                <a:gd name="T78" fmla="*/ 294 w 438"/>
                <a:gd name="T79" fmla="*/ 18 h 66"/>
                <a:gd name="T80" fmla="*/ 306 w 438"/>
                <a:gd name="T81" fmla="*/ 24 h 66"/>
                <a:gd name="T82" fmla="*/ 312 w 438"/>
                <a:gd name="T83" fmla="*/ 24 h 66"/>
                <a:gd name="T84" fmla="*/ 318 w 438"/>
                <a:gd name="T85" fmla="*/ 30 h 66"/>
                <a:gd name="T86" fmla="*/ 324 w 438"/>
                <a:gd name="T87" fmla="*/ 36 h 66"/>
                <a:gd name="T88" fmla="*/ 336 w 438"/>
                <a:gd name="T89" fmla="*/ 42 h 66"/>
                <a:gd name="T90" fmla="*/ 342 w 438"/>
                <a:gd name="T91" fmla="*/ 48 h 66"/>
                <a:gd name="T92" fmla="*/ 348 w 438"/>
                <a:gd name="T93" fmla="*/ 48 h 66"/>
                <a:gd name="T94" fmla="*/ 354 w 438"/>
                <a:gd name="T95" fmla="*/ 54 h 66"/>
                <a:gd name="T96" fmla="*/ 366 w 438"/>
                <a:gd name="T97" fmla="*/ 54 h 66"/>
                <a:gd name="T98" fmla="*/ 372 w 438"/>
                <a:gd name="T99" fmla="*/ 60 h 66"/>
                <a:gd name="T100" fmla="*/ 378 w 438"/>
                <a:gd name="T101" fmla="*/ 60 h 66"/>
                <a:gd name="T102" fmla="*/ 384 w 438"/>
                <a:gd name="T103" fmla="*/ 60 h 66"/>
                <a:gd name="T104" fmla="*/ 396 w 438"/>
                <a:gd name="T105" fmla="*/ 60 h 66"/>
                <a:gd name="T106" fmla="*/ 402 w 438"/>
                <a:gd name="T107" fmla="*/ 54 h 66"/>
                <a:gd name="T108" fmla="*/ 408 w 438"/>
                <a:gd name="T109" fmla="*/ 54 h 66"/>
                <a:gd name="T110" fmla="*/ 414 w 438"/>
                <a:gd name="T111" fmla="*/ 48 h 66"/>
                <a:gd name="T112" fmla="*/ 426 w 438"/>
                <a:gd name="T113" fmla="*/ 48 h 66"/>
                <a:gd name="T114" fmla="*/ 432 w 438"/>
                <a:gd name="T115" fmla="*/ 42 h 66"/>
                <a:gd name="T116" fmla="*/ 438 w 438"/>
                <a:gd name="T117" fmla="*/ 36 h 6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38" h="66">
                  <a:moveTo>
                    <a:pt x="0" y="12"/>
                  </a:moveTo>
                  <a:lnTo>
                    <a:pt x="0" y="12"/>
                  </a:lnTo>
                  <a:lnTo>
                    <a:pt x="6" y="6"/>
                  </a:lnTo>
                  <a:lnTo>
                    <a:pt x="12" y="6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4" y="6"/>
                  </a:lnTo>
                  <a:lnTo>
                    <a:pt x="60" y="6"/>
                  </a:lnTo>
                  <a:lnTo>
                    <a:pt x="60" y="12"/>
                  </a:lnTo>
                  <a:lnTo>
                    <a:pt x="66" y="12"/>
                  </a:lnTo>
                  <a:lnTo>
                    <a:pt x="72" y="18"/>
                  </a:lnTo>
                  <a:lnTo>
                    <a:pt x="78" y="18"/>
                  </a:lnTo>
                  <a:lnTo>
                    <a:pt x="78" y="24"/>
                  </a:lnTo>
                  <a:lnTo>
                    <a:pt x="84" y="30"/>
                  </a:lnTo>
                  <a:lnTo>
                    <a:pt x="90" y="30"/>
                  </a:lnTo>
                  <a:lnTo>
                    <a:pt x="90" y="36"/>
                  </a:lnTo>
                  <a:lnTo>
                    <a:pt x="96" y="36"/>
                  </a:lnTo>
                  <a:lnTo>
                    <a:pt x="96" y="42"/>
                  </a:lnTo>
                  <a:lnTo>
                    <a:pt x="102" y="42"/>
                  </a:lnTo>
                  <a:lnTo>
                    <a:pt x="102" y="48"/>
                  </a:lnTo>
                  <a:lnTo>
                    <a:pt x="108" y="48"/>
                  </a:lnTo>
                  <a:lnTo>
                    <a:pt x="108" y="54"/>
                  </a:lnTo>
                  <a:lnTo>
                    <a:pt x="114" y="54"/>
                  </a:lnTo>
                  <a:lnTo>
                    <a:pt x="120" y="54"/>
                  </a:lnTo>
                  <a:lnTo>
                    <a:pt x="120" y="60"/>
                  </a:lnTo>
                  <a:lnTo>
                    <a:pt x="126" y="60"/>
                  </a:lnTo>
                  <a:lnTo>
                    <a:pt x="132" y="60"/>
                  </a:lnTo>
                  <a:lnTo>
                    <a:pt x="132" y="66"/>
                  </a:lnTo>
                  <a:lnTo>
                    <a:pt x="138" y="66"/>
                  </a:lnTo>
                  <a:lnTo>
                    <a:pt x="144" y="66"/>
                  </a:lnTo>
                  <a:lnTo>
                    <a:pt x="150" y="66"/>
                  </a:lnTo>
                  <a:lnTo>
                    <a:pt x="156" y="66"/>
                  </a:lnTo>
                  <a:lnTo>
                    <a:pt x="162" y="66"/>
                  </a:lnTo>
                  <a:lnTo>
                    <a:pt x="168" y="66"/>
                  </a:lnTo>
                  <a:lnTo>
                    <a:pt x="168" y="60"/>
                  </a:lnTo>
                  <a:lnTo>
                    <a:pt x="174" y="60"/>
                  </a:lnTo>
                  <a:lnTo>
                    <a:pt x="180" y="60"/>
                  </a:lnTo>
                  <a:lnTo>
                    <a:pt x="180" y="54"/>
                  </a:lnTo>
                  <a:lnTo>
                    <a:pt x="186" y="54"/>
                  </a:lnTo>
                  <a:lnTo>
                    <a:pt x="192" y="48"/>
                  </a:lnTo>
                  <a:lnTo>
                    <a:pt x="198" y="48"/>
                  </a:lnTo>
                  <a:lnTo>
                    <a:pt x="198" y="42"/>
                  </a:lnTo>
                  <a:lnTo>
                    <a:pt x="204" y="42"/>
                  </a:lnTo>
                  <a:lnTo>
                    <a:pt x="204" y="36"/>
                  </a:lnTo>
                  <a:lnTo>
                    <a:pt x="210" y="36"/>
                  </a:lnTo>
                  <a:lnTo>
                    <a:pt x="216" y="30"/>
                  </a:lnTo>
                  <a:lnTo>
                    <a:pt x="222" y="30"/>
                  </a:lnTo>
                  <a:lnTo>
                    <a:pt x="222" y="24"/>
                  </a:lnTo>
                  <a:lnTo>
                    <a:pt x="228" y="24"/>
                  </a:lnTo>
                  <a:lnTo>
                    <a:pt x="234" y="18"/>
                  </a:lnTo>
                  <a:lnTo>
                    <a:pt x="240" y="18"/>
                  </a:lnTo>
                  <a:lnTo>
                    <a:pt x="246" y="12"/>
                  </a:lnTo>
                  <a:lnTo>
                    <a:pt x="252" y="12"/>
                  </a:lnTo>
                  <a:lnTo>
                    <a:pt x="258" y="12"/>
                  </a:lnTo>
                  <a:lnTo>
                    <a:pt x="264" y="12"/>
                  </a:lnTo>
                  <a:lnTo>
                    <a:pt x="270" y="12"/>
                  </a:lnTo>
                  <a:lnTo>
                    <a:pt x="276" y="12"/>
                  </a:lnTo>
                  <a:lnTo>
                    <a:pt x="282" y="12"/>
                  </a:lnTo>
                  <a:lnTo>
                    <a:pt x="288" y="12"/>
                  </a:lnTo>
                  <a:lnTo>
                    <a:pt x="294" y="18"/>
                  </a:lnTo>
                  <a:lnTo>
                    <a:pt x="300" y="18"/>
                  </a:lnTo>
                  <a:lnTo>
                    <a:pt x="300" y="24"/>
                  </a:lnTo>
                  <a:lnTo>
                    <a:pt x="306" y="24"/>
                  </a:lnTo>
                  <a:lnTo>
                    <a:pt x="312" y="24"/>
                  </a:lnTo>
                  <a:lnTo>
                    <a:pt x="312" y="30"/>
                  </a:lnTo>
                  <a:lnTo>
                    <a:pt x="318" y="30"/>
                  </a:lnTo>
                  <a:lnTo>
                    <a:pt x="324" y="36"/>
                  </a:lnTo>
                  <a:lnTo>
                    <a:pt x="330" y="36"/>
                  </a:lnTo>
                  <a:lnTo>
                    <a:pt x="330" y="42"/>
                  </a:lnTo>
                  <a:lnTo>
                    <a:pt x="336" y="42"/>
                  </a:lnTo>
                  <a:lnTo>
                    <a:pt x="342" y="42"/>
                  </a:lnTo>
                  <a:lnTo>
                    <a:pt x="342" y="48"/>
                  </a:lnTo>
                  <a:lnTo>
                    <a:pt x="348" y="48"/>
                  </a:lnTo>
                  <a:lnTo>
                    <a:pt x="354" y="54"/>
                  </a:lnTo>
                  <a:lnTo>
                    <a:pt x="360" y="54"/>
                  </a:lnTo>
                  <a:lnTo>
                    <a:pt x="366" y="54"/>
                  </a:lnTo>
                  <a:lnTo>
                    <a:pt x="372" y="54"/>
                  </a:lnTo>
                  <a:lnTo>
                    <a:pt x="372" y="60"/>
                  </a:lnTo>
                  <a:lnTo>
                    <a:pt x="378" y="60"/>
                  </a:lnTo>
                  <a:lnTo>
                    <a:pt x="384" y="60"/>
                  </a:lnTo>
                  <a:lnTo>
                    <a:pt x="390" y="60"/>
                  </a:lnTo>
                  <a:lnTo>
                    <a:pt x="396" y="60"/>
                  </a:lnTo>
                  <a:lnTo>
                    <a:pt x="396" y="54"/>
                  </a:lnTo>
                  <a:lnTo>
                    <a:pt x="402" y="54"/>
                  </a:lnTo>
                  <a:lnTo>
                    <a:pt x="408" y="54"/>
                  </a:lnTo>
                  <a:lnTo>
                    <a:pt x="414" y="54"/>
                  </a:lnTo>
                  <a:lnTo>
                    <a:pt x="414" y="48"/>
                  </a:lnTo>
                  <a:lnTo>
                    <a:pt x="420" y="48"/>
                  </a:lnTo>
                  <a:lnTo>
                    <a:pt x="426" y="48"/>
                  </a:lnTo>
                  <a:lnTo>
                    <a:pt x="426" y="42"/>
                  </a:lnTo>
                  <a:lnTo>
                    <a:pt x="432" y="42"/>
                  </a:lnTo>
                  <a:lnTo>
                    <a:pt x="438" y="42"/>
                  </a:lnTo>
                  <a:lnTo>
                    <a:pt x="438" y="36"/>
                  </a:lnTo>
                </a:path>
              </a:pathLst>
            </a:custGeom>
            <a:noFill/>
            <a:ln w="28575" cmpd="sng">
              <a:solidFill>
                <a:srgbClr val="33CC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98" name="Line 102"/>
          <p:cNvSpPr>
            <a:spLocks noChangeShapeType="1"/>
          </p:cNvSpPr>
          <p:nvPr/>
        </p:nvSpPr>
        <p:spPr bwMode="auto">
          <a:xfrm flipH="1">
            <a:off x="5029200" y="2360613"/>
            <a:ext cx="33972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826590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build="p" autoUpdateAnimBg="0"/>
      <p:bldP spid="4104" grpId="0" autoUpdateAnimBg="0"/>
      <p:bldP spid="4116" grpId="0" build="p" autoUpdateAnimBg="0"/>
      <p:bldP spid="4118" grpId="0" build="p" autoUpdateAnimBg="0" advAuto="0"/>
      <p:bldP spid="4198" grpId="0" animBg="1"/>
      <p:bldP spid="26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7200" y="188913"/>
            <a:ext cx="51054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ea typeface="楷体_GB2312" pitchFamily="49" charset="-122"/>
              </a:rPr>
              <a:t>二、极限的四则运算法则</a:t>
            </a:r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0299061"/>
              </p:ext>
            </p:extLst>
          </p:nvPr>
        </p:nvGraphicFramePr>
        <p:xfrm>
          <a:off x="2478088" y="895350"/>
          <a:ext cx="40497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2" name="Equation" r:id="rId3" imgW="4029159" imgH="390451" progId="Equation.3">
                  <p:embed/>
                </p:oleObj>
              </mc:Choice>
              <mc:Fallback>
                <p:oleObj name="Equation" r:id="rId3" imgW="4029159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8088" y="895350"/>
                        <a:ext cx="404971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6448425" y="790575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则有</a:t>
            </a:r>
          </a:p>
        </p:txBody>
      </p:sp>
      <p:graphicFrame>
        <p:nvGraphicFramePr>
          <p:cNvPr id="51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148790"/>
              </p:ext>
            </p:extLst>
          </p:nvPr>
        </p:nvGraphicFramePr>
        <p:xfrm>
          <a:off x="1358900" y="1454150"/>
          <a:ext cx="27543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" name="Equation" r:id="rId5" imgW="2733833" imgH="390451" progId="Equation.3">
                  <p:embed/>
                </p:oleObj>
              </mc:Choice>
              <mc:Fallback>
                <p:oleObj name="Equation" r:id="rId5" imgW="2733833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1454150"/>
                        <a:ext cx="27543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9166216"/>
              </p:ext>
            </p:extLst>
          </p:nvPr>
        </p:nvGraphicFramePr>
        <p:xfrm>
          <a:off x="4178300" y="1454150"/>
          <a:ext cx="28305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4" name="Equation" r:id="rId7" imgW="2809773" imgH="390451" progId="Equation.3">
                  <p:embed/>
                </p:oleObj>
              </mc:Choice>
              <mc:Fallback>
                <p:oleObj name="Equation" r:id="rId7" imgW="2809773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8300" y="1454150"/>
                        <a:ext cx="28305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531813" y="1946275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</a:rPr>
              <a:t>证</a:t>
            </a:r>
            <a:r>
              <a:rPr kumimoji="1" lang="en-US" altLang="zh-CN" b="1" dirty="0">
                <a:solidFill>
                  <a:srgbClr val="0000FF"/>
                </a:solidFill>
              </a:rPr>
              <a:t>: </a:t>
            </a:r>
            <a:r>
              <a:rPr kumimoji="1" lang="zh-CN" altLang="en-US" b="1" dirty="0"/>
              <a:t>因</a:t>
            </a:r>
          </a:p>
        </p:txBody>
      </p:sp>
      <p:graphicFrame>
        <p:nvGraphicFramePr>
          <p:cNvPr id="512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26480"/>
              </p:ext>
            </p:extLst>
          </p:nvPr>
        </p:nvGraphicFramePr>
        <p:xfrm>
          <a:off x="1666875" y="2047875"/>
          <a:ext cx="40497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5" name="Equation" r:id="rId9" imgW="4029159" imgH="390451" progId="Equation.3">
                  <p:embed/>
                </p:oleObj>
              </mc:Choice>
              <mc:Fallback>
                <p:oleObj name="Equation" r:id="rId9" imgW="4029159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75" y="2047875"/>
                        <a:ext cx="40497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5715000" y="191770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则有</a:t>
            </a:r>
          </a:p>
        </p:txBody>
      </p:sp>
      <p:graphicFrame>
        <p:nvGraphicFramePr>
          <p:cNvPr id="513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592548"/>
              </p:ext>
            </p:extLst>
          </p:nvPr>
        </p:nvGraphicFramePr>
        <p:xfrm>
          <a:off x="2189163" y="2595563"/>
          <a:ext cx="40878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6" name="Equation" r:id="rId11" imgW="4067296" imgH="371363" progId="Equation.DSMT4">
                  <p:embed/>
                </p:oleObj>
              </mc:Choice>
              <mc:Fallback>
                <p:oleObj name="Equation" r:id="rId11" imgW="4067296" imgH="37136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9163" y="2595563"/>
                        <a:ext cx="4087812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3" name="Text Box 13"/>
          <p:cNvSpPr txBox="1">
            <a:spLocks noChangeArrowheads="1"/>
          </p:cNvSpPr>
          <p:nvPr/>
        </p:nvSpPr>
        <p:spPr bwMode="auto">
          <a:xfrm>
            <a:off x="2286000" y="3006725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/>
              <a:t>(</a:t>
            </a:r>
            <a:r>
              <a:rPr kumimoji="1" lang="zh-CN" altLang="en-US" b="1"/>
              <a:t>其中</a:t>
            </a:r>
          </a:p>
        </p:txBody>
      </p:sp>
      <p:graphicFrame>
        <p:nvGraphicFramePr>
          <p:cNvPr id="513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5684814"/>
              </p:ext>
            </p:extLst>
          </p:nvPr>
        </p:nvGraphicFramePr>
        <p:xfrm>
          <a:off x="3200400" y="3135313"/>
          <a:ext cx="7747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7" name="Equation" r:id="rId13" imgW="752373" imgH="371363" progId="Equation.3">
                  <p:embed/>
                </p:oleObj>
              </mc:Choice>
              <mc:Fallback>
                <p:oleObj name="Equation" r:id="rId13" imgW="752373" imgH="371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135313"/>
                        <a:ext cx="7747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5" name="Text Box 15"/>
          <p:cNvSpPr txBox="1">
            <a:spLocks noChangeArrowheads="1"/>
          </p:cNvSpPr>
          <p:nvPr/>
        </p:nvSpPr>
        <p:spPr bwMode="auto">
          <a:xfrm>
            <a:off x="3962400" y="3006725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为无穷小</a:t>
            </a:r>
            <a:r>
              <a:rPr kumimoji="1" lang="en-US" altLang="zh-CN" b="1"/>
              <a:t>) </a:t>
            </a:r>
          </a:p>
        </p:txBody>
      </p:sp>
      <p:sp>
        <p:nvSpPr>
          <p:cNvPr id="5136" name="Text Box 16"/>
          <p:cNvSpPr txBox="1">
            <a:spLocks noChangeArrowheads="1"/>
          </p:cNvSpPr>
          <p:nvPr/>
        </p:nvSpPr>
        <p:spPr bwMode="auto">
          <a:xfrm>
            <a:off x="526895" y="3616325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/>
              <a:t>于是</a:t>
            </a:r>
          </a:p>
        </p:txBody>
      </p:sp>
      <p:graphicFrame>
        <p:nvGraphicFramePr>
          <p:cNvPr id="513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1042197"/>
              </p:ext>
            </p:extLst>
          </p:nvPr>
        </p:nvGraphicFramePr>
        <p:xfrm>
          <a:off x="1574800" y="3732213"/>
          <a:ext cx="46720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8" name="Equation" r:id="rId15" imgW="4657753" imgH="390451" progId="Equation.3">
                  <p:embed/>
                </p:oleObj>
              </mc:Choice>
              <mc:Fallback>
                <p:oleObj name="Equation" r:id="rId15" imgW="4657753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800" y="3732213"/>
                        <a:ext cx="46720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908031"/>
              </p:ext>
            </p:extLst>
          </p:nvPr>
        </p:nvGraphicFramePr>
        <p:xfrm>
          <a:off x="3378200" y="4291013"/>
          <a:ext cx="28686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9" name="Equation" r:id="rId17" imgW="2847910" imgH="390451" progId="Equation.3">
                  <p:embed/>
                </p:oleObj>
              </mc:Choice>
              <mc:Fallback>
                <p:oleObj name="Equation" r:id="rId17" imgW="2847910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8200" y="4291013"/>
                        <a:ext cx="28686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9" name="Text Box 19"/>
          <p:cNvSpPr txBox="1">
            <a:spLocks noChangeArrowheads="1"/>
          </p:cNvSpPr>
          <p:nvPr/>
        </p:nvSpPr>
        <p:spPr bwMode="auto">
          <a:xfrm>
            <a:off x="457200" y="4754563"/>
            <a:ext cx="274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由定理 </a:t>
            </a:r>
            <a:r>
              <a:rPr kumimoji="1" lang="en-US" altLang="zh-CN" b="1"/>
              <a:t>1 </a:t>
            </a:r>
            <a:r>
              <a:rPr kumimoji="1" lang="zh-CN" altLang="en-US" b="1"/>
              <a:t>可知</a:t>
            </a:r>
          </a:p>
        </p:txBody>
      </p:sp>
      <p:graphicFrame>
        <p:nvGraphicFramePr>
          <p:cNvPr id="514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2480168"/>
              </p:ext>
            </p:extLst>
          </p:nvPr>
        </p:nvGraphicFramePr>
        <p:xfrm>
          <a:off x="2727325" y="4830763"/>
          <a:ext cx="863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0" name="Equation" r:id="rId19" imgW="847716" imgH="371363" progId="Equation.3">
                  <p:embed/>
                </p:oleObj>
              </mc:Choice>
              <mc:Fallback>
                <p:oleObj name="Equation" r:id="rId19" imgW="847716" imgH="371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7325" y="4830763"/>
                        <a:ext cx="863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1" name="Text Box 21"/>
          <p:cNvSpPr txBox="1">
            <a:spLocks noChangeArrowheads="1"/>
          </p:cNvSpPr>
          <p:nvPr/>
        </p:nvSpPr>
        <p:spPr bwMode="auto">
          <a:xfrm>
            <a:off x="3505200" y="4768850"/>
            <a:ext cx="259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也是无穷小</a:t>
            </a:r>
            <a:r>
              <a:rPr kumimoji="1" lang="en-US" altLang="zh-CN" b="1"/>
              <a:t>,</a:t>
            </a:r>
          </a:p>
        </p:txBody>
      </p:sp>
      <p:sp>
        <p:nvSpPr>
          <p:cNvPr id="5142" name="Text Box 22"/>
          <p:cNvSpPr txBox="1">
            <a:spLocks noChangeArrowheads="1"/>
          </p:cNvSpPr>
          <p:nvPr/>
        </p:nvSpPr>
        <p:spPr bwMode="auto">
          <a:xfrm>
            <a:off x="5486400" y="4754563"/>
            <a:ext cx="3581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再利用极限与无穷小</a:t>
            </a:r>
          </a:p>
        </p:txBody>
      </p:sp>
      <p:graphicFrame>
        <p:nvGraphicFramePr>
          <p:cNvPr id="5164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3256577"/>
              </p:ext>
            </p:extLst>
          </p:nvPr>
        </p:nvGraphicFramePr>
        <p:xfrm>
          <a:off x="7086600" y="1460500"/>
          <a:ext cx="1155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" name="Equation" r:id="rId21" imgW="1133410" imgH="371363" progId="Equation.3">
                  <p:embed/>
                </p:oleObj>
              </mc:Choice>
              <mc:Fallback>
                <p:oleObj name="Equation" r:id="rId21" imgW="1133410" imgH="371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1460500"/>
                        <a:ext cx="1155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66" name="Text Box 46"/>
          <p:cNvSpPr txBox="1">
            <a:spLocks noChangeArrowheads="1"/>
          </p:cNvSpPr>
          <p:nvPr/>
        </p:nvSpPr>
        <p:spPr bwMode="auto">
          <a:xfrm>
            <a:off x="152400" y="5287963"/>
            <a:ext cx="502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的关系定理</a:t>
            </a:r>
            <a:r>
              <a:rPr kumimoji="1" lang="en-US" altLang="zh-CN" b="1"/>
              <a:t>, </a:t>
            </a:r>
            <a:r>
              <a:rPr kumimoji="1" lang="zh-CN" altLang="en-US" b="1"/>
              <a:t>知定理结论成立</a:t>
            </a:r>
            <a:r>
              <a:rPr kumimoji="1" lang="en-US" altLang="zh-CN" b="1"/>
              <a:t>.</a:t>
            </a:r>
          </a:p>
        </p:txBody>
      </p:sp>
      <p:sp>
        <p:nvSpPr>
          <p:cNvPr id="5168" name="Rectangle 48"/>
          <p:cNvSpPr>
            <a:spLocks noGrp="1" noChangeArrowheads="1"/>
          </p:cNvSpPr>
          <p:nvPr/>
        </p:nvSpPr>
        <p:spPr bwMode="auto">
          <a:xfrm>
            <a:off x="457200" y="765175"/>
            <a:ext cx="2057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fontAlgn="base" hangingPunct="0">
              <a:lnSpc>
                <a:spcPct val="100000"/>
              </a:lnSpc>
            </a:pPr>
            <a:r>
              <a:rPr lang="zh-CN" altLang="en-US" sz="2800" b="1" dirty="0">
                <a:solidFill>
                  <a:srgbClr val="C00000"/>
                </a:solidFill>
              </a:rPr>
              <a:t>定理</a:t>
            </a:r>
            <a:r>
              <a:rPr lang="en-US" altLang="zh-CN" sz="2800" b="1" dirty="0">
                <a:solidFill>
                  <a:srgbClr val="C00000"/>
                </a:solidFill>
              </a:rPr>
              <a:t>3_1.  </a:t>
            </a:r>
            <a:r>
              <a:rPr lang="zh-CN" altLang="en-US" sz="2800" b="1" dirty="0"/>
              <a:t>若</a:t>
            </a:r>
          </a:p>
        </p:txBody>
      </p:sp>
      <p:sp>
        <p:nvSpPr>
          <p:cNvPr id="5184" name="Text Box 64"/>
          <p:cNvSpPr txBox="1">
            <a:spLocks noChangeArrowheads="1"/>
          </p:cNvSpPr>
          <p:nvPr/>
        </p:nvSpPr>
        <p:spPr bwMode="auto">
          <a:xfrm>
            <a:off x="539750" y="5862638"/>
            <a:ext cx="8283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C00000"/>
                </a:solidFill>
                <a:latin typeface="+mn-ea"/>
                <a:ea typeface="+mn-ea"/>
              </a:rPr>
              <a:t>说明</a:t>
            </a:r>
            <a:r>
              <a:rPr kumimoji="1" lang="en-US" altLang="zh-CN" b="1" dirty="0">
                <a:solidFill>
                  <a:srgbClr val="C00000"/>
                </a:solidFill>
                <a:latin typeface="+mn-ea"/>
                <a:ea typeface="+mn-ea"/>
              </a:rPr>
              <a:t>: </a:t>
            </a:r>
            <a:r>
              <a:rPr kumimoji="1" lang="zh-CN" altLang="en-US" b="1" dirty="0"/>
              <a:t>定理</a:t>
            </a:r>
            <a:r>
              <a:rPr kumimoji="1" lang="en-US" altLang="zh-CN" b="1" dirty="0"/>
              <a:t>3_1 </a:t>
            </a:r>
            <a:r>
              <a:rPr kumimoji="1" lang="zh-CN" altLang="en-US" b="1" dirty="0"/>
              <a:t>可推广到有限个函数相加、减的情形</a:t>
            </a:r>
            <a:r>
              <a:rPr kumimoji="1" lang="en-US" altLang="zh-CN" b="1" dirty="0"/>
              <a:t>.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7766503" y="-12092"/>
            <a:ext cx="1233488" cy="138499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条件是否可去？</a:t>
            </a:r>
          </a:p>
        </p:txBody>
      </p:sp>
      <p:sp>
        <p:nvSpPr>
          <p:cNvPr id="27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327552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build="p" autoUpdateAnimBg="0"/>
      <p:bldP spid="5128" grpId="0" autoUpdateAnimBg="0"/>
      <p:bldP spid="5131" grpId="0" autoUpdateAnimBg="0"/>
      <p:bldP spid="5133" grpId="0" autoUpdateAnimBg="0"/>
      <p:bldP spid="5135" grpId="0" autoUpdateAnimBg="0"/>
      <p:bldP spid="5136" grpId="0" autoUpdateAnimBg="0"/>
      <p:bldP spid="5139" grpId="0" autoUpdateAnimBg="0"/>
      <p:bldP spid="5141" grpId="0" autoUpdateAnimBg="0"/>
      <p:bldP spid="5142" grpId="0" autoUpdateAnimBg="0"/>
      <p:bldP spid="5166" grpId="0" autoUpdateAnimBg="0"/>
      <p:bldP spid="5168" grpId="0" build="p" autoUpdateAnimBg="0"/>
      <p:bldP spid="5184" grpId="0" autoUpdateAnimBg="0"/>
      <p:bldP spid="26" grpId="0" animBg="1"/>
      <p:bldP spid="27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609600" y="152400"/>
            <a:ext cx="2447925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rgbClr val="C00000"/>
                </a:solidFill>
                <a:latin typeface="+mn-lt"/>
                <a:ea typeface="+mn-ea"/>
              </a:rPr>
              <a:t>定理</a:t>
            </a:r>
            <a:r>
              <a:rPr lang="en-US" altLang="zh-CN" sz="2800" b="1" dirty="0" smtClean="0">
                <a:solidFill>
                  <a:srgbClr val="C00000"/>
                </a:solidFill>
                <a:latin typeface="+mn-lt"/>
                <a:ea typeface="+mn-ea"/>
              </a:rPr>
              <a:t>3 _2.  </a:t>
            </a:r>
            <a:r>
              <a:rPr lang="zh-CN" altLang="en-US" sz="2800" b="1" dirty="0" smtClean="0">
                <a:solidFill>
                  <a:schemeClr val="tx1"/>
                </a:solidFill>
                <a:ea typeface="楷体_GB2312" pitchFamily="49" charset="-122"/>
              </a:rPr>
              <a:t>若</a:t>
            </a:r>
          </a:p>
        </p:txBody>
      </p:sp>
      <p:graphicFrame>
        <p:nvGraphicFramePr>
          <p:cNvPr id="819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295340"/>
              </p:ext>
            </p:extLst>
          </p:nvPr>
        </p:nvGraphicFramePr>
        <p:xfrm>
          <a:off x="2724150" y="279400"/>
          <a:ext cx="408463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0" name="Equation" r:id="rId3" imgW="4067296" imgH="390451" progId="Equation.3">
                  <p:embed/>
                </p:oleObj>
              </mc:Choice>
              <mc:Fallback>
                <p:oleObj name="Equation" r:id="rId3" imgW="4067296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150" y="279400"/>
                        <a:ext cx="4084638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ext Box 5"/>
          <p:cNvSpPr txBox="1">
            <a:spLocks noChangeArrowheads="1"/>
          </p:cNvSpPr>
          <p:nvPr/>
        </p:nvSpPr>
        <p:spPr bwMode="auto">
          <a:xfrm>
            <a:off x="6808788" y="166688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则有</a:t>
            </a:r>
          </a:p>
        </p:txBody>
      </p:sp>
      <p:graphicFrame>
        <p:nvGraphicFramePr>
          <p:cNvPr id="61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015377"/>
              </p:ext>
            </p:extLst>
          </p:nvPr>
        </p:nvGraphicFramePr>
        <p:xfrm>
          <a:off x="2044700" y="889000"/>
          <a:ext cx="2425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1" name="Equation" r:id="rId5" imgW="2409667" imgH="390451" progId="Equation.3">
                  <p:embed/>
                </p:oleObj>
              </mc:Choice>
              <mc:Fallback>
                <p:oleObj name="Equation" r:id="rId5" imgW="2409667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700" y="889000"/>
                        <a:ext cx="2425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2492915"/>
              </p:ext>
            </p:extLst>
          </p:nvPr>
        </p:nvGraphicFramePr>
        <p:xfrm>
          <a:off x="4583113" y="889000"/>
          <a:ext cx="2578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2" name="Equation" r:id="rId7" imgW="2562216" imgH="390451" progId="Equation.3">
                  <p:embed/>
                </p:oleObj>
              </mc:Choice>
              <mc:Fallback>
                <p:oleObj name="Equation" r:id="rId7" imgW="2562216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113" y="889000"/>
                        <a:ext cx="2578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Text Box 9">
            <a:hlinkClick r:id="rId9" action="ppaction://hlinksldjump"/>
          </p:cNvPr>
          <p:cNvSpPr txBox="1">
            <a:spLocks noChangeArrowheads="1"/>
          </p:cNvSpPr>
          <p:nvPr/>
        </p:nvSpPr>
        <p:spPr bwMode="auto">
          <a:xfrm>
            <a:off x="609600" y="1447800"/>
            <a:ext cx="838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</a:rPr>
              <a:t>提示</a:t>
            </a:r>
            <a:r>
              <a:rPr kumimoji="1" lang="en-US" altLang="zh-CN" b="1" dirty="0">
                <a:solidFill>
                  <a:srgbClr val="0000FF"/>
                </a:solidFill>
              </a:rPr>
              <a:t>: </a:t>
            </a:r>
            <a:r>
              <a:rPr kumimoji="1" lang="zh-CN" altLang="en-US" b="1" dirty="0"/>
              <a:t>利用极限与无穷小关系定理及本节定理</a:t>
            </a:r>
            <a:r>
              <a:rPr kumimoji="1" lang="en-US" altLang="zh-CN" b="1" dirty="0"/>
              <a:t>2 </a:t>
            </a:r>
            <a:r>
              <a:rPr kumimoji="1" lang="zh-CN" altLang="en-US" b="1" dirty="0"/>
              <a:t>证明</a:t>
            </a:r>
            <a:r>
              <a:rPr kumimoji="1" lang="en-US" altLang="zh-CN" b="1" dirty="0"/>
              <a:t>.</a:t>
            </a: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609600" y="2057400"/>
            <a:ext cx="7850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</a:rPr>
              <a:t>说明</a:t>
            </a:r>
            <a:r>
              <a:rPr kumimoji="1" lang="en-US" altLang="zh-CN" b="1" dirty="0">
                <a:solidFill>
                  <a:srgbClr val="0000FF"/>
                </a:solidFill>
              </a:rPr>
              <a:t>: </a:t>
            </a:r>
            <a:r>
              <a:rPr kumimoji="1" lang="zh-CN" altLang="en-US" b="1" dirty="0"/>
              <a:t>定理</a:t>
            </a:r>
            <a:r>
              <a:rPr kumimoji="1" lang="en-US" altLang="zh-CN" b="1" dirty="0"/>
              <a:t>3_2 </a:t>
            </a:r>
            <a:r>
              <a:rPr kumimoji="1" lang="zh-CN" altLang="en-US" b="1" dirty="0"/>
              <a:t>可推广到有限个函数相乘的情形</a:t>
            </a:r>
            <a:r>
              <a:rPr kumimoji="1" lang="en-US" altLang="zh-CN" b="1" dirty="0"/>
              <a:t>.</a:t>
            </a:r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609600" y="2667000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C00000"/>
                </a:solidFill>
              </a:rPr>
              <a:t>推论</a:t>
            </a:r>
            <a:r>
              <a:rPr kumimoji="1" lang="en-US" altLang="zh-CN" b="1" dirty="0">
                <a:solidFill>
                  <a:srgbClr val="C00000"/>
                </a:solidFill>
              </a:rPr>
              <a:t>1.</a:t>
            </a:r>
          </a:p>
        </p:txBody>
      </p:sp>
      <p:graphicFrame>
        <p:nvGraphicFramePr>
          <p:cNvPr id="615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359060"/>
              </p:ext>
            </p:extLst>
          </p:nvPr>
        </p:nvGraphicFramePr>
        <p:xfrm>
          <a:off x="1908175" y="2743200"/>
          <a:ext cx="37052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3" name="Equation" r:id="rId10" imgW="3686259" imgH="390451" progId="Equation.3">
                  <p:embed/>
                </p:oleObj>
              </mc:Choice>
              <mc:Fallback>
                <p:oleObj name="Equation" r:id="rId10" imgW="3686259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743200"/>
                        <a:ext cx="37052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6011863" y="2665413"/>
            <a:ext cx="228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/>
              <a:t>( </a:t>
            </a:r>
            <a:r>
              <a:rPr kumimoji="1" lang="en-US" altLang="zh-CN" b="1" i="1"/>
              <a:t>C</a:t>
            </a:r>
            <a:r>
              <a:rPr kumimoji="1" lang="en-US" altLang="zh-CN" b="1"/>
              <a:t> </a:t>
            </a:r>
            <a:r>
              <a:rPr kumimoji="1" lang="zh-CN" altLang="en-US" b="1"/>
              <a:t>为常数 </a:t>
            </a:r>
            <a:r>
              <a:rPr kumimoji="1" lang="en-US" altLang="zh-CN" b="1"/>
              <a:t>)</a:t>
            </a:r>
          </a:p>
        </p:txBody>
      </p: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609600" y="3309938"/>
            <a:ext cx="160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C00000"/>
                </a:solidFill>
              </a:rPr>
              <a:t>推论</a:t>
            </a:r>
            <a:r>
              <a:rPr kumimoji="1" lang="en-US" altLang="zh-CN" b="1" dirty="0">
                <a:solidFill>
                  <a:srgbClr val="C00000"/>
                </a:solidFill>
              </a:rPr>
              <a:t>2.</a:t>
            </a:r>
          </a:p>
        </p:txBody>
      </p:sp>
      <p:graphicFrame>
        <p:nvGraphicFramePr>
          <p:cNvPr id="615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599130"/>
              </p:ext>
            </p:extLst>
          </p:nvPr>
        </p:nvGraphicFramePr>
        <p:xfrm>
          <a:off x="1908175" y="3302000"/>
          <a:ext cx="3746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4" name="Equation" r:id="rId12" imgW="3724396" imgH="485887" progId="Equation.3">
                  <p:embed/>
                </p:oleObj>
              </mc:Choice>
              <mc:Fallback>
                <p:oleObj name="Equation" r:id="rId12" imgW="3724396" imgH="4858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302000"/>
                        <a:ext cx="3746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6011863" y="3324225"/>
            <a:ext cx="259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/>
              <a:t>( </a:t>
            </a:r>
            <a:r>
              <a:rPr kumimoji="1" lang="en-US" altLang="zh-CN" b="1" i="1"/>
              <a:t>n</a:t>
            </a:r>
            <a:r>
              <a:rPr kumimoji="1" lang="en-US" altLang="zh-CN" b="1"/>
              <a:t> </a:t>
            </a:r>
            <a:r>
              <a:rPr kumimoji="1" lang="zh-CN" altLang="en-US" b="1"/>
              <a:t>为正整数 </a:t>
            </a:r>
            <a:r>
              <a:rPr kumimoji="1" lang="en-US" altLang="zh-CN" b="1"/>
              <a:t>)</a:t>
            </a:r>
          </a:p>
        </p:txBody>
      </p:sp>
      <p:sp>
        <p:nvSpPr>
          <p:cNvPr id="6161" name="Text Box 17"/>
          <p:cNvSpPr txBox="1">
            <a:spLocks noChangeArrowheads="1"/>
          </p:cNvSpPr>
          <p:nvPr/>
        </p:nvSpPr>
        <p:spPr bwMode="auto">
          <a:xfrm>
            <a:off x="609600" y="3970338"/>
            <a:ext cx="34940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FF0000"/>
                </a:solidFill>
              </a:rPr>
              <a:t>例</a:t>
            </a:r>
            <a:r>
              <a:rPr kumimoji="1" lang="en-US" altLang="zh-CN" b="1" dirty="0">
                <a:solidFill>
                  <a:srgbClr val="FF0000"/>
                </a:solidFill>
              </a:rPr>
              <a:t>2. </a:t>
            </a:r>
            <a:r>
              <a:rPr kumimoji="1" lang="zh-CN" altLang="en-US" b="1" dirty="0"/>
              <a:t>设</a:t>
            </a:r>
            <a:r>
              <a:rPr kumimoji="1" lang="zh-CN" altLang="en-US" b="1" i="1" dirty="0">
                <a:solidFill>
                  <a:schemeClr val="tx2"/>
                </a:solidFill>
              </a:rPr>
              <a:t> </a:t>
            </a:r>
            <a:r>
              <a:rPr kumimoji="1" lang="en-US" altLang="zh-CN" b="1" i="1" dirty="0"/>
              <a:t>n </a:t>
            </a:r>
            <a:r>
              <a:rPr kumimoji="1" lang="zh-CN" altLang="en-US" b="1" dirty="0"/>
              <a:t>次多项式</a:t>
            </a:r>
          </a:p>
        </p:txBody>
      </p:sp>
      <p:graphicFrame>
        <p:nvGraphicFramePr>
          <p:cNvPr id="616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2418321"/>
              </p:ext>
            </p:extLst>
          </p:nvPr>
        </p:nvGraphicFramePr>
        <p:xfrm>
          <a:off x="3662363" y="3962400"/>
          <a:ext cx="418623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5" name="Equation" r:id="rId14" imgW="4172006" imgH="504974" progId="Equation.3">
                  <p:embed/>
                </p:oleObj>
              </mc:Choice>
              <mc:Fallback>
                <p:oleObj name="Equation" r:id="rId14" imgW="4172006" imgH="5049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2363" y="3962400"/>
                        <a:ext cx="418623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7848600" y="3957638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试证</a:t>
            </a:r>
          </a:p>
        </p:txBody>
      </p:sp>
      <p:graphicFrame>
        <p:nvGraphicFramePr>
          <p:cNvPr id="616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9591592"/>
              </p:ext>
            </p:extLst>
          </p:nvPr>
        </p:nvGraphicFramePr>
        <p:xfrm>
          <a:off x="292100" y="4584700"/>
          <a:ext cx="29210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6" name="Equation" r:id="rId16" imgW="2905116" imgH="657337" progId="Equation.3">
                  <p:embed/>
                </p:oleObj>
              </mc:Choice>
              <mc:Fallback>
                <p:oleObj name="Equation" r:id="rId16" imgW="2905116" imgH="6573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" y="4584700"/>
                        <a:ext cx="29210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8" name="Text Box 24"/>
          <p:cNvSpPr txBox="1">
            <a:spLocks noChangeArrowheads="1"/>
          </p:cNvSpPr>
          <p:nvPr/>
        </p:nvSpPr>
        <p:spPr bwMode="auto">
          <a:xfrm>
            <a:off x="755576" y="523240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</a:rPr>
              <a:t>证</a:t>
            </a:r>
            <a:r>
              <a:rPr kumimoji="1" lang="en-US" altLang="zh-CN" b="1" dirty="0">
                <a:solidFill>
                  <a:srgbClr val="0000FF"/>
                </a:solidFill>
              </a:rPr>
              <a:t>:</a:t>
            </a:r>
          </a:p>
        </p:txBody>
      </p:sp>
      <p:graphicFrame>
        <p:nvGraphicFramePr>
          <p:cNvPr id="616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92192"/>
              </p:ext>
            </p:extLst>
          </p:nvPr>
        </p:nvGraphicFramePr>
        <p:xfrm>
          <a:off x="1447800" y="5270500"/>
          <a:ext cx="18415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7" name="Equation" r:id="rId18" imgW="1819210" imgH="657337" progId="Equation.3">
                  <p:embed/>
                </p:oleObj>
              </mc:Choice>
              <mc:Fallback>
                <p:oleObj name="Equation" r:id="rId18" imgW="1819210" imgH="6573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270500"/>
                        <a:ext cx="18415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0101594"/>
              </p:ext>
            </p:extLst>
          </p:nvPr>
        </p:nvGraphicFramePr>
        <p:xfrm>
          <a:off x="3352800" y="5232400"/>
          <a:ext cx="355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8" name="Equation" r:id="rId20" imgW="333533" imgH="428625" progId="Equation.3">
                  <p:embed/>
                </p:oleObj>
              </mc:Choice>
              <mc:Fallback>
                <p:oleObj name="Equation" r:id="rId20" imgW="333533" imgH="4286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232400"/>
                        <a:ext cx="355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3858530"/>
              </p:ext>
            </p:extLst>
          </p:nvPr>
        </p:nvGraphicFramePr>
        <p:xfrm>
          <a:off x="3810000" y="5283200"/>
          <a:ext cx="15621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9" name="Equation" r:id="rId22" imgW="1543217" imgH="657337" progId="Equation.3">
                  <p:embed/>
                </p:oleObj>
              </mc:Choice>
              <mc:Fallback>
                <p:oleObj name="Equation" r:id="rId22" imgW="1543217" imgH="6573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283200"/>
                        <a:ext cx="15621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146744"/>
              </p:ext>
            </p:extLst>
          </p:nvPr>
        </p:nvGraphicFramePr>
        <p:xfrm>
          <a:off x="5486400" y="5384800"/>
          <a:ext cx="901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0" name="Equation" r:id="rId24" imgW="885853" imgH="219001" progId="Equation.3">
                  <p:embed/>
                </p:oleObj>
              </mc:Choice>
              <mc:Fallback>
                <p:oleObj name="Equation" r:id="rId24" imgW="885853" imgH="2190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5384800"/>
                        <a:ext cx="9017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3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357640"/>
              </p:ext>
            </p:extLst>
          </p:nvPr>
        </p:nvGraphicFramePr>
        <p:xfrm>
          <a:off x="6477000" y="5181600"/>
          <a:ext cx="14859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1" name="Equation" r:id="rId26" imgW="1466943" imgH="733351" progId="Equation.3">
                  <p:embed/>
                </p:oleObj>
              </mc:Choice>
              <mc:Fallback>
                <p:oleObj name="Equation" r:id="rId26" imgW="1466943" imgH="7333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5181600"/>
                        <a:ext cx="14859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9152203"/>
              </p:ext>
            </p:extLst>
          </p:nvPr>
        </p:nvGraphicFramePr>
        <p:xfrm>
          <a:off x="3048000" y="5951538"/>
          <a:ext cx="1295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2" name="Equation" r:id="rId28" imgW="1276257" imgH="428625" progId="Equation.3">
                  <p:embed/>
                </p:oleObj>
              </mc:Choice>
              <mc:Fallback>
                <p:oleObj name="Equation" r:id="rId28" imgW="1276257" imgH="4286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951538"/>
                        <a:ext cx="1295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4858270"/>
              </p:ext>
            </p:extLst>
          </p:nvPr>
        </p:nvGraphicFramePr>
        <p:xfrm>
          <a:off x="7239000" y="895350"/>
          <a:ext cx="812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3" name="Equation" r:id="rId30" imgW="790510" imgH="371363" progId="Equation.3">
                  <p:embed/>
                </p:oleObj>
              </mc:Choice>
              <mc:Fallback>
                <p:oleObj name="Equation" r:id="rId30" imgW="790510" imgH="371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895350"/>
                        <a:ext cx="812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92" name="Text Box 48"/>
          <p:cNvSpPr txBox="1">
            <a:spLocks noChangeArrowheads="1"/>
          </p:cNvSpPr>
          <p:nvPr/>
        </p:nvSpPr>
        <p:spPr bwMode="auto">
          <a:xfrm>
            <a:off x="4500563" y="5995988"/>
            <a:ext cx="4033837" cy="4572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 b="1">
                <a:latin typeface="+mn-ea"/>
                <a:ea typeface="+mn-ea"/>
              </a:rPr>
              <a:t>即多项式求极限用</a:t>
            </a:r>
            <a:r>
              <a:rPr kumimoji="1" lang="zh-CN" altLang="en-US" sz="2400" b="1">
                <a:solidFill>
                  <a:srgbClr val="3366CC"/>
                </a:solidFill>
                <a:latin typeface="+mn-ea"/>
                <a:ea typeface="+mn-ea"/>
              </a:rPr>
              <a:t>“代入法”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7885113" y="15875"/>
            <a:ext cx="1231900" cy="83099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条件是否可去？</a:t>
            </a:r>
          </a:p>
        </p:txBody>
      </p:sp>
      <p:sp>
        <p:nvSpPr>
          <p:cNvPr id="30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648183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6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6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3" grpId="0" autoUpdateAnimBg="0"/>
      <p:bldP spid="6154" grpId="0" autoUpdateAnimBg="0"/>
      <p:bldP spid="6155" grpId="0" autoUpdateAnimBg="0"/>
      <p:bldP spid="6157" grpId="0" autoUpdateAnimBg="0"/>
      <p:bldP spid="6158" grpId="0" autoUpdateAnimBg="0"/>
      <p:bldP spid="6160" grpId="0" autoUpdateAnimBg="0"/>
      <p:bldP spid="6161" grpId="0" autoUpdateAnimBg="0"/>
      <p:bldP spid="6166" grpId="0" autoUpdateAnimBg="0"/>
      <p:bldP spid="6168" grpId="0" autoUpdateAnimBg="0"/>
      <p:bldP spid="6192" grpId="0" animBg="1" autoUpdateAnimBg="0"/>
      <p:bldP spid="3" grpId="0" animBg="1"/>
      <p:bldP spid="30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3" name="Text Box 15"/>
          <p:cNvSpPr txBox="1">
            <a:spLocks noChangeArrowheads="1"/>
          </p:cNvSpPr>
          <p:nvPr/>
        </p:nvSpPr>
        <p:spPr bwMode="auto">
          <a:xfrm>
            <a:off x="7315200" y="2681288"/>
            <a:ext cx="167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为无穷小</a:t>
            </a:r>
          </a:p>
        </p:txBody>
      </p:sp>
      <p:sp>
        <p:nvSpPr>
          <p:cNvPr id="7229" name="Text Box 61"/>
          <p:cNvSpPr txBox="1">
            <a:spLocks noChangeArrowheads="1"/>
          </p:cNvSpPr>
          <p:nvPr/>
        </p:nvSpPr>
        <p:spPr bwMode="auto">
          <a:xfrm>
            <a:off x="7010400" y="57912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400" b="1">
                <a:solidFill>
                  <a:schemeClr val="accent2"/>
                </a:solidFill>
                <a:ea typeface="仿宋_GB2312" pitchFamily="49" charset="-122"/>
              </a:rPr>
              <a:t>(</a:t>
            </a:r>
            <a:r>
              <a:rPr kumimoji="1" lang="zh-CN" altLang="en-US" sz="2400" b="1">
                <a:solidFill>
                  <a:schemeClr val="accent2"/>
                </a:solidFill>
                <a:ea typeface="仿宋_GB2312" pitchFamily="49" charset="-122"/>
              </a:rPr>
              <a:t>详见书</a:t>
            </a:r>
            <a:r>
              <a:rPr kumimoji="1" lang="en-US" altLang="zh-CN" sz="2400" b="1">
                <a:solidFill>
                  <a:schemeClr val="accent2"/>
                </a:solidFill>
                <a:ea typeface="仿宋_GB2312" pitchFamily="49" charset="-122"/>
              </a:rPr>
              <a:t>P44)</a:t>
            </a:r>
          </a:p>
        </p:txBody>
      </p:sp>
      <p:graphicFrame>
        <p:nvGraphicFramePr>
          <p:cNvPr id="7228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9373141"/>
              </p:ext>
            </p:extLst>
          </p:nvPr>
        </p:nvGraphicFramePr>
        <p:xfrm>
          <a:off x="6022975" y="5143500"/>
          <a:ext cx="787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" name="Equation" r:id="rId3" imgW="771441" imgH="933599" progId="Equation.3">
                  <p:embed/>
                </p:oleObj>
              </mc:Choice>
              <mc:Fallback>
                <p:oleObj name="Equation" r:id="rId3" imgW="771441" imgH="9335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2975" y="5143500"/>
                        <a:ext cx="7874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24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1319877"/>
              </p:ext>
            </p:extLst>
          </p:nvPr>
        </p:nvGraphicFramePr>
        <p:xfrm>
          <a:off x="3505200" y="5143500"/>
          <a:ext cx="1104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" name="Equation" r:id="rId5" imgW="1085906" imgH="933599" progId="Equation.3">
                  <p:embed/>
                </p:oleObj>
              </mc:Choice>
              <mc:Fallback>
                <p:oleObj name="Equation" r:id="rId5" imgW="1085906" imgH="9335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143500"/>
                        <a:ext cx="11049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25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8120585"/>
              </p:ext>
            </p:extLst>
          </p:nvPr>
        </p:nvGraphicFramePr>
        <p:xfrm>
          <a:off x="4692650" y="5143500"/>
          <a:ext cx="1219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0" name="Equation" r:id="rId7" imgW="1200317" imgH="933599" progId="Equation.3">
                  <p:embed/>
                </p:oleObj>
              </mc:Choice>
              <mc:Fallback>
                <p:oleObj name="Equation" r:id="rId7" imgW="1200317" imgH="9335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2650" y="5143500"/>
                        <a:ext cx="12192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27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461262"/>
              </p:ext>
            </p:extLst>
          </p:nvPr>
        </p:nvGraphicFramePr>
        <p:xfrm>
          <a:off x="7210425" y="5086350"/>
          <a:ext cx="1473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1" name="Equation" r:id="rId9" imgW="1457241" imgH="695176" progId="Equation.3">
                  <p:embed/>
                </p:oleObj>
              </mc:Choice>
              <mc:Fallback>
                <p:oleObj name="Equation" r:id="rId9" imgW="1457241" imgH="6951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0425" y="5086350"/>
                        <a:ext cx="14732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304800" y="304800"/>
            <a:ext cx="22098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rgbClr val="C00000"/>
                </a:solidFill>
                <a:latin typeface="+mn-lt"/>
                <a:ea typeface="+mn-ea"/>
              </a:rPr>
              <a:t>定理</a:t>
            </a:r>
            <a:r>
              <a:rPr lang="en-US" altLang="zh-CN" sz="2800" b="1" dirty="0" smtClean="0">
                <a:solidFill>
                  <a:srgbClr val="C00000"/>
                </a:solidFill>
                <a:latin typeface="+mn-lt"/>
                <a:ea typeface="+mn-ea"/>
              </a:rPr>
              <a:t>3_3.  </a:t>
            </a:r>
            <a:r>
              <a:rPr lang="zh-CN" altLang="en-US" sz="2800" b="1" dirty="0" smtClean="0">
                <a:solidFill>
                  <a:schemeClr val="tx1"/>
                </a:solidFill>
                <a:ea typeface="楷体_GB2312" pitchFamily="49" charset="-122"/>
              </a:rPr>
              <a:t>若</a:t>
            </a:r>
          </a:p>
        </p:txBody>
      </p:sp>
      <p:graphicFrame>
        <p:nvGraphicFramePr>
          <p:cNvPr id="922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3042735"/>
              </p:ext>
            </p:extLst>
          </p:nvPr>
        </p:nvGraphicFramePr>
        <p:xfrm>
          <a:off x="2339975" y="428625"/>
          <a:ext cx="40497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2" name="Equation" r:id="rId11" imgW="4029159" imgH="390451" progId="Equation.3">
                  <p:embed/>
                </p:oleObj>
              </mc:Choice>
              <mc:Fallback>
                <p:oleObj name="Equation" r:id="rId11" imgW="4029159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28625"/>
                        <a:ext cx="40497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6454775" y="319088"/>
            <a:ext cx="243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且 </a:t>
            </a:r>
            <a:r>
              <a:rPr kumimoji="1" lang="en-US" altLang="zh-CN" b="1" i="1"/>
              <a:t>B</a:t>
            </a:r>
            <a:r>
              <a:rPr kumimoji="1" lang="en-US" altLang="zh-CN" b="1"/>
              <a:t>≠0 , </a:t>
            </a:r>
            <a:r>
              <a:rPr kumimoji="1" lang="zh-CN" altLang="en-US" b="1"/>
              <a:t>则有</a:t>
            </a:r>
          </a:p>
        </p:txBody>
      </p:sp>
      <p:graphicFrame>
        <p:nvGraphicFramePr>
          <p:cNvPr id="71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0319649"/>
              </p:ext>
            </p:extLst>
          </p:nvPr>
        </p:nvGraphicFramePr>
        <p:xfrm>
          <a:off x="2151063" y="1066800"/>
          <a:ext cx="1574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3" name="Equation" r:id="rId13" imgW="1552584" imgH="904801" progId="Equation.3">
                  <p:embed/>
                </p:oleObj>
              </mc:Choice>
              <mc:Fallback>
                <p:oleObj name="Equation" r:id="rId13" imgW="1552584" imgH="9048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1063" y="1066800"/>
                        <a:ext cx="1574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1814958"/>
              </p:ext>
            </p:extLst>
          </p:nvPr>
        </p:nvGraphicFramePr>
        <p:xfrm>
          <a:off x="3733800" y="1066800"/>
          <a:ext cx="1409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4" name="Equation" r:id="rId15" imgW="1390669" imgH="904801" progId="Equation.3">
                  <p:embed/>
                </p:oleObj>
              </mc:Choice>
              <mc:Fallback>
                <p:oleObj name="Equation" r:id="rId15" imgW="1390669" imgH="9048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066800"/>
                        <a:ext cx="14097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304800" y="2057400"/>
            <a:ext cx="167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</a:rPr>
              <a:t>证</a:t>
            </a:r>
            <a:r>
              <a:rPr kumimoji="1" lang="en-US" altLang="zh-CN" b="1" dirty="0">
                <a:solidFill>
                  <a:srgbClr val="0000FF"/>
                </a:solidFill>
              </a:rPr>
              <a:t>: </a:t>
            </a:r>
            <a:r>
              <a:rPr kumimoji="1" lang="zh-CN" altLang="en-US" b="1" dirty="0"/>
              <a:t>因</a:t>
            </a:r>
          </a:p>
        </p:txBody>
      </p:sp>
      <p:graphicFrame>
        <p:nvGraphicFramePr>
          <p:cNvPr id="717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95385"/>
              </p:ext>
            </p:extLst>
          </p:nvPr>
        </p:nvGraphicFramePr>
        <p:xfrm>
          <a:off x="1438275" y="2181225"/>
          <a:ext cx="40497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5" name="Equation" r:id="rId17" imgW="4029159" imgH="390451" progId="Equation.3">
                  <p:embed/>
                </p:oleObj>
              </mc:Choice>
              <mc:Fallback>
                <p:oleObj name="Equation" r:id="rId17" imgW="4029159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2181225"/>
                        <a:ext cx="40497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5486400" y="20574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有</a:t>
            </a:r>
          </a:p>
        </p:txBody>
      </p:sp>
      <p:graphicFrame>
        <p:nvGraphicFramePr>
          <p:cNvPr id="718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7446472"/>
              </p:ext>
            </p:extLst>
          </p:nvPr>
        </p:nvGraphicFramePr>
        <p:xfrm>
          <a:off x="1435100" y="2782888"/>
          <a:ext cx="43545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6" name="Equation" r:id="rId19" imgW="4333921" imgH="390451" progId="Equation.3">
                  <p:embed/>
                </p:oleObj>
              </mc:Choice>
              <mc:Fallback>
                <p:oleObj name="Equation" r:id="rId19" imgW="4333921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2782888"/>
                        <a:ext cx="43545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5943600" y="2681288"/>
            <a:ext cx="106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其中</a:t>
            </a:r>
          </a:p>
        </p:txBody>
      </p:sp>
      <p:graphicFrame>
        <p:nvGraphicFramePr>
          <p:cNvPr id="718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7493386"/>
              </p:ext>
            </p:extLst>
          </p:nvPr>
        </p:nvGraphicFramePr>
        <p:xfrm>
          <a:off x="6692900" y="2787650"/>
          <a:ext cx="774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7" name="Equation" r:id="rId21" imgW="752373" imgH="371363" progId="Equation.3">
                  <p:embed/>
                </p:oleObj>
              </mc:Choice>
              <mc:Fallback>
                <p:oleObj name="Equation" r:id="rId21" imgW="752373" imgH="371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2900" y="2787650"/>
                        <a:ext cx="774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4" name="Text Box 16"/>
          <p:cNvSpPr txBox="1">
            <a:spLocks noChangeArrowheads="1"/>
          </p:cNvSpPr>
          <p:nvPr/>
        </p:nvSpPr>
        <p:spPr bwMode="auto">
          <a:xfrm>
            <a:off x="800100" y="3557960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/>
              <a:t>设</a:t>
            </a:r>
          </a:p>
        </p:txBody>
      </p:sp>
      <p:graphicFrame>
        <p:nvGraphicFramePr>
          <p:cNvPr id="718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4005355"/>
              </p:ext>
            </p:extLst>
          </p:nvPr>
        </p:nvGraphicFramePr>
        <p:xfrm>
          <a:off x="1346200" y="3340100"/>
          <a:ext cx="1930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8" name="Equation" r:id="rId23" imgW="1914553" imgH="904801" progId="Equation.3">
                  <p:embed/>
                </p:oleObj>
              </mc:Choice>
              <mc:Fallback>
                <p:oleObj name="Equation" r:id="rId23" imgW="1914553" imgH="9048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200" y="3340100"/>
                        <a:ext cx="1930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3014941"/>
              </p:ext>
            </p:extLst>
          </p:nvPr>
        </p:nvGraphicFramePr>
        <p:xfrm>
          <a:off x="3384550" y="3340100"/>
          <a:ext cx="177641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9" name="Equation" r:id="rId25" imgW="1762004" imgH="904801" progId="Equation.3">
                  <p:embed/>
                </p:oleObj>
              </mc:Choice>
              <mc:Fallback>
                <p:oleObj name="Equation" r:id="rId25" imgW="1762004" imgH="9048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550" y="3340100"/>
                        <a:ext cx="1776413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1936802"/>
              </p:ext>
            </p:extLst>
          </p:nvPr>
        </p:nvGraphicFramePr>
        <p:xfrm>
          <a:off x="5245100" y="3340100"/>
          <a:ext cx="168751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0" name="Equation" r:id="rId27" imgW="1666996" imgH="904801" progId="Equation.3">
                  <p:embed/>
                </p:oleObj>
              </mc:Choice>
              <mc:Fallback>
                <p:oleObj name="Equation" r:id="rId27" imgW="1666996" imgH="9048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5100" y="3340100"/>
                        <a:ext cx="1687513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70573"/>
              </p:ext>
            </p:extLst>
          </p:nvPr>
        </p:nvGraphicFramePr>
        <p:xfrm>
          <a:off x="7010400" y="3581400"/>
          <a:ext cx="1625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1" name="Equation" r:id="rId29" imgW="1609790" imgH="390451" progId="Equation.3">
                  <p:embed/>
                </p:oleObj>
              </mc:Choice>
              <mc:Fallback>
                <p:oleObj name="Equation" r:id="rId29" imgW="1609790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3581400"/>
                        <a:ext cx="1625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9" name="Text Box 21"/>
          <p:cNvSpPr txBox="1">
            <a:spLocks noChangeArrowheads="1"/>
          </p:cNvSpPr>
          <p:nvPr/>
        </p:nvSpPr>
        <p:spPr bwMode="auto">
          <a:xfrm>
            <a:off x="7162800" y="3900488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FF"/>
                </a:solidFill>
              </a:rPr>
              <a:t>无穷小</a:t>
            </a:r>
          </a:p>
        </p:txBody>
      </p:sp>
      <p:sp>
        <p:nvSpPr>
          <p:cNvPr id="7190" name="Line 22"/>
          <p:cNvSpPr>
            <a:spLocks noChangeShapeType="1"/>
          </p:cNvSpPr>
          <p:nvPr/>
        </p:nvSpPr>
        <p:spPr bwMode="auto">
          <a:xfrm>
            <a:off x="6991350" y="3976688"/>
            <a:ext cx="161925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7209" name="Line 41"/>
          <p:cNvSpPr>
            <a:spLocks noChangeShapeType="1"/>
          </p:cNvSpPr>
          <p:nvPr/>
        </p:nvSpPr>
        <p:spPr bwMode="auto">
          <a:xfrm>
            <a:off x="5494338" y="4210050"/>
            <a:ext cx="1439862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7210" name="Text Box 42"/>
          <p:cNvSpPr txBox="1">
            <a:spLocks noChangeArrowheads="1"/>
          </p:cNvSpPr>
          <p:nvPr/>
        </p:nvSpPr>
        <p:spPr bwMode="auto">
          <a:xfrm>
            <a:off x="5715000" y="4129088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FF"/>
                </a:solidFill>
              </a:rPr>
              <a:t>有界</a:t>
            </a:r>
          </a:p>
        </p:txBody>
      </p:sp>
      <p:graphicFrame>
        <p:nvGraphicFramePr>
          <p:cNvPr id="7223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968077"/>
              </p:ext>
            </p:extLst>
          </p:nvPr>
        </p:nvGraphicFramePr>
        <p:xfrm>
          <a:off x="5194300" y="1089025"/>
          <a:ext cx="698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2" name="Equation" r:id="rId31" imgW="676433" imgH="828787" progId="Equation.3">
                  <p:embed/>
                </p:oleObj>
              </mc:Choice>
              <mc:Fallback>
                <p:oleObj name="Equation" r:id="rId31" imgW="676433" imgH="828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4300" y="1089025"/>
                        <a:ext cx="698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26" name="Rectangle 58"/>
          <p:cNvSpPr>
            <a:spLocks noChangeArrowheads="1"/>
          </p:cNvSpPr>
          <p:nvPr/>
        </p:nvSpPr>
        <p:spPr bwMode="auto">
          <a:xfrm>
            <a:off x="2743200" y="4711700"/>
            <a:ext cx="6324600" cy="1524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7220" name="Text Box 52"/>
          <p:cNvSpPr txBox="1">
            <a:spLocks noChangeArrowheads="1"/>
          </p:cNvSpPr>
          <p:nvPr/>
        </p:nvSpPr>
        <p:spPr bwMode="auto">
          <a:xfrm>
            <a:off x="304800" y="5511800"/>
            <a:ext cx="495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由极限与无穷小关系定理</a:t>
            </a:r>
            <a:r>
              <a:rPr kumimoji="1" lang="en-US" altLang="zh-CN" b="1"/>
              <a:t>,  </a:t>
            </a:r>
            <a:r>
              <a:rPr kumimoji="1" lang="zh-CN" altLang="en-US" b="1"/>
              <a:t>得</a:t>
            </a:r>
          </a:p>
        </p:txBody>
      </p:sp>
      <p:graphicFrame>
        <p:nvGraphicFramePr>
          <p:cNvPr id="7221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862254"/>
              </p:ext>
            </p:extLst>
          </p:nvPr>
        </p:nvGraphicFramePr>
        <p:xfrm>
          <a:off x="5029200" y="5397500"/>
          <a:ext cx="1930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3" name="Equation" r:id="rId33" imgW="1914553" imgH="904801" progId="Equation.3">
                  <p:embed/>
                </p:oleObj>
              </mc:Choice>
              <mc:Fallback>
                <p:oleObj name="Equation" r:id="rId33" imgW="1914553" imgH="9048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397500"/>
                        <a:ext cx="1930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22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5367399"/>
              </p:ext>
            </p:extLst>
          </p:nvPr>
        </p:nvGraphicFramePr>
        <p:xfrm>
          <a:off x="7035800" y="5397500"/>
          <a:ext cx="1574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4" name="Equation" r:id="rId35" imgW="1552584" imgH="904801" progId="Equation.3">
                  <p:embed/>
                </p:oleObj>
              </mc:Choice>
              <mc:Fallback>
                <p:oleObj name="Equation" r:id="rId35" imgW="1552584" imgH="9048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5800" y="5397500"/>
                        <a:ext cx="1574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19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495851"/>
              </p:ext>
            </p:extLst>
          </p:nvPr>
        </p:nvGraphicFramePr>
        <p:xfrm>
          <a:off x="3124200" y="4495800"/>
          <a:ext cx="1930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5" name="Equation" r:id="rId37" imgW="1914553" imgH="904801" progId="Equation.3">
                  <p:embed/>
                </p:oleObj>
              </mc:Choice>
              <mc:Fallback>
                <p:oleObj name="Equation" r:id="rId37" imgW="1914553" imgH="9048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495800"/>
                        <a:ext cx="1930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16" name="Text Box 48"/>
          <p:cNvSpPr txBox="1">
            <a:spLocks noChangeArrowheads="1"/>
          </p:cNvSpPr>
          <p:nvPr/>
        </p:nvSpPr>
        <p:spPr bwMode="auto">
          <a:xfrm>
            <a:off x="304800" y="4648200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因此 </a:t>
            </a:r>
            <a:r>
              <a:rPr kumimoji="1" lang="zh-CN" altLang="en-US" b="1" i="1">
                <a:solidFill>
                  <a:schemeClr val="tx2"/>
                </a:solidFill>
                <a:sym typeface="Symbol" pitchFamily="18" charset="2"/>
              </a:rPr>
              <a:t> </a:t>
            </a:r>
            <a:r>
              <a:rPr kumimoji="1" lang="zh-CN" altLang="en-US" b="1"/>
              <a:t>为无穷小</a:t>
            </a:r>
            <a:r>
              <a:rPr kumimoji="1" lang="en-US" altLang="zh-CN" b="1"/>
              <a:t>,</a:t>
            </a:r>
            <a:r>
              <a:rPr kumimoji="1" lang="en-US" altLang="zh-CN" b="1">
                <a:sym typeface="Symbol" pitchFamily="18" charset="2"/>
              </a:rPr>
              <a:t> 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943725" y="1152525"/>
            <a:ext cx="1231900" cy="83099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条件是否可去？</a:t>
            </a:r>
          </a:p>
        </p:txBody>
      </p:sp>
      <p:sp>
        <p:nvSpPr>
          <p:cNvPr id="37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280656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7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7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7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7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3" grpId="0" autoUpdateAnimBg="0"/>
      <p:bldP spid="7229" grpId="0" autoUpdateAnimBg="0"/>
      <p:bldP spid="7173" grpId="0" build="p" autoUpdateAnimBg="0" advAuto="0"/>
      <p:bldP spid="7177" grpId="0" autoUpdateAnimBg="0"/>
      <p:bldP spid="7179" grpId="0" autoUpdateAnimBg="0"/>
      <p:bldP spid="7181" grpId="0" autoUpdateAnimBg="0"/>
      <p:bldP spid="7184" grpId="0" autoUpdateAnimBg="0"/>
      <p:bldP spid="7189" grpId="0" build="p" autoUpdateAnimBg="0"/>
      <p:bldP spid="7190" grpId="0" animBg="1"/>
      <p:bldP spid="7209" grpId="0" animBg="1"/>
      <p:bldP spid="7210" grpId="0" autoUpdateAnimBg="0"/>
      <p:bldP spid="7226" grpId="0" animBg="1"/>
      <p:bldP spid="7220" grpId="0" autoUpdateAnimBg="0"/>
      <p:bldP spid="7216" grpId="0" autoUpdateAnimBg="0"/>
      <p:bldP spid="36" grpId="0" animBg="1"/>
      <p:bldP spid="37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228600" y="260350"/>
            <a:ext cx="20574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800" b="1" dirty="0" smtClean="0">
                <a:solidFill>
                  <a:srgbClr val="C00000"/>
                </a:solidFill>
                <a:latin typeface="+mn-lt"/>
                <a:ea typeface="+mn-ea"/>
              </a:rPr>
              <a:t>定理</a:t>
            </a:r>
            <a:r>
              <a:rPr lang="en-US" altLang="zh-CN" sz="2800" b="1" dirty="0" smtClean="0">
                <a:solidFill>
                  <a:srgbClr val="C00000"/>
                </a:solidFill>
                <a:latin typeface="+mn-lt"/>
                <a:ea typeface="+mn-ea"/>
              </a:rPr>
              <a:t>4 . 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若</a:t>
            </a:r>
          </a:p>
        </p:txBody>
      </p:sp>
      <p:graphicFrame>
        <p:nvGraphicFramePr>
          <p:cNvPr id="1024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8080656"/>
              </p:ext>
            </p:extLst>
          </p:nvPr>
        </p:nvGraphicFramePr>
        <p:xfrm>
          <a:off x="2057400" y="336550"/>
          <a:ext cx="3657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0" name="Equation" r:id="rId3" imgW="3638420" imgH="590699" progId="Equation.3">
                  <p:embed/>
                </p:oleObj>
              </mc:Choice>
              <mc:Fallback>
                <p:oleObj name="Equation" r:id="rId3" imgW="3638420" imgH="590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36550"/>
                        <a:ext cx="3657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5715000" y="274638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则有</a:t>
            </a:r>
          </a:p>
        </p:txBody>
      </p:sp>
      <p:graphicFrame>
        <p:nvGraphicFramePr>
          <p:cNvPr id="81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9020313"/>
              </p:ext>
            </p:extLst>
          </p:nvPr>
        </p:nvGraphicFramePr>
        <p:xfrm>
          <a:off x="1635125" y="1196975"/>
          <a:ext cx="2527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1" name="Equation" r:id="rId5" imgW="2505010" imgH="590699" progId="Equation.3">
                  <p:embed/>
                </p:oleObj>
              </mc:Choice>
              <mc:Fallback>
                <p:oleObj name="Equation" r:id="rId5" imgW="2505010" imgH="590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125" y="1196975"/>
                        <a:ext cx="25273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878557"/>
              </p:ext>
            </p:extLst>
          </p:nvPr>
        </p:nvGraphicFramePr>
        <p:xfrm>
          <a:off x="1600200" y="1989138"/>
          <a:ext cx="1993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2" name="Equation" r:id="rId7" imgW="1971759" imgH="590699" progId="Equation.3">
                  <p:embed/>
                </p:oleObj>
              </mc:Choice>
              <mc:Fallback>
                <p:oleObj name="Equation" r:id="rId7" imgW="1971759" imgH="590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989138"/>
                        <a:ext cx="19939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8763331"/>
              </p:ext>
            </p:extLst>
          </p:nvPr>
        </p:nvGraphicFramePr>
        <p:xfrm>
          <a:off x="1600200" y="2755900"/>
          <a:ext cx="3581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3" name="Equation" r:id="rId9" imgW="3562480" imgH="438001" progId="Equation.3">
                  <p:embed/>
                </p:oleObj>
              </mc:Choice>
              <mc:Fallback>
                <p:oleObj name="Equation" r:id="rId9" imgW="3562480" imgH="4380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755900"/>
                        <a:ext cx="3581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6431185"/>
              </p:ext>
            </p:extLst>
          </p:nvPr>
        </p:nvGraphicFramePr>
        <p:xfrm>
          <a:off x="5283200" y="2565400"/>
          <a:ext cx="1727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4" name="Equation" r:id="rId11" imgW="1705133" imgH="933599" progId="Equation.3">
                  <p:embed/>
                </p:oleObj>
              </mc:Choice>
              <mc:Fallback>
                <p:oleObj name="Equation" r:id="rId11" imgW="1705133" imgH="9335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3200" y="2565400"/>
                        <a:ext cx="17272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3383867"/>
              </p:ext>
            </p:extLst>
          </p:nvPr>
        </p:nvGraphicFramePr>
        <p:xfrm>
          <a:off x="4267200" y="1250950"/>
          <a:ext cx="1155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5" name="Equation" r:id="rId13" imgW="1133410" imgH="285638" progId="Equation.3">
                  <p:embed/>
                </p:oleObj>
              </mc:Choice>
              <mc:Fallback>
                <p:oleObj name="Equation" r:id="rId13" imgW="1133410" imgH="2856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250950"/>
                        <a:ext cx="1155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7699018"/>
              </p:ext>
            </p:extLst>
          </p:nvPr>
        </p:nvGraphicFramePr>
        <p:xfrm>
          <a:off x="3659188" y="2060575"/>
          <a:ext cx="812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6" name="Equation" r:id="rId15" imgW="790510" imgH="371363" progId="Equation.3">
                  <p:embed/>
                </p:oleObj>
              </mc:Choice>
              <mc:Fallback>
                <p:oleObj name="Equation" r:id="rId15" imgW="790510" imgH="371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9188" y="2060575"/>
                        <a:ext cx="812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609600" y="3548063"/>
            <a:ext cx="57887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提示</a:t>
            </a: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:  </a:t>
            </a:r>
            <a:r>
              <a:rPr kumimoji="1" lang="zh-CN" altLang="en-US" b="1" dirty="0">
                <a:latin typeface="+mn-lt"/>
                <a:ea typeface="+mn-ea"/>
              </a:rPr>
              <a:t>因为数列是一种特殊的函数 </a:t>
            </a:r>
            <a:r>
              <a:rPr kumimoji="1" lang="en-US" altLang="zh-CN" b="1" dirty="0">
                <a:latin typeface="+mn-lt"/>
                <a:ea typeface="+mn-ea"/>
              </a:rPr>
              <a:t>,</a:t>
            </a:r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6172200" y="3557588"/>
            <a:ext cx="24384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故此定理 可由</a:t>
            </a:r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593758" y="4071283"/>
            <a:ext cx="36263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 dirty="0">
                <a:latin typeface="+mn-lt"/>
                <a:ea typeface="+mn-ea"/>
              </a:rPr>
              <a:t>定理</a:t>
            </a:r>
            <a:r>
              <a:rPr kumimoji="1" lang="en-US" altLang="zh-CN" b="1" dirty="0">
                <a:latin typeface="+mn-lt"/>
                <a:ea typeface="+mn-ea"/>
              </a:rPr>
              <a:t>3 </a:t>
            </a:r>
            <a:r>
              <a:rPr kumimoji="1" lang="zh-CN" altLang="en-US" b="1" dirty="0">
                <a:latin typeface="+mn-lt"/>
                <a:ea typeface="+mn-ea"/>
              </a:rPr>
              <a:t>直接得出结论 </a:t>
            </a:r>
            <a:r>
              <a:rPr kumimoji="1" lang="en-US" altLang="zh-CN" b="1" dirty="0">
                <a:latin typeface="+mn-lt"/>
                <a:ea typeface="+mn-ea"/>
              </a:rPr>
              <a:t>.</a:t>
            </a:r>
          </a:p>
        </p:txBody>
      </p:sp>
      <p:sp>
        <p:nvSpPr>
          <p:cNvPr id="8236" name="Rectangle 44"/>
          <p:cNvSpPr>
            <a:spLocks noChangeArrowheads="1"/>
          </p:cNvSpPr>
          <p:nvPr/>
        </p:nvSpPr>
        <p:spPr bwMode="auto">
          <a:xfrm>
            <a:off x="569913" y="4668838"/>
            <a:ext cx="2057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00000"/>
              </a:lnSpc>
            </a:pPr>
            <a:r>
              <a:rPr kumimoji="1" lang="zh-CN" altLang="en-US" sz="2800" b="1" dirty="0">
                <a:solidFill>
                  <a:srgbClr val="C00000"/>
                </a:solidFill>
              </a:rPr>
              <a:t>定理</a:t>
            </a:r>
            <a:r>
              <a:rPr kumimoji="1" lang="en-US" altLang="zh-CN" sz="2800" b="1" dirty="0">
                <a:solidFill>
                  <a:srgbClr val="C00000"/>
                </a:solidFill>
              </a:rPr>
              <a:t>5.  </a:t>
            </a:r>
            <a:r>
              <a:rPr kumimoji="1" lang="zh-CN" altLang="en-US" sz="2800" b="1" dirty="0"/>
              <a:t>若</a:t>
            </a:r>
          </a:p>
        </p:txBody>
      </p:sp>
      <p:graphicFrame>
        <p:nvGraphicFramePr>
          <p:cNvPr id="8237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402884"/>
              </p:ext>
            </p:extLst>
          </p:nvPr>
        </p:nvGraphicFramePr>
        <p:xfrm>
          <a:off x="2252663" y="4791075"/>
          <a:ext cx="40449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7" name="Equation" r:id="rId17" imgW="3991021" imgH="390451" progId="Equation.3">
                  <p:embed/>
                </p:oleObj>
              </mc:Choice>
              <mc:Fallback>
                <p:oleObj name="Equation" r:id="rId17" imgW="3991021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2663" y="4791075"/>
                        <a:ext cx="404495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38" name="Text Box 46"/>
          <p:cNvSpPr txBox="1">
            <a:spLocks noChangeArrowheads="1"/>
          </p:cNvSpPr>
          <p:nvPr/>
        </p:nvSpPr>
        <p:spPr bwMode="auto">
          <a:xfrm>
            <a:off x="6262688" y="467995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且</a:t>
            </a:r>
          </a:p>
        </p:txBody>
      </p:sp>
      <p:graphicFrame>
        <p:nvGraphicFramePr>
          <p:cNvPr id="8239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7020425"/>
              </p:ext>
            </p:extLst>
          </p:nvPr>
        </p:nvGraphicFramePr>
        <p:xfrm>
          <a:off x="6796088" y="4768850"/>
          <a:ext cx="18796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8" name="Equation" r:id="rId19" imgW="1857347" imgH="390451" progId="Equation.3">
                  <p:embed/>
                </p:oleObj>
              </mc:Choice>
              <mc:Fallback>
                <p:oleObj name="Equation" r:id="rId19" imgW="1857347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6088" y="4768850"/>
                        <a:ext cx="18796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40" name="Text Box 48"/>
          <p:cNvSpPr txBox="1">
            <a:spLocks noChangeArrowheads="1"/>
          </p:cNvSpPr>
          <p:nvPr/>
        </p:nvSpPr>
        <p:spPr bwMode="auto">
          <a:xfrm>
            <a:off x="176213" y="5197475"/>
            <a:ext cx="9667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则</a:t>
            </a:r>
          </a:p>
        </p:txBody>
      </p:sp>
      <p:graphicFrame>
        <p:nvGraphicFramePr>
          <p:cNvPr id="8241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123909"/>
              </p:ext>
            </p:extLst>
          </p:nvPr>
        </p:nvGraphicFramePr>
        <p:xfrm>
          <a:off x="701675" y="5341938"/>
          <a:ext cx="9906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9" name="Equation" r:id="rId21" imgW="971494" imgH="371363" progId="Equation.3">
                  <p:embed/>
                </p:oleObj>
              </mc:Choice>
              <mc:Fallback>
                <p:oleObj name="Equation" r:id="rId21" imgW="971494" imgH="371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5341938"/>
                        <a:ext cx="9906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42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8880381"/>
              </p:ext>
            </p:extLst>
          </p:nvPr>
        </p:nvGraphicFramePr>
        <p:xfrm>
          <a:off x="1800225" y="5862638"/>
          <a:ext cx="28067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0" name="Equation" r:id="rId23" imgW="2790704" imgH="390451" progId="Equation.3">
                  <p:embed/>
                </p:oleObj>
              </mc:Choice>
              <mc:Fallback>
                <p:oleObj name="Equation" r:id="rId23" imgW="2790704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5862638"/>
                        <a:ext cx="28067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44" name="Text Box 52"/>
          <p:cNvSpPr txBox="1">
            <a:spLocks noChangeArrowheads="1"/>
          </p:cNvSpPr>
          <p:nvPr/>
        </p:nvSpPr>
        <p:spPr bwMode="auto">
          <a:xfrm>
            <a:off x="601663" y="5789613"/>
            <a:ext cx="1377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证</a:t>
            </a: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:  </a:t>
            </a:r>
            <a:r>
              <a:rPr kumimoji="1" lang="zh-CN" altLang="en-US" b="1" dirty="0">
                <a:latin typeface="+mn-lt"/>
                <a:ea typeface="+mn-ea"/>
              </a:rPr>
              <a:t>令</a:t>
            </a:r>
          </a:p>
        </p:txBody>
      </p:sp>
      <p:sp>
        <p:nvSpPr>
          <p:cNvPr id="8245" name="Rectangle 53"/>
          <p:cNvSpPr>
            <a:spLocks noChangeArrowheads="1"/>
          </p:cNvSpPr>
          <p:nvPr/>
        </p:nvSpPr>
        <p:spPr bwMode="auto">
          <a:xfrm>
            <a:off x="4691063" y="5824538"/>
            <a:ext cx="391318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en-US" altLang="zh-CN" sz="2800" b="1"/>
              <a:t>, </a:t>
            </a:r>
            <a:r>
              <a:rPr kumimoji="1" lang="zh-CN" altLang="en-US" sz="2800" b="1"/>
              <a:t>再利用保号性可得证</a:t>
            </a:r>
            <a:r>
              <a:rPr kumimoji="1" lang="en-US" altLang="zh-CN" sz="2800" b="1"/>
              <a:t>.</a:t>
            </a:r>
          </a:p>
        </p:txBody>
      </p:sp>
      <p:sp>
        <p:nvSpPr>
          <p:cNvPr id="24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2430923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9" grpId="0" build="p" autoUpdateAnimBg="0"/>
      <p:bldP spid="8210" grpId="0" build="p" autoUpdateAnimBg="0"/>
      <p:bldP spid="8211" grpId="0" build="p" autoUpdateAnimBg="0" advAuto="0"/>
      <p:bldP spid="8236" grpId="0"/>
      <p:bldP spid="8238" grpId="0" build="p" autoUpdateAnimBg="0"/>
      <p:bldP spid="8240" grpId="0" build="p" autoUpdateAnimBg="0"/>
      <p:bldP spid="8244" grpId="0" autoUpdateAnimBg="0"/>
      <p:bldP spid="8245" grpId="0"/>
      <p:bldP spid="24" grpId="0" animBg="1" autoUpdateAnimBg="0"/>
    </p:bldLst>
  </p:timing>
</p:sld>
</file>

<file path=ppt/theme/theme1.xml><?xml version="1.0" encoding="utf-8"?>
<a:theme xmlns:a="http://schemas.openxmlformats.org/drawingml/2006/main" name="高数A模板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自定义 1">
      <a:majorFont>
        <a:latin typeface="Times New Roman"/>
        <a:ea typeface="楷体_GB2312"/>
        <a:cs typeface=""/>
      </a:majorFont>
      <a:minorFont>
        <a:latin typeface="Times New Roman"/>
        <a:ea typeface="华文中宋"/>
        <a:cs typeface="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高数A模板</Template>
  <TotalTime>36</TotalTime>
  <Words>907</Words>
  <Application>Microsoft Office PowerPoint</Application>
  <PresentationFormat>全屏显示(4:3)</PresentationFormat>
  <Paragraphs>217</Paragraphs>
  <Slides>20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高数A模板</vt:lpstr>
      <vt:lpstr>MathType 6.0 Equation</vt:lpstr>
      <vt:lpstr>Microsoft 公式 3.0</vt:lpstr>
      <vt:lpstr>MathType 5.0 Equation</vt:lpstr>
      <vt:lpstr>第五节</vt:lpstr>
      <vt:lpstr>一、无穷小运算法则</vt:lpstr>
      <vt:lpstr>PowerPoint 演示文稿</vt:lpstr>
      <vt:lpstr>定理2. 有界函数与无穷小的乘积是无穷小. </vt:lpstr>
      <vt:lpstr>例1.  求</vt:lpstr>
      <vt:lpstr>二、极限的四则运算法则</vt:lpstr>
      <vt:lpstr>定理3 _2.  若</vt:lpstr>
      <vt:lpstr>定理3_3.  若</vt:lpstr>
      <vt:lpstr>定理4 . 若</vt:lpstr>
      <vt:lpstr>例3. 设有分式函数</vt:lpstr>
      <vt:lpstr>例5 . 求</vt:lpstr>
      <vt:lpstr>例6 . 求</vt:lpstr>
      <vt:lpstr>一般有如下结果:</vt:lpstr>
      <vt:lpstr>三、复合函数的极限运算法则</vt:lpstr>
      <vt:lpstr>例7.  求</vt:lpstr>
      <vt:lpstr>例8 . 求</vt:lpstr>
      <vt:lpstr>内容小结</vt:lpstr>
      <vt:lpstr>思考及练习</vt:lpstr>
      <vt:lpstr>3. 求</vt:lpstr>
      <vt:lpstr>4.  试确定常数 a 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第五节</dc:title>
  <dc:creator>微软用户</dc:creator>
  <cp:lastModifiedBy>微软用户</cp:lastModifiedBy>
  <cp:revision>5</cp:revision>
  <dcterms:created xsi:type="dcterms:W3CDTF">2015-10-16T23:25:25Z</dcterms:created>
  <dcterms:modified xsi:type="dcterms:W3CDTF">2015-10-17T00:01:59Z</dcterms:modified>
</cp:coreProperties>
</file>